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429" r:id="rId2"/>
    <p:sldId id="397" r:id="rId3"/>
    <p:sldId id="425" r:id="rId4"/>
    <p:sldId id="373" r:id="rId5"/>
    <p:sldId id="411" r:id="rId6"/>
    <p:sldId id="409" r:id="rId7"/>
    <p:sldId id="410" r:id="rId8"/>
    <p:sldId id="426" r:id="rId9"/>
    <p:sldId id="280" r:id="rId10"/>
    <p:sldId id="405" r:id="rId11"/>
    <p:sldId id="413" r:id="rId12"/>
    <p:sldId id="427" r:id="rId13"/>
    <p:sldId id="368" r:id="rId14"/>
    <p:sldId id="415" r:id="rId15"/>
    <p:sldId id="416" r:id="rId16"/>
    <p:sldId id="336" r:id="rId17"/>
    <p:sldId id="417" r:id="rId18"/>
    <p:sldId id="418" r:id="rId19"/>
    <p:sldId id="428" r:id="rId20"/>
    <p:sldId id="421" r:id="rId21"/>
    <p:sldId id="422" r:id="rId22"/>
    <p:sldId id="430" r:id="rId23"/>
    <p:sldId id="424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D20000"/>
    <a:srgbClr val="FF0000"/>
    <a:srgbClr val="FFFFFF"/>
    <a:srgbClr val="CC9900"/>
    <a:srgbClr val="FF0066"/>
    <a:srgbClr val="67AFE3"/>
    <a:srgbClr val="FF9966"/>
    <a:srgbClr val="969696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8" autoAdjust="0"/>
    <p:restoredTop sz="92130" autoAdjust="0"/>
  </p:normalViewPr>
  <p:slideViewPr>
    <p:cSldViewPr>
      <p:cViewPr varScale="1">
        <p:scale>
          <a:sx n="105" d="100"/>
          <a:sy n="105" d="100"/>
        </p:scale>
        <p:origin x="-444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7DD0A-9044-4D18-9C18-8B428ED92850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6817-9CDC-4935-A4AC-27CF72BD8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78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87C70-E853-4894-BF07-D2F4B19C8F53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47F99-6ADC-4C80-99B3-D41D13275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5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3D08F8-56F6-4A9B-A07B-F7E4B9377BD9}" type="slidenum">
              <a:rPr lang="zh-CN" altLang="en-US">
                <a:latin typeface="Calibri" pitchFamily="34" charset="0"/>
                <a:ea typeface="宋体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55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559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559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36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55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55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D05F18-54DB-46F7-A513-5FD868BD112C}" type="slidenum">
              <a:rPr lang="zh-CN" altLang="en-US">
                <a:cs typeface="微软雅黑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zh-CN" altLang="en-US">
              <a:cs typeface="微软雅黑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718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1515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691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158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4A8D83-8CC2-4477-B16A-D99919C2AC0B}" type="slidenum">
              <a:rPr lang="zh-CN" altLang="en-US">
                <a:cs typeface="微软雅黑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>
              <a:cs typeface="微软雅黑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119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B1FDC5-DA4E-46EB-A985-98DB817E2CC5}" type="slidenum">
              <a:rPr lang="zh-CN" altLang="en-US">
                <a:cs typeface="微软雅黑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CN" altLang="en-US">
              <a:cs typeface="微软雅黑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189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592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592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A03F4C-E053-4BE1-A7E3-2BB82E5AA178}" type="slidenum">
              <a:rPr lang="zh-CN" altLang="en-US">
                <a:cs typeface="微软雅黑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CN" altLang="en-US">
              <a:cs typeface="微软雅黑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3131840" y="409253"/>
            <a:ext cx="28803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accent3"/>
                </a:solidFill>
              </a:rPr>
              <a:t>单击输入标题</a:t>
            </a:r>
            <a:endParaRPr lang="en-US" altLang="zh-CN" sz="2100" dirty="0">
              <a:solidFill>
                <a:schemeClr val="accent3"/>
              </a:solidFill>
            </a:endParaRPr>
          </a:p>
          <a:p>
            <a:pPr algn="ct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单击此处添加副标题或详细文本描述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131840" y="4587974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ln>
                  <a:noFill/>
                </a:ln>
                <a:solidFill>
                  <a:schemeClr val="accent3"/>
                </a:solidFill>
              </a:rPr>
              <a:t>www.</a:t>
            </a:r>
            <a:r>
              <a:rPr lang="zh-CN" altLang="en-US" sz="800" dirty="0">
                <a:ln>
                  <a:noFill/>
                </a:ln>
                <a:solidFill>
                  <a:schemeClr val="accent3"/>
                </a:solidFill>
              </a:rPr>
              <a:t>企业网站</a:t>
            </a:r>
            <a:r>
              <a:rPr lang="en-US" altLang="zh-CN" sz="800" dirty="0">
                <a:ln>
                  <a:noFill/>
                </a:ln>
                <a:solidFill>
                  <a:schemeClr val="accent3"/>
                </a:solidFill>
              </a:rPr>
              <a:t>.com</a:t>
            </a:r>
          </a:p>
          <a:p>
            <a:pPr algn="ctr"/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企业名称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宣传口号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企业标题</a:t>
            </a: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3419872" y="339502"/>
            <a:ext cx="246466" cy="384285"/>
            <a:chOff x="3579019" y="293633"/>
            <a:chExt cx="361957" cy="564356"/>
          </a:xfrm>
        </p:grpSpPr>
        <p:sp>
          <p:nvSpPr>
            <p:cNvPr id="18" name="任意多边形 17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-1" fmla="*/ 0 w 145256"/>
                <a:gd name="connsiteY0-2" fmla="*/ 0 h 235743"/>
                <a:gd name="connsiteX1-3" fmla="*/ 145256 w 145256"/>
                <a:gd name="connsiteY1-4" fmla="*/ 235743 h 2357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 flipH="1">
            <a:off x="5477662" y="339502"/>
            <a:ext cx="246466" cy="384285"/>
            <a:chOff x="3579019" y="293633"/>
            <a:chExt cx="361957" cy="564356"/>
          </a:xfrm>
        </p:grpSpPr>
        <p:sp>
          <p:nvSpPr>
            <p:cNvPr id="23" name="任意多边形 22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-1" fmla="*/ 0 w 145256"/>
                <a:gd name="connsiteY0-2" fmla="*/ 0 h 235743"/>
                <a:gd name="connsiteX1-3" fmla="*/ 145256 w 145256"/>
                <a:gd name="connsiteY1-4" fmla="*/ 235743 h 2357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/>
          <p:cNvCxnSpPr/>
          <p:nvPr userDrawn="1"/>
        </p:nvCxnSpPr>
        <p:spPr>
          <a:xfrm flipH="1">
            <a:off x="526183" y="690855"/>
            <a:ext cx="314015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>
            <a:off x="5477662" y="690855"/>
            <a:ext cx="314015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 flipH="1">
            <a:off x="526184" y="4749606"/>
            <a:ext cx="3325736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 flipH="1">
            <a:off x="5292080" y="4749606"/>
            <a:ext cx="332574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555526"/>
            <a:ext cx="9144000" cy="0"/>
          </a:xfrm>
          <a:prstGeom prst="line">
            <a:avLst/>
          </a:prstGeom>
          <a:ln w="22225"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A8091-7EE4-41B5-8137-A62B04FCA6E6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8.jpeg"/><Relationship Id="rId3" Type="http://schemas.microsoft.com/office/2007/relationships/media" Target="../media/media2.mp3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6.jpeg"/><Relationship Id="rId5" Type="http://schemas.microsoft.com/office/2007/relationships/media" Target="../media/media3.mp3"/><Relationship Id="rId10" Type="http://schemas.openxmlformats.org/officeDocument/2006/relationships/image" Target="../media/image5.png"/><Relationship Id="rId4" Type="http://schemas.openxmlformats.org/officeDocument/2006/relationships/audio" Target="../media/media2.mp3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3" descr="D:\小星星星星星星星\星.素材\shutterstock收费图片\8.医药医疗卫生健康\shutterstock_946750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5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" name="文本框 21"/>
          <p:cNvSpPr txBox="1"/>
          <p:nvPr/>
        </p:nvSpPr>
        <p:spPr>
          <a:xfrm>
            <a:off x="4284663" y="1851025"/>
            <a:ext cx="3168650" cy="930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500" b="1" spc="300" dirty="0">
                <a:solidFill>
                  <a:schemeClr val="tx1">
                    <a:lumMod val="90000"/>
                    <a:lumOff val="1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心瓣膜</a:t>
            </a:r>
          </a:p>
        </p:txBody>
      </p:sp>
      <p:sp>
        <p:nvSpPr>
          <p:cNvPr id="174" name="矩形 17"/>
          <p:cNvSpPr>
            <a:spLocks noChangeArrowheads="1"/>
          </p:cNvSpPr>
          <p:nvPr/>
        </p:nvSpPr>
        <p:spPr bwMode="auto">
          <a:xfrm>
            <a:off x="323850" y="195263"/>
            <a:ext cx="8351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B050"/>
                </a:solidFill>
              </a:rPr>
              <a:t>2017</a:t>
            </a:r>
            <a:r>
              <a:rPr lang="zh-CN" altLang="en-US" sz="3600" b="1" dirty="0">
                <a:solidFill>
                  <a:srgbClr val="00B050"/>
                </a:solidFill>
              </a:rPr>
              <a:t>年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第三届安徽省</a:t>
            </a:r>
            <a:r>
              <a:rPr lang="zh-CN" altLang="en-US" sz="3600" b="1" dirty="0">
                <a:solidFill>
                  <a:srgbClr val="00B050"/>
                </a:solidFill>
              </a:rPr>
              <a:t>本科院校教学竞赛</a:t>
            </a:r>
          </a:p>
        </p:txBody>
      </p:sp>
      <p:pic>
        <p:nvPicPr>
          <p:cNvPr id="180" name="Audiomachine - Breath And Life - 纯音乐版.mp3">
            <a:hlinkClick r:id="" action="ppaction://media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1238" y="-8128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67945" y="4683125"/>
            <a:ext cx="49681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选自第八章 心血管系统  第二节  心</a:t>
            </a:r>
          </a:p>
        </p:txBody>
      </p:sp>
      <p:pic>
        <p:nvPicPr>
          <p:cNvPr id="9" name="Picture 15" descr="2"/>
          <p:cNvPicPr>
            <a:picLocks noChangeAspect="1" noChangeArrowheads="1"/>
          </p:cNvPicPr>
          <p:nvPr/>
        </p:nvPicPr>
        <p:blipFill>
          <a:blip r:embed="rId5">
            <a:extLst/>
          </a:blip>
          <a:srcRect l="5040" t="17712" r="5092" b="19078"/>
          <a:stretch>
            <a:fillRect/>
          </a:stretch>
        </p:blipFill>
        <p:spPr bwMode="auto">
          <a:xfrm>
            <a:off x="633041" y="1186954"/>
            <a:ext cx="4169496" cy="1572164"/>
          </a:xfrm>
          <a:prstGeom prst="rect">
            <a:avLst/>
          </a:prstGeom>
          <a:noFill/>
          <a:effectLst>
            <a:glow rad="127000">
              <a:srgbClr val="FF0000"/>
            </a:glow>
          </a:effectLst>
        </p:spPr>
      </p:pic>
      <p:sp>
        <p:nvSpPr>
          <p:cNvPr id="2" name="TextBox 1"/>
          <p:cNvSpPr txBox="1"/>
          <p:nvPr/>
        </p:nvSpPr>
        <p:spPr>
          <a:xfrm>
            <a:off x="4824652" y="2625236"/>
            <a:ext cx="2289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Lucida Bright" panose="02040602050505020304" pitchFamily="18" charset="0"/>
              </a:rPr>
              <a:t>Heart valve</a:t>
            </a:r>
            <a:endParaRPr lang="zh-CN" altLang="en-US" sz="2800" dirty="0">
              <a:latin typeface="Lucida Bright" panose="02040602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95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74" grpId="0"/>
      <p:bldP spid="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084" y="1480451"/>
            <a:ext cx="3432263" cy="2693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WJS\Desktop\QQ截图201706031628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545940"/>
            <a:ext cx="2762250" cy="340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-46971" y="-20538"/>
            <a:ext cx="2386723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二、结构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87824" y="2399168"/>
            <a:ext cx="3600400" cy="6040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肺动脉瓣、主动脉瓣</a:t>
            </a:r>
            <a:endParaRPr lang="zh-CN" altLang="en-US" sz="2800" b="1" dirty="0"/>
          </a:p>
        </p:txBody>
      </p:sp>
      <p:sp>
        <p:nvSpPr>
          <p:cNvPr id="14" name="矩形 13"/>
          <p:cNvSpPr/>
          <p:nvPr/>
        </p:nvSpPr>
        <p:spPr>
          <a:xfrm>
            <a:off x="3743908" y="3250915"/>
            <a:ext cx="2088232" cy="60409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半月瓣</a:t>
            </a:r>
            <a:endParaRPr lang="zh-CN" altLang="en-US" sz="2800" b="1" dirty="0"/>
          </a:p>
        </p:txBody>
      </p:sp>
      <p:sp>
        <p:nvSpPr>
          <p:cNvPr id="5" name="任意多边形 4"/>
          <p:cNvSpPr/>
          <p:nvPr/>
        </p:nvSpPr>
        <p:spPr>
          <a:xfrm>
            <a:off x="6493360" y="2827175"/>
            <a:ext cx="1838564" cy="1685248"/>
          </a:xfrm>
          <a:custGeom>
            <a:avLst/>
            <a:gdLst>
              <a:gd name="connsiteX0" fmla="*/ 10077 w 1876199"/>
              <a:gd name="connsiteY0" fmla="*/ 0 h 1770933"/>
              <a:gd name="connsiteX1" fmla="*/ 10077 w 1876199"/>
              <a:gd name="connsiteY1" fmla="*/ 223934 h 1770933"/>
              <a:gd name="connsiteX2" fmla="*/ 19407 w 1876199"/>
              <a:gd name="connsiteY2" fmla="*/ 1380930 h 1770933"/>
              <a:gd name="connsiteX3" fmla="*/ 47399 w 1876199"/>
              <a:gd name="connsiteY3" fmla="*/ 1492897 h 1770933"/>
              <a:gd name="connsiteX4" fmla="*/ 66060 w 1876199"/>
              <a:gd name="connsiteY4" fmla="*/ 1520889 h 1770933"/>
              <a:gd name="connsiteX5" fmla="*/ 103383 w 1876199"/>
              <a:gd name="connsiteY5" fmla="*/ 1576873 h 1770933"/>
              <a:gd name="connsiteX6" fmla="*/ 159367 w 1876199"/>
              <a:gd name="connsiteY6" fmla="*/ 1595534 h 1770933"/>
              <a:gd name="connsiteX7" fmla="*/ 187358 w 1876199"/>
              <a:gd name="connsiteY7" fmla="*/ 1604865 h 1770933"/>
              <a:gd name="connsiteX8" fmla="*/ 215350 w 1876199"/>
              <a:gd name="connsiteY8" fmla="*/ 1614195 h 1770933"/>
              <a:gd name="connsiteX9" fmla="*/ 299326 w 1876199"/>
              <a:gd name="connsiteY9" fmla="*/ 1651518 h 1770933"/>
              <a:gd name="connsiteX10" fmla="*/ 327318 w 1876199"/>
              <a:gd name="connsiteY10" fmla="*/ 1660848 h 1770933"/>
              <a:gd name="connsiteX11" fmla="*/ 355309 w 1876199"/>
              <a:gd name="connsiteY11" fmla="*/ 1670179 h 1770933"/>
              <a:gd name="connsiteX12" fmla="*/ 420624 w 1876199"/>
              <a:gd name="connsiteY12" fmla="*/ 1698171 h 1770933"/>
              <a:gd name="connsiteX13" fmla="*/ 457946 w 1876199"/>
              <a:gd name="connsiteY13" fmla="*/ 1707502 h 1770933"/>
              <a:gd name="connsiteX14" fmla="*/ 485938 w 1876199"/>
              <a:gd name="connsiteY14" fmla="*/ 1716832 h 1770933"/>
              <a:gd name="connsiteX15" fmla="*/ 635228 w 1876199"/>
              <a:gd name="connsiteY15" fmla="*/ 1735493 h 1770933"/>
              <a:gd name="connsiteX16" fmla="*/ 1381677 w 1876199"/>
              <a:gd name="connsiteY16" fmla="*/ 1735493 h 1770933"/>
              <a:gd name="connsiteX17" fmla="*/ 1437660 w 1876199"/>
              <a:gd name="connsiteY17" fmla="*/ 1716832 h 1770933"/>
              <a:gd name="connsiteX18" fmla="*/ 1493644 w 1876199"/>
              <a:gd name="connsiteY18" fmla="*/ 1698171 h 1770933"/>
              <a:gd name="connsiteX19" fmla="*/ 1521636 w 1876199"/>
              <a:gd name="connsiteY19" fmla="*/ 1688840 h 1770933"/>
              <a:gd name="connsiteX20" fmla="*/ 1549628 w 1876199"/>
              <a:gd name="connsiteY20" fmla="*/ 1679510 h 1770933"/>
              <a:gd name="connsiteX21" fmla="*/ 1568289 w 1876199"/>
              <a:gd name="connsiteY21" fmla="*/ 1660848 h 1770933"/>
              <a:gd name="connsiteX22" fmla="*/ 1652264 w 1876199"/>
              <a:gd name="connsiteY22" fmla="*/ 1632857 h 1770933"/>
              <a:gd name="connsiteX23" fmla="*/ 1680256 w 1876199"/>
              <a:gd name="connsiteY23" fmla="*/ 1623526 h 1770933"/>
              <a:gd name="connsiteX24" fmla="*/ 1736240 w 1876199"/>
              <a:gd name="connsiteY24" fmla="*/ 1595534 h 1770933"/>
              <a:gd name="connsiteX25" fmla="*/ 1782893 w 1876199"/>
              <a:gd name="connsiteY25" fmla="*/ 1539551 h 1770933"/>
              <a:gd name="connsiteX26" fmla="*/ 1810885 w 1876199"/>
              <a:gd name="connsiteY26" fmla="*/ 1511559 h 1770933"/>
              <a:gd name="connsiteX27" fmla="*/ 1848207 w 1876199"/>
              <a:gd name="connsiteY27" fmla="*/ 1418253 h 1770933"/>
              <a:gd name="connsiteX28" fmla="*/ 1857538 w 1876199"/>
              <a:gd name="connsiteY28" fmla="*/ 1390261 h 1770933"/>
              <a:gd name="connsiteX29" fmla="*/ 1866869 w 1876199"/>
              <a:gd name="connsiteY29" fmla="*/ 1026367 h 1770933"/>
              <a:gd name="connsiteX30" fmla="*/ 1876199 w 1876199"/>
              <a:gd name="connsiteY30" fmla="*/ 914400 h 1770933"/>
              <a:gd name="connsiteX31" fmla="*/ 1866869 w 1876199"/>
              <a:gd name="connsiteY31" fmla="*/ 531844 h 1770933"/>
              <a:gd name="connsiteX32" fmla="*/ 1857538 w 1876199"/>
              <a:gd name="connsiteY32" fmla="*/ 457200 h 1770933"/>
              <a:gd name="connsiteX33" fmla="*/ 1838877 w 1876199"/>
              <a:gd name="connsiteY33" fmla="*/ 345232 h 1770933"/>
              <a:gd name="connsiteX34" fmla="*/ 1829546 w 1876199"/>
              <a:gd name="connsiteY34" fmla="*/ 37322 h 1770933"/>
              <a:gd name="connsiteX0" fmla="*/ 10077 w 1876199"/>
              <a:gd name="connsiteY0" fmla="*/ 0 h 1770933"/>
              <a:gd name="connsiteX1" fmla="*/ 10077 w 1876199"/>
              <a:gd name="connsiteY1" fmla="*/ 223934 h 1770933"/>
              <a:gd name="connsiteX2" fmla="*/ 19407 w 1876199"/>
              <a:gd name="connsiteY2" fmla="*/ 1380930 h 1770933"/>
              <a:gd name="connsiteX3" fmla="*/ 47399 w 1876199"/>
              <a:gd name="connsiteY3" fmla="*/ 1492897 h 1770933"/>
              <a:gd name="connsiteX4" fmla="*/ 66060 w 1876199"/>
              <a:gd name="connsiteY4" fmla="*/ 1520889 h 1770933"/>
              <a:gd name="connsiteX5" fmla="*/ 103383 w 1876199"/>
              <a:gd name="connsiteY5" fmla="*/ 1576873 h 1770933"/>
              <a:gd name="connsiteX6" fmla="*/ 159367 w 1876199"/>
              <a:gd name="connsiteY6" fmla="*/ 1595534 h 1770933"/>
              <a:gd name="connsiteX7" fmla="*/ 187358 w 1876199"/>
              <a:gd name="connsiteY7" fmla="*/ 1604865 h 1770933"/>
              <a:gd name="connsiteX8" fmla="*/ 215350 w 1876199"/>
              <a:gd name="connsiteY8" fmla="*/ 1614195 h 1770933"/>
              <a:gd name="connsiteX9" fmla="*/ 299326 w 1876199"/>
              <a:gd name="connsiteY9" fmla="*/ 1651518 h 1770933"/>
              <a:gd name="connsiteX10" fmla="*/ 327318 w 1876199"/>
              <a:gd name="connsiteY10" fmla="*/ 1660848 h 1770933"/>
              <a:gd name="connsiteX11" fmla="*/ 355309 w 1876199"/>
              <a:gd name="connsiteY11" fmla="*/ 1670179 h 1770933"/>
              <a:gd name="connsiteX12" fmla="*/ 420624 w 1876199"/>
              <a:gd name="connsiteY12" fmla="*/ 1698171 h 1770933"/>
              <a:gd name="connsiteX13" fmla="*/ 457946 w 1876199"/>
              <a:gd name="connsiteY13" fmla="*/ 1707502 h 1770933"/>
              <a:gd name="connsiteX14" fmla="*/ 485938 w 1876199"/>
              <a:gd name="connsiteY14" fmla="*/ 1716832 h 1770933"/>
              <a:gd name="connsiteX15" fmla="*/ 635228 w 1876199"/>
              <a:gd name="connsiteY15" fmla="*/ 1735493 h 1770933"/>
              <a:gd name="connsiteX16" fmla="*/ 1381677 w 1876199"/>
              <a:gd name="connsiteY16" fmla="*/ 1735493 h 1770933"/>
              <a:gd name="connsiteX17" fmla="*/ 1437660 w 1876199"/>
              <a:gd name="connsiteY17" fmla="*/ 1716832 h 1770933"/>
              <a:gd name="connsiteX18" fmla="*/ 1493644 w 1876199"/>
              <a:gd name="connsiteY18" fmla="*/ 1698171 h 1770933"/>
              <a:gd name="connsiteX19" fmla="*/ 1521636 w 1876199"/>
              <a:gd name="connsiteY19" fmla="*/ 1688840 h 1770933"/>
              <a:gd name="connsiteX20" fmla="*/ 1549628 w 1876199"/>
              <a:gd name="connsiteY20" fmla="*/ 1679510 h 1770933"/>
              <a:gd name="connsiteX21" fmla="*/ 1568289 w 1876199"/>
              <a:gd name="connsiteY21" fmla="*/ 1660848 h 1770933"/>
              <a:gd name="connsiteX22" fmla="*/ 1652264 w 1876199"/>
              <a:gd name="connsiteY22" fmla="*/ 1632857 h 1770933"/>
              <a:gd name="connsiteX23" fmla="*/ 1680256 w 1876199"/>
              <a:gd name="connsiteY23" fmla="*/ 1623526 h 1770933"/>
              <a:gd name="connsiteX24" fmla="*/ 1736240 w 1876199"/>
              <a:gd name="connsiteY24" fmla="*/ 1595534 h 1770933"/>
              <a:gd name="connsiteX25" fmla="*/ 1782893 w 1876199"/>
              <a:gd name="connsiteY25" fmla="*/ 1539551 h 1770933"/>
              <a:gd name="connsiteX26" fmla="*/ 1810885 w 1876199"/>
              <a:gd name="connsiteY26" fmla="*/ 1511559 h 1770933"/>
              <a:gd name="connsiteX27" fmla="*/ 1848207 w 1876199"/>
              <a:gd name="connsiteY27" fmla="*/ 1418253 h 1770933"/>
              <a:gd name="connsiteX28" fmla="*/ 1857538 w 1876199"/>
              <a:gd name="connsiteY28" fmla="*/ 1390261 h 1770933"/>
              <a:gd name="connsiteX29" fmla="*/ 1866869 w 1876199"/>
              <a:gd name="connsiteY29" fmla="*/ 1026367 h 1770933"/>
              <a:gd name="connsiteX30" fmla="*/ 1876199 w 1876199"/>
              <a:gd name="connsiteY30" fmla="*/ 914400 h 1770933"/>
              <a:gd name="connsiteX31" fmla="*/ 1866869 w 1876199"/>
              <a:gd name="connsiteY31" fmla="*/ 531844 h 1770933"/>
              <a:gd name="connsiteX32" fmla="*/ 1828963 w 1876199"/>
              <a:gd name="connsiteY32" fmla="*/ 463550 h 1770933"/>
              <a:gd name="connsiteX33" fmla="*/ 1838877 w 1876199"/>
              <a:gd name="connsiteY33" fmla="*/ 345232 h 1770933"/>
              <a:gd name="connsiteX34" fmla="*/ 1829546 w 1876199"/>
              <a:gd name="connsiteY34" fmla="*/ 37322 h 1770933"/>
              <a:gd name="connsiteX0" fmla="*/ 10077 w 1876199"/>
              <a:gd name="connsiteY0" fmla="*/ 0 h 1770933"/>
              <a:gd name="connsiteX1" fmla="*/ 10077 w 1876199"/>
              <a:gd name="connsiteY1" fmla="*/ 223934 h 1770933"/>
              <a:gd name="connsiteX2" fmla="*/ 19407 w 1876199"/>
              <a:gd name="connsiteY2" fmla="*/ 1380930 h 1770933"/>
              <a:gd name="connsiteX3" fmla="*/ 47399 w 1876199"/>
              <a:gd name="connsiteY3" fmla="*/ 1492897 h 1770933"/>
              <a:gd name="connsiteX4" fmla="*/ 66060 w 1876199"/>
              <a:gd name="connsiteY4" fmla="*/ 1520889 h 1770933"/>
              <a:gd name="connsiteX5" fmla="*/ 103383 w 1876199"/>
              <a:gd name="connsiteY5" fmla="*/ 1576873 h 1770933"/>
              <a:gd name="connsiteX6" fmla="*/ 159367 w 1876199"/>
              <a:gd name="connsiteY6" fmla="*/ 1595534 h 1770933"/>
              <a:gd name="connsiteX7" fmla="*/ 187358 w 1876199"/>
              <a:gd name="connsiteY7" fmla="*/ 1604865 h 1770933"/>
              <a:gd name="connsiteX8" fmla="*/ 215350 w 1876199"/>
              <a:gd name="connsiteY8" fmla="*/ 1614195 h 1770933"/>
              <a:gd name="connsiteX9" fmla="*/ 299326 w 1876199"/>
              <a:gd name="connsiteY9" fmla="*/ 1651518 h 1770933"/>
              <a:gd name="connsiteX10" fmla="*/ 327318 w 1876199"/>
              <a:gd name="connsiteY10" fmla="*/ 1660848 h 1770933"/>
              <a:gd name="connsiteX11" fmla="*/ 355309 w 1876199"/>
              <a:gd name="connsiteY11" fmla="*/ 1670179 h 1770933"/>
              <a:gd name="connsiteX12" fmla="*/ 420624 w 1876199"/>
              <a:gd name="connsiteY12" fmla="*/ 1698171 h 1770933"/>
              <a:gd name="connsiteX13" fmla="*/ 457946 w 1876199"/>
              <a:gd name="connsiteY13" fmla="*/ 1707502 h 1770933"/>
              <a:gd name="connsiteX14" fmla="*/ 485938 w 1876199"/>
              <a:gd name="connsiteY14" fmla="*/ 1716832 h 1770933"/>
              <a:gd name="connsiteX15" fmla="*/ 635228 w 1876199"/>
              <a:gd name="connsiteY15" fmla="*/ 1735493 h 1770933"/>
              <a:gd name="connsiteX16" fmla="*/ 1381677 w 1876199"/>
              <a:gd name="connsiteY16" fmla="*/ 1735493 h 1770933"/>
              <a:gd name="connsiteX17" fmla="*/ 1437660 w 1876199"/>
              <a:gd name="connsiteY17" fmla="*/ 1716832 h 1770933"/>
              <a:gd name="connsiteX18" fmla="*/ 1493644 w 1876199"/>
              <a:gd name="connsiteY18" fmla="*/ 1698171 h 1770933"/>
              <a:gd name="connsiteX19" fmla="*/ 1521636 w 1876199"/>
              <a:gd name="connsiteY19" fmla="*/ 1688840 h 1770933"/>
              <a:gd name="connsiteX20" fmla="*/ 1549628 w 1876199"/>
              <a:gd name="connsiteY20" fmla="*/ 1679510 h 1770933"/>
              <a:gd name="connsiteX21" fmla="*/ 1568289 w 1876199"/>
              <a:gd name="connsiteY21" fmla="*/ 1660848 h 1770933"/>
              <a:gd name="connsiteX22" fmla="*/ 1652264 w 1876199"/>
              <a:gd name="connsiteY22" fmla="*/ 1632857 h 1770933"/>
              <a:gd name="connsiteX23" fmla="*/ 1680256 w 1876199"/>
              <a:gd name="connsiteY23" fmla="*/ 1623526 h 1770933"/>
              <a:gd name="connsiteX24" fmla="*/ 1736240 w 1876199"/>
              <a:gd name="connsiteY24" fmla="*/ 1595534 h 1770933"/>
              <a:gd name="connsiteX25" fmla="*/ 1782893 w 1876199"/>
              <a:gd name="connsiteY25" fmla="*/ 1539551 h 1770933"/>
              <a:gd name="connsiteX26" fmla="*/ 1810885 w 1876199"/>
              <a:gd name="connsiteY26" fmla="*/ 1511559 h 1770933"/>
              <a:gd name="connsiteX27" fmla="*/ 1848207 w 1876199"/>
              <a:gd name="connsiteY27" fmla="*/ 1418253 h 1770933"/>
              <a:gd name="connsiteX28" fmla="*/ 1857538 w 1876199"/>
              <a:gd name="connsiteY28" fmla="*/ 1390261 h 1770933"/>
              <a:gd name="connsiteX29" fmla="*/ 1866869 w 1876199"/>
              <a:gd name="connsiteY29" fmla="*/ 1026367 h 1770933"/>
              <a:gd name="connsiteX30" fmla="*/ 1876199 w 1876199"/>
              <a:gd name="connsiteY30" fmla="*/ 914400 h 1770933"/>
              <a:gd name="connsiteX31" fmla="*/ 1866869 w 1876199"/>
              <a:gd name="connsiteY31" fmla="*/ 531844 h 1770933"/>
              <a:gd name="connsiteX32" fmla="*/ 1828963 w 1876199"/>
              <a:gd name="connsiteY32" fmla="*/ 463550 h 1770933"/>
              <a:gd name="connsiteX33" fmla="*/ 1829352 w 1876199"/>
              <a:gd name="connsiteY33" fmla="*/ 345232 h 1770933"/>
              <a:gd name="connsiteX34" fmla="*/ 1829546 w 1876199"/>
              <a:gd name="connsiteY34" fmla="*/ 37322 h 1770933"/>
              <a:gd name="connsiteX0" fmla="*/ 10077 w 1876199"/>
              <a:gd name="connsiteY0" fmla="*/ 0 h 1770933"/>
              <a:gd name="connsiteX1" fmla="*/ 10077 w 1876199"/>
              <a:gd name="connsiteY1" fmla="*/ 223934 h 1770933"/>
              <a:gd name="connsiteX2" fmla="*/ 19407 w 1876199"/>
              <a:gd name="connsiteY2" fmla="*/ 1380930 h 1770933"/>
              <a:gd name="connsiteX3" fmla="*/ 47399 w 1876199"/>
              <a:gd name="connsiteY3" fmla="*/ 1492897 h 1770933"/>
              <a:gd name="connsiteX4" fmla="*/ 66060 w 1876199"/>
              <a:gd name="connsiteY4" fmla="*/ 1520889 h 1770933"/>
              <a:gd name="connsiteX5" fmla="*/ 103383 w 1876199"/>
              <a:gd name="connsiteY5" fmla="*/ 1576873 h 1770933"/>
              <a:gd name="connsiteX6" fmla="*/ 159367 w 1876199"/>
              <a:gd name="connsiteY6" fmla="*/ 1595534 h 1770933"/>
              <a:gd name="connsiteX7" fmla="*/ 187358 w 1876199"/>
              <a:gd name="connsiteY7" fmla="*/ 1604865 h 1770933"/>
              <a:gd name="connsiteX8" fmla="*/ 215350 w 1876199"/>
              <a:gd name="connsiteY8" fmla="*/ 1614195 h 1770933"/>
              <a:gd name="connsiteX9" fmla="*/ 299326 w 1876199"/>
              <a:gd name="connsiteY9" fmla="*/ 1651518 h 1770933"/>
              <a:gd name="connsiteX10" fmla="*/ 327318 w 1876199"/>
              <a:gd name="connsiteY10" fmla="*/ 1660848 h 1770933"/>
              <a:gd name="connsiteX11" fmla="*/ 355309 w 1876199"/>
              <a:gd name="connsiteY11" fmla="*/ 1670179 h 1770933"/>
              <a:gd name="connsiteX12" fmla="*/ 420624 w 1876199"/>
              <a:gd name="connsiteY12" fmla="*/ 1698171 h 1770933"/>
              <a:gd name="connsiteX13" fmla="*/ 457946 w 1876199"/>
              <a:gd name="connsiteY13" fmla="*/ 1707502 h 1770933"/>
              <a:gd name="connsiteX14" fmla="*/ 485938 w 1876199"/>
              <a:gd name="connsiteY14" fmla="*/ 1716832 h 1770933"/>
              <a:gd name="connsiteX15" fmla="*/ 635228 w 1876199"/>
              <a:gd name="connsiteY15" fmla="*/ 1735493 h 1770933"/>
              <a:gd name="connsiteX16" fmla="*/ 1381677 w 1876199"/>
              <a:gd name="connsiteY16" fmla="*/ 1735493 h 1770933"/>
              <a:gd name="connsiteX17" fmla="*/ 1437660 w 1876199"/>
              <a:gd name="connsiteY17" fmla="*/ 1716832 h 1770933"/>
              <a:gd name="connsiteX18" fmla="*/ 1493644 w 1876199"/>
              <a:gd name="connsiteY18" fmla="*/ 1698171 h 1770933"/>
              <a:gd name="connsiteX19" fmla="*/ 1521636 w 1876199"/>
              <a:gd name="connsiteY19" fmla="*/ 1688840 h 1770933"/>
              <a:gd name="connsiteX20" fmla="*/ 1549628 w 1876199"/>
              <a:gd name="connsiteY20" fmla="*/ 1679510 h 1770933"/>
              <a:gd name="connsiteX21" fmla="*/ 1568289 w 1876199"/>
              <a:gd name="connsiteY21" fmla="*/ 1660848 h 1770933"/>
              <a:gd name="connsiteX22" fmla="*/ 1652264 w 1876199"/>
              <a:gd name="connsiteY22" fmla="*/ 1632857 h 1770933"/>
              <a:gd name="connsiteX23" fmla="*/ 1680256 w 1876199"/>
              <a:gd name="connsiteY23" fmla="*/ 1623526 h 1770933"/>
              <a:gd name="connsiteX24" fmla="*/ 1736240 w 1876199"/>
              <a:gd name="connsiteY24" fmla="*/ 1595534 h 1770933"/>
              <a:gd name="connsiteX25" fmla="*/ 1782893 w 1876199"/>
              <a:gd name="connsiteY25" fmla="*/ 1539551 h 1770933"/>
              <a:gd name="connsiteX26" fmla="*/ 1810885 w 1876199"/>
              <a:gd name="connsiteY26" fmla="*/ 1511559 h 1770933"/>
              <a:gd name="connsiteX27" fmla="*/ 1848207 w 1876199"/>
              <a:gd name="connsiteY27" fmla="*/ 1418253 h 1770933"/>
              <a:gd name="connsiteX28" fmla="*/ 1857538 w 1876199"/>
              <a:gd name="connsiteY28" fmla="*/ 1390261 h 1770933"/>
              <a:gd name="connsiteX29" fmla="*/ 1866869 w 1876199"/>
              <a:gd name="connsiteY29" fmla="*/ 1026367 h 1770933"/>
              <a:gd name="connsiteX30" fmla="*/ 1876199 w 1876199"/>
              <a:gd name="connsiteY30" fmla="*/ 914400 h 1770933"/>
              <a:gd name="connsiteX31" fmla="*/ 1866869 w 1876199"/>
              <a:gd name="connsiteY31" fmla="*/ 531844 h 1770933"/>
              <a:gd name="connsiteX32" fmla="*/ 1828963 w 1876199"/>
              <a:gd name="connsiteY32" fmla="*/ 463550 h 1770933"/>
              <a:gd name="connsiteX33" fmla="*/ 1829352 w 1876199"/>
              <a:gd name="connsiteY33" fmla="*/ 345232 h 1770933"/>
              <a:gd name="connsiteX34" fmla="*/ 1829546 w 1876199"/>
              <a:gd name="connsiteY34" fmla="*/ 37322 h 1770933"/>
              <a:gd name="connsiteX0" fmla="*/ 10077 w 1876199"/>
              <a:gd name="connsiteY0" fmla="*/ 0 h 1770933"/>
              <a:gd name="connsiteX1" fmla="*/ 10077 w 1876199"/>
              <a:gd name="connsiteY1" fmla="*/ 223934 h 1770933"/>
              <a:gd name="connsiteX2" fmla="*/ 19407 w 1876199"/>
              <a:gd name="connsiteY2" fmla="*/ 1380930 h 1770933"/>
              <a:gd name="connsiteX3" fmla="*/ 47399 w 1876199"/>
              <a:gd name="connsiteY3" fmla="*/ 1492897 h 1770933"/>
              <a:gd name="connsiteX4" fmla="*/ 66060 w 1876199"/>
              <a:gd name="connsiteY4" fmla="*/ 1520889 h 1770933"/>
              <a:gd name="connsiteX5" fmla="*/ 103383 w 1876199"/>
              <a:gd name="connsiteY5" fmla="*/ 1576873 h 1770933"/>
              <a:gd name="connsiteX6" fmla="*/ 159367 w 1876199"/>
              <a:gd name="connsiteY6" fmla="*/ 1595534 h 1770933"/>
              <a:gd name="connsiteX7" fmla="*/ 187358 w 1876199"/>
              <a:gd name="connsiteY7" fmla="*/ 1604865 h 1770933"/>
              <a:gd name="connsiteX8" fmla="*/ 215350 w 1876199"/>
              <a:gd name="connsiteY8" fmla="*/ 1614195 h 1770933"/>
              <a:gd name="connsiteX9" fmla="*/ 299326 w 1876199"/>
              <a:gd name="connsiteY9" fmla="*/ 1651518 h 1770933"/>
              <a:gd name="connsiteX10" fmla="*/ 327318 w 1876199"/>
              <a:gd name="connsiteY10" fmla="*/ 1660848 h 1770933"/>
              <a:gd name="connsiteX11" fmla="*/ 355309 w 1876199"/>
              <a:gd name="connsiteY11" fmla="*/ 1670179 h 1770933"/>
              <a:gd name="connsiteX12" fmla="*/ 420624 w 1876199"/>
              <a:gd name="connsiteY12" fmla="*/ 1698171 h 1770933"/>
              <a:gd name="connsiteX13" fmla="*/ 457946 w 1876199"/>
              <a:gd name="connsiteY13" fmla="*/ 1707502 h 1770933"/>
              <a:gd name="connsiteX14" fmla="*/ 485938 w 1876199"/>
              <a:gd name="connsiteY14" fmla="*/ 1716832 h 1770933"/>
              <a:gd name="connsiteX15" fmla="*/ 635228 w 1876199"/>
              <a:gd name="connsiteY15" fmla="*/ 1735493 h 1770933"/>
              <a:gd name="connsiteX16" fmla="*/ 1381677 w 1876199"/>
              <a:gd name="connsiteY16" fmla="*/ 1735493 h 1770933"/>
              <a:gd name="connsiteX17" fmla="*/ 1437660 w 1876199"/>
              <a:gd name="connsiteY17" fmla="*/ 1716832 h 1770933"/>
              <a:gd name="connsiteX18" fmla="*/ 1493644 w 1876199"/>
              <a:gd name="connsiteY18" fmla="*/ 1698171 h 1770933"/>
              <a:gd name="connsiteX19" fmla="*/ 1521636 w 1876199"/>
              <a:gd name="connsiteY19" fmla="*/ 1688840 h 1770933"/>
              <a:gd name="connsiteX20" fmla="*/ 1549628 w 1876199"/>
              <a:gd name="connsiteY20" fmla="*/ 1679510 h 1770933"/>
              <a:gd name="connsiteX21" fmla="*/ 1568289 w 1876199"/>
              <a:gd name="connsiteY21" fmla="*/ 1660848 h 1770933"/>
              <a:gd name="connsiteX22" fmla="*/ 1652264 w 1876199"/>
              <a:gd name="connsiteY22" fmla="*/ 1632857 h 1770933"/>
              <a:gd name="connsiteX23" fmla="*/ 1680256 w 1876199"/>
              <a:gd name="connsiteY23" fmla="*/ 1623526 h 1770933"/>
              <a:gd name="connsiteX24" fmla="*/ 1736240 w 1876199"/>
              <a:gd name="connsiteY24" fmla="*/ 1595534 h 1770933"/>
              <a:gd name="connsiteX25" fmla="*/ 1782893 w 1876199"/>
              <a:gd name="connsiteY25" fmla="*/ 1539551 h 1770933"/>
              <a:gd name="connsiteX26" fmla="*/ 1810885 w 1876199"/>
              <a:gd name="connsiteY26" fmla="*/ 1511559 h 1770933"/>
              <a:gd name="connsiteX27" fmla="*/ 1848207 w 1876199"/>
              <a:gd name="connsiteY27" fmla="*/ 1418253 h 1770933"/>
              <a:gd name="connsiteX28" fmla="*/ 1857538 w 1876199"/>
              <a:gd name="connsiteY28" fmla="*/ 1390261 h 1770933"/>
              <a:gd name="connsiteX29" fmla="*/ 1866869 w 1876199"/>
              <a:gd name="connsiteY29" fmla="*/ 1026367 h 1770933"/>
              <a:gd name="connsiteX30" fmla="*/ 1876199 w 1876199"/>
              <a:gd name="connsiteY30" fmla="*/ 914400 h 1770933"/>
              <a:gd name="connsiteX31" fmla="*/ 1866869 w 1876199"/>
              <a:gd name="connsiteY31" fmla="*/ 531844 h 1770933"/>
              <a:gd name="connsiteX32" fmla="*/ 1828963 w 1876199"/>
              <a:gd name="connsiteY32" fmla="*/ 463550 h 1770933"/>
              <a:gd name="connsiteX33" fmla="*/ 1829352 w 1876199"/>
              <a:gd name="connsiteY33" fmla="*/ 345232 h 1770933"/>
              <a:gd name="connsiteX34" fmla="*/ 1829546 w 1876199"/>
              <a:gd name="connsiteY34" fmla="*/ 37322 h 1770933"/>
              <a:gd name="connsiteX0" fmla="*/ 10077 w 1877812"/>
              <a:gd name="connsiteY0" fmla="*/ 0 h 1770933"/>
              <a:gd name="connsiteX1" fmla="*/ 10077 w 1877812"/>
              <a:gd name="connsiteY1" fmla="*/ 223934 h 1770933"/>
              <a:gd name="connsiteX2" fmla="*/ 19407 w 1877812"/>
              <a:gd name="connsiteY2" fmla="*/ 1380930 h 1770933"/>
              <a:gd name="connsiteX3" fmla="*/ 47399 w 1877812"/>
              <a:gd name="connsiteY3" fmla="*/ 1492897 h 1770933"/>
              <a:gd name="connsiteX4" fmla="*/ 66060 w 1877812"/>
              <a:gd name="connsiteY4" fmla="*/ 1520889 h 1770933"/>
              <a:gd name="connsiteX5" fmla="*/ 103383 w 1877812"/>
              <a:gd name="connsiteY5" fmla="*/ 1576873 h 1770933"/>
              <a:gd name="connsiteX6" fmla="*/ 159367 w 1877812"/>
              <a:gd name="connsiteY6" fmla="*/ 1595534 h 1770933"/>
              <a:gd name="connsiteX7" fmla="*/ 187358 w 1877812"/>
              <a:gd name="connsiteY7" fmla="*/ 1604865 h 1770933"/>
              <a:gd name="connsiteX8" fmla="*/ 215350 w 1877812"/>
              <a:gd name="connsiteY8" fmla="*/ 1614195 h 1770933"/>
              <a:gd name="connsiteX9" fmla="*/ 299326 w 1877812"/>
              <a:gd name="connsiteY9" fmla="*/ 1651518 h 1770933"/>
              <a:gd name="connsiteX10" fmla="*/ 327318 w 1877812"/>
              <a:gd name="connsiteY10" fmla="*/ 1660848 h 1770933"/>
              <a:gd name="connsiteX11" fmla="*/ 355309 w 1877812"/>
              <a:gd name="connsiteY11" fmla="*/ 1670179 h 1770933"/>
              <a:gd name="connsiteX12" fmla="*/ 420624 w 1877812"/>
              <a:gd name="connsiteY12" fmla="*/ 1698171 h 1770933"/>
              <a:gd name="connsiteX13" fmla="*/ 457946 w 1877812"/>
              <a:gd name="connsiteY13" fmla="*/ 1707502 h 1770933"/>
              <a:gd name="connsiteX14" fmla="*/ 485938 w 1877812"/>
              <a:gd name="connsiteY14" fmla="*/ 1716832 h 1770933"/>
              <a:gd name="connsiteX15" fmla="*/ 635228 w 1877812"/>
              <a:gd name="connsiteY15" fmla="*/ 1735493 h 1770933"/>
              <a:gd name="connsiteX16" fmla="*/ 1381677 w 1877812"/>
              <a:gd name="connsiteY16" fmla="*/ 1735493 h 1770933"/>
              <a:gd name="connsiteX17" fmla="*/ 1437660 w 1877812"/>
              <a:gd name="connsiteY17" fmla="*/ 1716832 h 1770933"/>
              <a:gd name="connsiteX18" fmla="*/ 1493644 w 1877812"/>
              <a:gd name="connsiteY18" fmla="*/ 1698171 h 1770933"/>
              <a:gd name="connsiteX19" fmla="*/ 1521636 w 1877812"/>
              <a:gd name="connsiteY19" fmla="*/ 1688840 h 1770933"/>
              <a:gd name="connsiteX20" fmla="*/ 1549628 w 1877812"/>
              <a:gd name="connsiteY20" fmla="*/ 1679510 h 1770933"/>
              <a:gd name="connsiteX21" fmla="*/ 1568289 w 1877812"/>
              <a:gd name="connsiteY21" fmla="*/ 1660848 h 1770933"/>
              <a:gd name="connsiteX22" fmla="*/ 1652264 w 1877812"/>
              <a:gd name="connsiteY22" fmla="*/ 1632857 h 1770933"/>
              <a:gd name="connsiteX23" fmla="*/ 1680256 w 1877812"/>
              <a:gd name="connsiteY23" fmla="*/ 1623526 h 1770933"/>
              <a:gd name="connsiteX24" fmla="*/ 1736240 w 1877812"/>
              <a:gd name="connsiteY24" fmla="*/ 1595534 h 1770933"/>
              <a:gd name="connsiteX25" fmla="*/ 1782893 w 1877812"/>
              <a:gd name="connsiteY25" fmla="*/ 1539551 h 1770933"/>
              <a:gd name="connsiteX26" fmla="*/ 1810885 w 1877812"/>
              <a:gd name="connsiteY26" fmla="*/ 1511559 h 1770933"/>
              <a:gd name="connsiteX27" fmla="*/ 1848207 w 1877812"/>
              <a:gd name="connsiteY27" fmla="*/ 1418253 h 1770933"/>
              <a:gd name="connsiteX28" fmla="*/ 1857538 w 1877812"/>
              <a:gd name="connsiteY28" fmla="*/ 1390261 h 1770933"/>
              <a:gd name="connsiteX29" fmla="*/ 1866869 w 1877812"/>
              <a:gd name="connsiteY29" fmla="*/ 1026367 h 1770933"/>
              <a:gd name="connsiteX30" fmla="*/ 1876199 w 1877812"/>
              <a:gd name="connsiteY30" fmla="*/ 914400 h 1770933"/>
              <a:gd name="connsiteX31" fmla="*/ 1828963 w 1877812"/>
              <a:gd name="connsiteY31" fmla="*/ 463550 h 1770933"/>
              <a:gd name="connsiteX32" fmla="*/ 1829352 w 1877812"/>
              <a:gd name="connsiteY32" fmla="*/ 345232 h 1770933"/>
              <a:gd name="connsiteX33" fmla="*/ 1829546 w 1877812"/>
              <a:gd name="connsiteY33" fmla="*/ 37322 h 1770933"/>
              <a:gd name="connsiteX0" fmla="*/ 10077 w 1868049"/>
              <a:gd name="connsiteY0" fmla="*/ 0 h 1770933"/>
              <a:gd name="connsiteX1" fmla="*/ 10077 w 1868049"/>
              <a:gd name="connsiteY1" fmla="*/ 223934 h 1770933"/>
              <a:gd name="connsiteX2" fmla="*/ 19407 w 1868049"/>
              <a:gd name="connsiteY2" fmla="*/ 1380930 h 1770933"/>
              <a:gd name="connsiteX3" fmla="*/ 47399 w 1868049"/>
              <a:gd name="connsiteY3" fmla="*/ 1492897 h 1770933"/>
              <a:gd name="connsiteX4" fmla="*/ 66060 w 1868049"/>
              <a:gd name="connsiteY4" fmla="*/ 1520889 h 1770933"/>
              <a:gd name="connsiteX5" fmla="*/ 103383 w 1868049"/>
              <a:gd name="connsiteY5" fmla="*/ 1576873 h 1770933"/>
              <a:gd name="connsiteX6" fmla="*/ 159367 w 1868049"/>
              <a:gd name="connsiteY6" fmla="*/ 1595534 h 1770933"/>
              <a:gd name="connsiteX7" fmla="*/ 187358 w 1868049"/>
              <a:gd name="connsiteY7" fmla="*/ 1604865 h 1770933"/>
              <a:gd name="connsiteX8" fmla="*/ 215350 w 1868049"/>
              <a:gd name="connsiteY8" fmla="*/ 1614195 h 1770933"/>
              <a:gd name="connsiteX9" fmla="*/ 299326 w 1868049"/>
              <a:gd name="connsiteY9" fmla="*/ 1651518 h 1770933"/>
              <a:gd name="connsiteX10" fmla="*/ 327318 w 1868049"/>
              <a:gd name="connsiteY10" fmla="*/ 1660848 h 1770933"/>
              <a:gd name="connsiteX11" fmla="*/ 355309 w 1868049"/>
              <a:gd name="connsiteY11" fmla="*/ 1670179 h 1770933"/>
              <a:gd name="connsiteX12" fmla="*/ 420624 w 1868049"/>
              <a:gd name="connsiteY12" fmla="*/ 1698171 h 1770933"/>
              <a:gd name="connsiteX13" fmla="*/ 457946 w 1868049"/>
              <a:gd name="connsiteY13" fmla="*/ 1707502 h 1770933"/>
              <a:gd name="connsiteX14" fmla="*/ 485938 w 1868049"/>
              <a:gd name="connsiteY14" fmla="*/ 1716832 h 1770933"/>
              <a:gd name="connsiteX15" fmla="*/ 635228 w 1868049"/>
              <a:gd name="connsiteY15" fmla="*/ 1735493 h 1770933"/>
              <a:gd name="connsiteX16" fmla="*/ 1381677 w 1868049"/>
              <a:gd name="connsiteY16" fmla="*/ 1735493 h 1770933"/>
              <a:gd name="connsiteX17" fmla="*/ 1437660 w 1868049"/>
              <a:gd name="connsiteY17" fmla="*/ 1716832 h 1770933"/>
              <a:gd name="connsiteX18" fmla="*/ 1493644 w 1868049"/>
              <a:gd name="connsiteY18" fmla="*/ 1698171 h 1770933"/>
              <a:gd name="connsiteX19" fmla="*/ 1521636 w 1868049"/>
              <a:gd name="connsiteY19" fmla="*/ 1688840 h 1770933"/>
              <a:gd name="connsiteX20" fmla="*/ 1549628 w 1868049"/>
              <a:gd name="connsiteY20" fmla="*/ 1679510 h 1770933"/>
              <a:gd name="connsiteX21" fmla="*/ 1568289 w 1868049"/>
              <a:gd name="connsiteY21" fmla="*/ 1660848 h 1770933"/>
              <a:gd name="connsiteX22" fmla="*/ 1652264 w 1868049"/>
              <a:gd name="connsiteY22" fmla="*/ 1632857 h 1770933"/>
              <a:gd name="connsiteX23" fmla="*/ 1680256 w 1868049"/>
              <a:gd name="connsiteY23" fmla="*/ 1623526 h 1770933"/>
              <a:gd name="connsiteX24" fmla="*/ 1736240 w 1868049"/>
              <a:gd name="connsiteY24" fmla="*/ 1595534 h 1770933"/>
              <a:gd name="connsiteX25" fmla="*/ 1782893 w 1868049"/>
              <a:gd name="connsiteY25" fmla="*/ 1539551 h 1770933"/>
              <a:gd name="connsiteX26" fmla="*/ 1810885 w 1868049"/>
              <a:gd name="connsiteY26" fmla="*/ 1511559 h 1770933"/>
              <a:gd name="connsiteX27" fmla="*/ 1848207 w 1868049"/>
              <a:gd name="connsiteY27" fmla="*/ 1418253 h 1770933"/>
              <a:gd name="connsiteX28" fmla="*/ 1857538 w 1868049"/>
              <a:gd name="connsiteY28" fmla="*/ 1390261 h 1770933"/>
              <a:gd name="connsiteX29" fmla="*/ 1866869 w 1868049"/>
              <a:gd name="connsiteY29" fmla="*/ 1026367 h 1770933"/>
              <a:gd name="connsiteX30" fmla="*/ 1828963 w 1868049"/>
              <a:gd name="connsiteY30" fmla="*/ 463550 h 1770933"/>
              <a:gd name="connsiteX31" fmla="*/ 1829352 w 1868049"/>
              <a:gd name="connsiteY31" fmla="*/ 345232 h 1770933"/>
              <a:gd name="connsiteX32" fmla="*/ 1829546 w 1868049"/>
              <a:gd name="connsiteY32" fmla="*/ 37322 h 1770933"/>
              <a:gd name="connsiteX0" fmla="*/ 10077 w 1858194"/>
              <a:gd name="connsiteY0" fmla="*/ 0 h 1770933"/>
              <a:gd name="connsiteX1" fmla="*/ 10077 w 1858194"/>
              <a:gd name="connsiteY1" fmla="*/ 223934 h 1770933"/>
              <a:gd name="connsiteX2" fmla="*/ 19407 w 1858194"/>
              <a:gd name="connsiteY2" fmla="*/ 1380930 h 1770933"/>
              <a:gd name="connsiteX3" fmla="*/ 47399 w 1858194"/>
              <a:gd name="connsiteY3" fmla="*/ 1492897 h 1770933"/>
              <a:gd name="connsiteX4" fmla="*/ 66060 w 1858194"/>
              <a:gd name="connsiteY4" fmla="*/ 1520889 h 1770933"/>
              <a:gd name="connsiteX5" fmla="*/ 103383 w 1858194"/>
              <a:gd name="connsiteY5" fmla="*/ 1576873 h 1770933"/>
              <a:gd name="connsiteX6" fmla="*/ 159367 w 1858194"/>
              <a:gd name="connsiteY6" fmla="*/ 1595534 h 1770933"/>
              <a:gd name="connsiteX7" fmla="*/ 187358 w 1858194"/>
              <a:gd name="connsiteY7" fmla="*/ 1604865 h 1770933"/>
              <a:gd name="connsiteX8" fmla="*/ 215350 w 1858194"/>
              <a:gd name="connsiteY8" fmla="*/ 1614195 h 1770933"/>
              <a:gd name="connsiteX9" fmla="*/ 299326 w 1858194"/>
              <a:gd name="connsiteY9" fmla="*/ 1651518 h 1770933"/>
              <a:gd name="connsiteX10" fmla="*/ 327318 w 1858194"/>
              <a:gd name="connsiteY10" fmla="*/ 1660848 h 1770933"/>
              <a:gd name="connsiteX11" fmla="*/ 355309 w 1858194"/>
              <a:gd name="connsiteY11" fmla="*/ 1670179 h 1770933"/>
              <a:gd name="connsiteX12" fmla="*/ 420624 w 1858194"/>
              <a:gd name="connsiteY12" fmla="*/ 1698171 h 1770933"/>
              <a:gd name="connsiteX13" fmla="*/ 457946 w 1858194"/>
              <a:gd name="connsiteY13" fmla="*/ 1707502 h 1770933"/>
              <a:gd name="connsiteX14" fmla="*/ 485938 w 1858194"/>
              <a:gd name="connsiteY14" fmla="*/ 1716832 h 1770933"/>
              <a:gd name="connsiteX15" fmla="*/ 635228 w 1858194"/>
              <a:gd name="connsiteY15" fmla="*/ 1735493 h 1770933"/>
              <a:gd name="connsiteX16" fmla="*/ 1381677 w 1858194"/>
              <a:gd name="connsiteY16" fmla="*/ 1735493 h 1770933"/>
              <a:gd name="connsiteX17" fmla="*/ 1437660 w 1858194"/>
              <a:gd name="connsiteY17" fmla="*/ 1716832 h 1770933"/>
              <a:gd name="connsiteX18" fmla="*/ 1493644 w 1858194"/>
              <a:gd name="connsiteY18" fmla="*/ 1698171 h 1770933"/>
              <a:gd name="connsiteX19" fmla="*/ 1521636 w 1858194"/>
              <a:gd name="connsiteY19" fmla="*/ 1688840 h 1770933"/>
              <a:gd name="connsiteX20" fmla="*/ 1549628 w 1858194"/>
              <a:gd name="connsiteY20" fmla="*/ 1679510 h 1770933"/>
              <a:gd name="connsiteX21" fmla="*/ 1568289 w 1858194"/>
              <a:gd name="connsiteY21" fmla="*/ 1660848 h 1770933"/>
              <a:gd name="connsiteX22" fmla="*/ 1652264 w 1858194"/>
              <a:gd name="connsiteY22" fmla="*/ 1632857 h 1770933"/>
              <a:gd name="connsiteX23" fmla="*/ 1680256 w 1858194"/>
              <a:gd name="connsiteY23" fmla="*/ 1623526 h 1770933"/>
              <a:gd name="connsiteX24" fmla="*/ 1736240 w 1858194"/>
              <a:gd name="connsiteY24" fmla="*/ 1595534 h 1770933"/>
              <a:gd name="connsiteX25" fmla="*/ 1782893 w 1858194"/>
              <a:gd name="connsiteY25" fmla="*/ 1539551 h 1770933"/>
              <a:gd name="connsiteX26" fmla="*/ 1810885 w 1858194"/>
              <a:gd name="connsiteY26" fmla="*/ 1511559 h 1770933"/>
              <a:gd name="connsiteX27" fmla="*/ 1848207 w 1858194"/>
              <a:gd name="connsiteY27" fmla="*/ 1418253 h 1770933"/>
              <a:gd name="connsiteX28" fmla="*/ 1857538 w 1858194"/>
              <a:gd name="connsiteY28" fmla="*/ 1390261 h 1770933"/>
              <a:gd name="connsiteX29" fmla="*/ 1828963 w 1858194"/>
              <a:gd name="connsiteY29" fmla="*/ 463550 h 1770933"/>
              <a:gd name="connsiteX30" fmla="*/ 1829352 w 1858194"/>
              <a:gd name="connsiteY30" fmla="*/ 345232 h 1770933"/>
              <a:gd name="connsiteX31" fmla="*/ 1829546 w 1858194"/>
              <a:gd name="connsiteY31" fmla="*/ 37322 h 1770933"/>
              <a:gd name="connsiteX0" fmla="*/ 10077 w 1857772"/>
              <a:gd name="connsiteY0" fmla="*/ 0 h 1770933"/>
              <a:gd name="connsiteX1" fmla="*/ 10077 w 1857772"/>
              <a:gd name="connsiteY1" fmla="*/ 223934 h 1770933"/>
              <a:gd name="connsiteX2" fmla="*/ 19407 w 1857772"/>
              <a:gd name="connsiteY2" fmla="*/ 1380930 h 1770933"/>
              <a:gd name="connsiteX3" fmla="*/ 47399 w 1857772"/>
              <a:gd name="connsiteY3" fmla="*/ 1492897 h 1770933"/>
              <a:gd name="connsiteX4" fmla="*/ 66060 w 1857772"/>
              <a:gd name="connsiteY4" fmla="*/ 1520889 h 1770933"/>
              <a:gd name="connsiteX5" fmla="*/ 103383 w 1857772"/>
              <a:gd name="connsiteY5" fmla="*/ 1576873 h 1770933"/>
              <a:gd name="connsiteX6" fmla="*/ 159367 w 1857772"/>
              <a:gd name="connsiteY6" fmla="*/ 1595534 h 1770933"/>
              <a:gd name="connsiteX7" fmla="*/ 187358 w 1857772"/>
              <a:gd name="connsiteY7" fmla="*/ 1604865 h 1770933"/>
              <a:gd name="connsiteX8" fmla="*/ 215350 w 1857772"/>
              <a:gd name="connsiteY8" fmla="*/ 1614195 h 1770933"/>
              <a:gd name="connsiteX9" fmla="*/ 299326 w 1857772"/>
              <a:gd name="connsiteY9" fmla="*/ 1651518 h 1770933"/>
              <a:gd name="connsiteX10" fmla="*/ 327318 w 1857772"/>
              <a:gd name="connsiteY10" fmla="*/ 1660848 h 1770933"/>
              <a:gd name="connsiteX11" fmla="*/ 355309 w 1857772"/>
              <a:gd name="connsiteY11" fmla="*/ 1670179 h 1770933"/>
              <a:gd name="connsiteX12" fmla="*/ 420624 w 1857772"/>
              <a:gd name="connsiteY12" fmla="*/ 1698171 h 1770933"/>
              <a:gd name="connsiteX13" fmla="*/ 457946 w 1857772"/>
              <a:gd name="connsiteY13" fmla="*/ 1707502 h 1770933"/>
              <a:gd name="connsiteX14" fmla="*/ 485938 w 1857772"/>
              <a:gd name="connsiteY14" fmla="*/ 1716832 h 1770933"/>
              <a:gd name="connsiteX15" fmla="*/ 635228 w 1857772"/>
              <a:gd name="connsiteY15" fmla="*/ 1735493 h 1770933"/>
              <a:gd name="connsiteX16" fmla="*/ 1381677 w 1857772"/>
              <a:gd name="connsiteY16" fmla="*/ 1735493 h 1770933"/>
              <a:gd name="connsiteX17" fmla="*/ 1437660 w 1857772"/>
              <a:gd name="connsiteY17" fmla="*/ 1716832 h 1770933"/>
              <a:gd name="connsiteX18" fmla="*/ 1493644 w 1857772"/>
              <a:gd name="connsiteY18" fmla="*/ 1698171 h 1770933"/>
              <a:gd name="connsiteX19" fmla="*/ 1521636 w 1857772"/>
              <a:gd name="connsiteY19" fmla="*/ 1688840 h 1770933"/>
              <a:gd name="connsiteX20" fmla="*/ 1549628 w 1857772"/>
              <a:gd name="connsiteY20" fmla="*/ 1679510 h 1770933"/>
              <a:gd name="connsiteX21" fmla="*/ 1568289 w 1857772"/>
              <a:gd name="connsiteY21" fmla="*/ 1660848 h 1770933"/>
              <a:gd name="connsiteX22" fmla="*/ 1652264 w 1857772"/>
              <a:gd name="connsiteY22" fmla="*/ 1632857 h 1770933"/>
              <a:gd name="connsiteX23" fmla="*/ 1680256 w 1857772"/>
              <a:gd name="connsiteY23" fmla="*/ 1623526 h 1770933"/>
              <a:gd name="connsiteX24" fmla="*/ 1736240 w 1857772"/>
              <a:gd name="connsiteY24" fmla="*/ 1595534 h 1770933"/>
              <a:gd name="connsiteX25" fmla="*/ 1782893 w 1857772"/>
              <a:gd name="connsiteY25" fmla="*/ 1539551 h 1770933"/>
              <a:gd name="connsiteX26" fmla="*/ 1810885 w 1857772"/>
              <a:gd name="connsiteY26" fmla="*/ 1511559 h 1770933"/>
              <a:gd name="connsiteX27" fmla="*/ 1857538 w 1857772"/>
              <a:gd name="connsiteY27" fmla="*/ 1390261 h 1770933"/>
              <a:gd name="connsiteX28" fmla="*/ 1828963 w 1857772"/>
              <a:gd name="connsiteY28" fmla="*/ 463550 h 1770933"/>
              <a:gd name="connsiteX29" fmla="*/ 1829352 w 1857772"/>
              <a:gd name="connsiteY29" fmla="*/ 345232 h 1770933"/>
              <a:gd name="connsiteX30" fmla="*/ 1829546 w 1857772"/>
              <a:gd name="connsiteY30" fmla="*/ 37322 h 1770933"/>
              <a:gd name="connsiteX0" fmla="*/ 10077 w 1831990"/>
              <a:gd name="connsiteY0" fmla="*/ 0 h 1770933"/>
              <a:gd name="connsiteX1" fmla="*/ 10077 w 1831990"/>
              <a:gd name="connsiteY1" fmla="*/ 223934 h 1770933"/>
              <a:gd name="connsiteX2" fmla="*/ 19407 w 1831990"/>
              <a:gd name="connsiteY2" fmla="*/ 1380930 h 1770933"/>
              <a:gd name="connsiteX3" fmla="*/ 47399 w 1831990"/>
              <a:gd name="connsiteY3" fmla="*/ 1492897 h 1770933"/>
              <a:gd name="connsiteX4" fmla="*/ 66060 w 1831990"/>
              <a:gd name="connsiteY4" fmla="*/ 1520889 h 1770933"/>
              <a:gd name="connsiteX5" fmla="*/ 103383 w 1831990"/>
              <a:gd name="connsiteY5" fmla="*/ 1576873 h 1770933"/>
              <a:gd name="connsiteX6" fmla="*/ 159367 w 1831990"/>
              <a:gd name="connsiteY6" fmla="*/ 1595534 h 1770933"/>
              <a:gd name="connsiteX7" fmla="*/ 187358 w 1831990"/>
              <a:gd name="connsiteY7" fmla="*/ 1604865 h 1770933"/>
              <a:gd name="connsiteX8" fmla="*/ 215350 w 1831990"/>
              <a:gd name="connsiteY8" fmla="*/ 1614195 h 1770933"/>
              <a:gd name="connsiteX9" fmla="*/ 299326 w 1831990"/>
              <a:gd name="connsiteY9" fmla="*/ 1651518 h 1770933"/>
              <a:gd name="connsiteX10" fmla="*/ 327318 w 1831990"/>
              <a:gd name="connsiteY10" fmla="*/ 1660848 h 1770933"/>
              <a:gd name="connsiteX11" fmla="*/ 355309 w 1831990"/>
              <a:gd name="connsiteY11" fmla="*/ 1670179 h 1770933"/>
              <a:gd name="connsiteX12" fmla="*/ 420624 w 1831990"/>
              <a:gd name="connsiteY12" fmla="*/ 1698171 h 1770933"/>
              <a:gd name="connsiteX13" fmla="*/ 457946 w 1831990"/>
              <a:gd name="connsiteY13" fmla="*/ 1707502 h 1770933"/>
              <a:gd name="connsiteX14" fmla="*/ 485938 w 1831990"/>
              <a:gd name="connsiteY14" fmla="*/ 1716832 h 1770933"/>
              <a:gd name="connsiteX15" fmla="*/ 635228 w 1831990"/>
              <a:gd name="connsiteY15" fmla="*/ 1735493 h 1770933"/>
              <a:gd name="connsiteX16" fmla="*/ 1381677 w 1831990"/>
              <a:gd name="connsiteY16" fmla="*/ 1735493 h 1770933"/>
              <a:gd name="connsiteX17" fmla="*/ 1437660 w 1831990"/>
              <a:gd name="connsiteY17" fmla="*/ 1716832 h 1770933"/>
              <a:gd name="connsiteX18" fmla="*/ 1493644 w 1831990"/>
              <a:gd name="connsiteY18" fmla="*/ 1698171 h 1770933"/>
              <a:gd name="connsiteX19" fmla="*/ 1521636 w 1831990"/>
              <a:gd name="connsiteY19" fmla="*/ 1688840 h 1770933"/>
              <a:gd name="connsiteX20" fmla="*/ 1549628 w 1831990"/>
              <a:gd name="connsiteY20" fmla="*/ 1679510 h 1770933"/>
              <a:gd name="connsiteX21" fmla="*/ 1568289 w 1831990"/>
              <a:gd name="connsiteY21" fmla="*/ 1660848 h 1770933"/>
              <a:gd name="connsiteX22" fmla="*/ 1652264 w 1831990"/>
              <a:gd name="connsiteY22" fmla="*/ 1632857 h 1770933"/>
              <a:gd name="connsiteX23" fmla="*/ 1680256 w 1831990"/>
              <a:gd name="connsiteY23" fmla="*/ 1623526 h 1770933"/>
              <a:gd name="connsiteX24" fmla="*/ 1736240 w 1831990"/>
              <a:gd name="connsiteY24" fmla="*/ 1595534 h 1770933"/>
              <a:gd name="connsiteX25" fmla="*/ 1782893 w 1831990"/>
              <a:gd name="connsiteY25" fmla="*/ 1539551 h 1770933"/>
              <a:gd name="connsiteX26" fmla="*/ 1810885 w 1831990"/>
              <a:gd name="connsiteY26" fmla="*/ 1511559 h 1770933"/>
              <a:gd name="connsiteX27" fmla="*/ 1825788 w 1831990"/>
              <a:gd name="connsiteY27" fmla="*/ 1396611 h 1770933"/>
              <a:gd name="connsiteX28" fmla="*/ 1828963 w 1831990"/>
              <a:gd name="connsiteY28" fmla="*/ 463550 h 1770933"/>
              <a:gd name="connsiteX29" fmla="*/ 1829352 w 1831990"/>
              <a:gd name="connsiteY29" fmla="*/ 345232 h 1770933"/>
              <a:gd name="connsiteX30" fmla="*/ 1829546 w 1831990"/>
              <a:gd name="connsiteY30" fmla="*/ 37322 h 1770933"/>
              <a:gd name="connsiteX0" fmla="*/ 10077 w 1831990"/>
              <a:gd name="connsiteY0" fmla="*/ 0 h 1770933"/>
              <a:gd name="connsiteX1" fmla="*/ 10077 w 1831990"/>
              <a:gd name="connsiteY1" fmla="*/ 223934 h 1770933"/>
              <a:gd name="connsiteX2" fmla="*/ 19407 w 1831990"/>
              <a:gd name="connsiteY2" fmla="*/ 1380930 h 1770933"/>
              <a:gd name="connsiteX3" fmla="*/ 47399 w 1831990"/>
              <a:gd name="connsiteY3" fmla="*/ 1492897 h 1770933"/>
              <a:gd name="connsiteX4" fmla="*/ 66060 w 1831990"/>
              <a:gd name="connsiteY4" fmla="*/ 1520889 h 1770933"/>
              <a:gd name="connsiteX5" fmla="*/ 103383 w 1831990"/>
              <a:gd name="connsiteY5" fmla="*/ 1576873 h 1770933"/>
              <a:gd name="connsiteX6" fmla="*/ 159367 w 1831990"/>
              <a:gd name="connsiteY6" fmla="*/ 1595534 h 1770933"/>
              <a:gd name="connsiteX7" fmla="*/ 187358 w 1831990"/>
              <a:gd name="connsiteY7" fmla="*/ 1604865 h 1770933"/>
              <a:gd name="connsiteX8" fmla="*/ 215350 w 1831990"/>
              <a:gd name="connsiteY8" fmla="*/ 1614195 h 1770933"/>
              <a:gd name="connsiteX9" fmla="*/ 299326 w 1831990"/>
              <a:gd name="connsiteY9" fmla="*/ 1651518 h 1770933"/>
              <a:gd name="connsiteX10" fmla="*/ 327318 w 1831990"/>
              <a:gd name="connsiteY10" fmla="*/ 1660848 h 1770933"/>
              <a:gd name="connsiteX11" fmla="*/ 355309 w 1831990"/>
              <a:gd name="connsiteY11" fmla="*/ 1670179 h 1770933"/>
              <a:gd name="connsiteX12" fmla="*/ 420624 w 1831990"/>
              <a:gd name="connsiteY12" fmla="*/ 1698171 h 1770933"/>
              <a:gd name="connsiteX13" fmla="*/ 457946 w 1831990"/>
              <a:gd name="connsiteY13" fmla="*/ 1707502 h 1770933"/>
              <a:gd name="connsiteX14" fmla="*/ 485938 w 1831990"/>
              <a:gd name="connsiteY14" fmla="*/ 1716832 h 1770933"/>
              <a:gd name="connsiteX15" fmla="*/ 635228 w 1831990"/>
              <a:gd name="connsiteY15" fmla="*/ 1735493 h 1770933"/>
              <a:gd name="connsiteX16" fmla="*/ 1381677 w 1831990"/>
              <a:gd name="connsiteY16" fmla="*/ 1735493 h 1770933"/>
              <a:gd name="connsiteX17" fmla="*/ 1437660 w 1831990"/>
              <a:gd name="connsiteY17" fmla="*/ 1716832 h 1770933"/>
              <a:gd name="connsiteX18" fmla="*/ 1493644 w 1831990"/>
              <a:gd name="connsiteY18" fmla="*/ 1698171 h 1770933"/>
              <a:gd name="connsiteX19" fmla="*/ 1521636 w 1831990"/>
              <a:gd name="connsiteY19" fmla="*/ 1688840 h 1770933"/>
              <a:gd name="connsiteX20" fmla="*/ 1549628 w 1831990"/>
              <a:gd name="connsiteY20" fmla="*/ 1679510 h 1770933"/>
              <a:gd name="connsiteX21" fmla="*/ 1568289 w 1831990"/>
              <a:gd name="connsiteY21" fmla="*/ 1660848 h 1770933"/>
              <a:gd name="connsiteX22" fmla="*/ 1652264 w 1831990"/>
              <a:gd name="connsiteY22" fmla="*/ 1632857 h 1770933"/>
              <a:gd name="connsiteX23" fmla="*/ 1680256 w 1831990"/>
              <a:gd name="connsiteY23" fmla="*/ 1623526 h 1770933"/>
              <a:gd name="connsiteX24" fmla="*/ 1736240 w 1831990"/>
              <a:gd name="connsiteY24" fmla="*/ 1595534 h 1770933"/>
              <a:gd name="connsiteX25" fmla="*/ 1782893 w 1831990"/>
              <a:gd name="connsiteY25" fmla="*/ 1539551 h 1770933"/>
              <a:gd name="connsiteX26" fmla="*/ 1825788 w 1831990"/>
              <a:gd name="connsiteY26" fmla="*/ 1396611 h 1770933"/>
              <a:gd name="connsiteX27" fmla="*/ 1828963 w 1831990"/>
              <a:gd name="connsiteY27" fmla="*/ 463550 h 1770933"/>
              <a:gd name="connsiteX28" fmla="*/ 1829352 w 1831990"/>
              <a:gd name="connsiteY28" fmla="*/ 345232 h 1770933"/>
              <a:gd name="connsiteX29" fmla="*/ 1829546 w 1831990"/>
              <a:gd name="connsiteY29" fmla="*/ 37322 h 1770933"/>
              <a:gd name="connsiteX0" fmla="*/ 10077 w 1833427"/>
              <a:gd name="connsiteY0" fmla="*/ 0 h 1770933"/>
              <a:gd name="connsiteX1" fmla="*/ 10077 w 1833427"/>
              <a:gd name="connsiteY1" fmla="*/ 223934 h 1770933"/>
              <a:gd name="connsiteX2" fmla="*/ 19407 w 1833427"/>
              <a:gd name="connsiteY2" fmla="*/ 1380930 h 1770933"/>
              <a:gd name="connsiteX3" fmla="*/ 47399 w 1833427"/>
              <a:gd name="connsiteY3" fmla="*/ 1492897 h 1770933"/>
              <a:gd name="connsiteX4" fmla="*/ 66060 w 1833427"/>
              <a:gd name="connsiteY4" fmla="*/ 1520889 h 1770933"/>
              <a:gd name="connsiteX5" fmla="*/ 103383 w 1833427"/>
              <a:gd name="connsiteY5" fmla="*/ 1576873 h 1770933"/>
              <a:gd name="connsiteX6" fmla="*/ 159367 w 1833427"/>
              <a:gd name="connsiteY6" fmla="*/ 1595534 h 1770933"/>
              <a:gd name="connsiteX7" fmla="*/ 187358 w 1833427"/>
              <a:gd name="connsiteY7" fmla="*/ 1604865 h 1770933"/>
              <a:gd name="connsiteX8" fmla="*/ 215350 w 1833427"/>
              <a:gd name="connsiteY8" fmla="*/ 1614195 h 1770933"/>
              <a:gd name="connsiteX9" fmla="*/ 299326 w 1833427"/>
              <a:gd name="connsiteY9" fmla="*/ 1651518 h 1770933"/>
              <a:gd name="connsiteX10" fmla="*/ 327318 w 1833427"/>
              <a:gd name="connsiteY10" fmla="*/ 1660848 h 1770933"/>
              <a:gd name="connsiteX11" fmla="*/ 355309 w 1833427"/>
              <a:gd name="connsiteY11" fmla="*/ 1670179 h 1770933"/>
              <a:gd name="connsiteX12" fmla="*/ 420624 w 1833427"/>
              <a:gd name="connsiteY12" fmla="*/ 1698171 h 1770933"/>
              <a:gd name="connsiteX13" fmla="*/ 457946 w 1833427"/>
              <a:gd name="connsiteY13" fmla="*/ 1707502 h 1770933"/>
              <a:gd name="connsiteX14" fmla="*/ 485938 w 1833427"/>
              <a:gd name="connsiteY14" fmla="*/ 1716832 h 1770933"/>
              <a:gd name="connsiteX15" fmla="*/ 635228 w 1833427"/>
              <a:gd name="connsiteY15" fmla="*/ 1735493 h 1770933"/>
              <a:gd name="connsiteX16" fmla="*/ 1381677 w 1833427"/>
              <a:gd name="connsiteY16" fmla="*/ 1735493 h 1770933"/>
              <a:gd name="connsiteX17" fmla="*/ 1437660 w 1833427"/>
              <a:gd name="connsiteY17" fmla="*/ 1716832 h 1770933"/>
              <a:gd name="connsiteX18" fmla="*/ 1493644 w 1833427"/>
              <a:gd name="connsiteY18" fmla="*/ 1698171 h 1770933"/>
              <a:gd name="connsiteX19" fmla="*/ 1521636 w 1833427"/>
              <a:gd name="connsiteY19" fmla="*/ 1688840 h 1770933"/>
              <a:gd name="connsiteX20" fmla="*/ 1549628 w 1833427"/>
              <a:gd name="connsiteY20" fmla="*/ 1679510 h 1770933"/>
              <a:gd name="connsiteX21" fmla="*/ 1568289 w 1833427"/>
              <a:gd name="connsiteY21" fmla="*/ 1660848 h 1770933"/>
              <a:gd name="connsiteX22" fmla="*/ 1652264 w 1833427"/>
              <a:gd name="connsiteY22" fmla="*/ 1632857 h 1770933"/>
              <a:gd name="connsiteX23" fmla="*/ 1680256 w 1833427"/>
              <a:gd name="connsiteY23" fmla="*/ 1623526 h 1770933"/>
              <a:gd name="connsiteX24" fmla="*/ 1736240 w 1833427"/>
              <a:gd name="connsiteY24" fmla="*/ 1595534 h 1770933"/>
              <a:gd name="connsiteX25" fmla="*/ 1825788 w 1833427"/>
              <a:gd name="connsiteY25" fmla="*/ 1396611 h 1770933"/>
              <a:gd name="connsiteX26" fmla="*/ 1828963 w 1833427"/>
              <a:gd name="connsiteY26" fmla="*/ 463550 h 1770933"/>
              <a:gd name="connsiteX27" fmla="*/ 1829352 w 1833427"/>
              <a:gd name="connsiteY27" fmla="*/ 345232 h 1770933"/>
              <a:gd name="connsiteX28" fmla="*/ 1829546 w 1833427"/>
              <a:gd name="connsiteY28" fmla="*/ 37322 h 1770933"/>
              <a:gd name="connsiteX0" fmla="*/ 10077 w 1833427"/>
              <a:gd name="connsiteY0" fmla="*/ 0 h 1770933"/>
              <a:gd name="connsiteX1" fmla="*/ 10077 w 1833427"/>
              <a:gd name="connsiteY1" fmla="*/ 223934 h 1770933"/>
              <a:gd name="connsiteX2" fmla="*/ 19407 w 1833427"/>
              <a:gd name="connsiteY2" fmla="*/ 1380930 h 1770933"/>
              <a:gd name="connsiteX3" fmla="*/ 47399 w 1833427"/>
              <a:gd name="connsiteY3" fmla="*/ 1492897 h 1770933"/>
              <a:gd name="connsiteX4" fmla="*/ 66060 w 1833427"/>
              <a:gd name="connsiteY4" fmla="*/ 1520889 h 1770933"/>
              <a:gd name="connsiteX5" fmla="*/ 103383 w 1833427"/>
              <a:gd name="connsiteY5" fmla="*/ 1576873 h 1770933"/>
              <a:gd name="connsiteX6" fmla="*/ 159367 w 1833427"/>
              <a:gd name="connsiteY6" fmla="*/ 1595534 h 1770933"/>
              <a:gd name="connsiteX7" fmla="*/ 187358 w 1833427"/>
              <a:gd name="connsiteY7" fmla="*/ 1604865 h 1770933"/>
              <a:gd name="connsiteX8" fmla="*/ 215350 w 1833427"/>
              <a:gd name="connsiteY8" fmla="*/ 1614195 h 1770933"/>
              <a:gd name="connsiteX9" fmla="*/ 299326 w 1833427"/>
              <a:gd name="connsiteY9" fmla="*/ 1651518 h 1770933"/>
              <a:gd name="connsiteX10" fmla="*/ 327318 w 1833427"/>
              <a:gd name="connsiteY10" fmla="*/ 1660848 h 1770933"/>
              <a:gd name="connsiteX11" fmla="*/ 355309 w 1833427"/>
              <a:gd name="connsiteY11" fmla="*/ 1670179 h 1770933"/>
              <a:gd name="connsiteX12" fmla="*/ 420624 w 1833427"/>
              <a:gd name="connsiteY12" fmla="*/ 1698171 h 1770933"/>
              <a:gd name="connsiteX13" fmla="*/ 457946 w 1833427"/>
              <a:gd name="connsiteY13" fmla="*/ 1707502 h 1770933"/>
              <a:gd name="connsiteX14" fmla="*/ 485938 w 1833427"/>
              <a:gd name="connsiteY14" fmla="*/ 1716832 h 1770933"/>
              <a:gd name="connsiteX15" fmla="*/ 635228 w 1833427"/>
              <a:gd name="connsiteY15" fmla="*/ 1735493 h 1770933"/>
              <a:gd name="connsiteX16" fmla="*/ 1381677 w 1833427"/>
              <a:gd name="connsiteY16" fmla="*/ 1735493 h 1770933"/>
              <a:gd name="connsiteX17" fmla="*/ 1437660 w 1833427"/>
              <a:gd name="connsiteY17" fmla="*/ 1716832 h 1770933"/>
              <a:gd name="connsiteX18" fmla="*/ 1493644 w 1833427"/>
              <a:gd name="connsiteY18" fmla="*/ 1698171 h 1770933"/>
              <a:gd name="connsiteX19" fmla="*/ 1521636 w 1833427"/>
              <a:gd name="connsiteY19" fmla="*/ 1688840 h 1770933"/>
              <a:gd name="connsiteX20" fmla="*/ 1568289 w 1833427"/>
              <a:gd name="connsiteY20" fmla="*/ 1660848 h 1770933"/>
              <a:gd name="connsiteX21" fmla="*/ 1652264 w 1833427"/>
              <a:gd name="connsiteY21" fmla="*/ 1632857 h 1770933"/>
              <a:gd name="connsiteX22" fmla="*/ 1680256 w 1833427"/>
              <a:gd name="connsiteY22" fmla="*/ 1623526 h 1770933"/>
              <a:gd name="connsiteX23" fmla="*/ 1736240 w 1833427"/>
              <a:gd name="connsiteY23" fmla="*/ 1595534 h 1770933"/>
              <a:gd name="connsiteX24" fmla="*/ 1825788 w 1833427"/>
              <a:gd name="connsiteY24" fmla="*/ 1396611 h 1770933"/>
              <a:gd name="connsiteX25" fmla="*/ 1828963 w 1833427"/>
              <a:gd name="connsiteY25" fmla="*/ 463550 h 1770933"/>
              <a:gd name="connsiteX26" fmla="*/ 1829352 w 1833427"/>
              <a:gd name="connsiteY26" fmla="*/ 345232 h 1770933"/>
              <a:gd name="connsiteX27" fmla="*/ 1829546 w 1833427"/>
              <a:gd name="connsiteY27" fmla="*/ 37322 h 1770933"/>
              <a:gd name="connsiteX0" fmla="*/ 10077 w 1833427"/>
              <a:gd name="connsiteY0" fmla="*/ 0 h 1770933"/>
              <a:gd name="connsiteX1" fmla="*/ 10077 w 1833427"/>
              <a:gd name="connsiteY1" fmla="*/ 223934 h 1770933"/>
              <a:gd name="connsiteX2" fmla="*/ 19407 w 1833427"/>
              <a:gd name="connsiteY2" fmla="*/ 1380930 h 1770933"/>
              <a:gd name="connsiteX3" fmla="*/ 47399 w 1833427"/>
              <a:gd name="connsiteY3" fmla="*/ 1492897 h 1770933"/>
              <a:gd name="connsiteX4" fmla="*/ 66060 w 1833427"/>
              <a:gd name="connsiteY4" fmla="*/ 1520889 h 1770933"/>
              <a:gd name="connsiteX5" fmla="*/ 103383 w 1833427"/>
              <a:gd name="connsiteY5" fmla="*/ 1576873 h 1770933"/>
              <a:gd name="connsiteX6" fmla="*/ 159367 w 1833427"/>
              <a:gd name="connsiteY6" fmla="*/ 1595534 h 1770933"/>
              <a:gd name="connsiteX7" fmla="*/ 187358 w 1833427"/>
              <a:gd name="connsiteY7" fmla="*/ 1604865 h 1770933"/>
              <a:gd name="connsiteX8" fmla="*/ 215350 w 1833427"/>
              <a:gd name="connsiteY8" fmla="*/ 1614195 h 1770933"/>
              <a:gd name="connsiteX9" fmla="*/ 299326 w 1833427"/>
              <a:gd name="connsiteY9" fmla="*/ 1651518 h 1770933"/>
              <a:gd name="connsiteX10" fmla="*/ 327318 w 1833427"/>
              <a:gd name="connsiteY10" fmla="*/ 1660848 h 1770933"/>
              <a:gd name="connsiteX11" fmla="*/ 355309 w 1833427"/>
              <a:gd name="connsiteY11" fmla="*/ 1670179 h 1770933"/>
              <a:gd name="connsiteX12" fmla="*/ 420624 w 1833427"/>
              <a:gd name="connsiteY12" fmla="*/ 1698171 h 1770933"/>
              <a:gd name="connsiteX13" fmla="*/ 457946 w 1833427"/>
              <a:gd name="connsiteY13" fmla="*/ 1707502 h 1770933"/>
              <a:gd name="connsiteX14" fmla="*/ 485938 w 1833427"/>
              <a:gd name="connsiteY14" fmla="*/ 1716832 h 1770933"/>
              <a:gd name="connsiteX15" fmla="*/ 635228 w 1833427"/>
              <a:gd name="connsiteY15" fmla="*/ 1735493 h 1770933"/>
              <a:gd name="connsiteX16" fmla="*/ 1381677 w 1833427"/>
              <a:gd name="connsiteY16" fmla="*/ 1735493 h 1770933"/>
              <a:gd name="connsiteX17" fmla="*/ 1437660 w 1833427"/>
              <a:gd name="connsiteY17" fmla="*/ 1716832 h 1770933"/>
              <a:gd name="connsiteX18" fmla="*/ 1493644 w 1833427"/>
              <a:gd name="connsiteY18" fmla="*/ 1698171 h 1770933"/>
              <a:gd name="connsiteX19" fmla="*/ 1568289 w 1833427"/>
              <a:gd name="connsiteY19" fmla="*/ 1660848 h 1770933"/>
              <a:gd name="connsiteX20" fmla="*/ 1652264 w 1833427"/>
              <a:gd name="connsiteY20" fmla="*/ 1632857 h 1770933"/>
              <a:gd name="connsiteX21" fmla="*/ 1680256 w 1833427"/>
              <a:gd name="connsiteY21" fmla="*/ 1623526 h 1770933"/>
              <a:gd name="connsiteX22" fmla="*/ 1736240 w 1833427"/>
              <a:gd name="connsiteY22" fmla="*/ 1595534 h 1770933"/>
              <a:gd name="connsiteX23" fmla="*/ 1825788 w 1833427"/>
              <a:gd name="connsiteY23" fmla="*/ 1396611 h 1770933"/>
              <a:gd name="connsiteX24" fmla="*/ 1828963 w 1833427"/>
              <a:gd name="connsiteY24" fmla="*/ 463550 h 1770933"/>
              <a:gd name="connsiteX25" fmla="*/ 1829352 w 1833427"/>
              <a:gd name="connsiteY25" fmla="*/ 345232 h 1770933"/>
              <a:gd name="connsiteX26" fmla="*/ 1829546 w 1833427"/>
              <a:gd name="connsiteY26" fmla="*/ 37322 h 1770933"/>
              <a:gd name="connsiteX0" fmla="*/ 10077 w 1833427"/>
              <a:gd name="connsiteY0" fmla="*/ 0 h 1770933"/>
              <a:gd name="connsiteX1" fmla="*/ 10077 w 1833427"/>
              <a:gd name="connsiteY1" fmla="*/ 223934 h 1770933"/>
              <a:gd name="connsiteX2" fmla="*/ 19407 w 1833427"/>
              <a:gd name="connsiteY2" fmla="*/ 1380930 h 1770933"/>
              <a:gd name="connsiteX3" fmla="*/ 47399 w 1833427"/>
              <a:gd name="connsiteY3" fmla="*/ 1492897 h 1770933"/>
              <a:gd name="connsiteX4" fmla="*/ 66060 w 1833427"/>
              <a:gd name="connsiteY4" fmla="*/ 1520889 h 1770933"/>
              <a:gd name="connsiteX5" fmla="*/ 103383 w 1833427"/>
              <a:gd name="connsiteY5" fmla="*/ 1576873 h 1770933"/>
              <a:gd name="connsiteX6" fmla="*/ 159367 w 1833427"/>
              <a:gd name="connsiteY6" fmla="*/ 1595534 h 1770933"/>
              <a:gd name="connsiteX7" fmla="*/ 187358 w 1833427"/>
              <a:gd name="connsiteY7" fmla="*/ 1604865 h 1770933"/>
              <a:gd name="connsiteX8" fmla="*/ 215350 w 1833427"/>
              <a:gd name="connsiteY8" fmla="*/ 1614195 h 1770933"/>
              <a:gd name="connsiteX9" fmla="*/ 299326 w 1833427"/>
              <a:gd name="connsiteY9" fmla="*/ 1651518 h 1770933"/>
              <a:gd name="connsiteX10" fmla="*/ 327318 w 1833427"/>
              <a:gd name="connsiteY10" fmla="*/ 1660848 h 1770933"/>
              <a:gd name="connsiteX11" fmla="*/ 355309 w 1833427"/>
              <a:gd name="connsiteY11" fmla="*/ 1670179 h 1770933"/>
              <a:gd name="connsiteX12" fmla="*/ 420624 w 1833427"/>
              <a:gd name="connsiteY12" fmla="*/ 1698171 h 1770933"/>
              <a:gd name="connsiteX13" fmla="*/ 457946 w 1833427"/>
              <a:gd name="connsiteY13" fmla="*/ 1707502 h 1770933"/>
              <a:gd name="connsiteX14" fmla="*/ 485938 w 1833427"/>
              <a:gd name="connsiteY14" fmla="*/ 1716832 h 1770933"/>
              <a:gd name="connsiteX15" fmla="*/ 635228 w 1833427"/>
              <a:gd name="connsiteY15" fmla="*/ 1735493 h 1770933"/>
              <a:gd name="connsiteX16" fmla="*/ 1381677 w 1833427"/>
              <a:gd name="connsiteY16" fmla="*/ 1735493 h 1770933"/>
              <a:gd name="connsiteX17" fmla="*/ 1437660 w 1833427"/>
              <a:gd name="connsiteY17" fmla="*/ 1716832 h 1770933"/>
              <a:gd name="connsiteX18" fmla="*/ 1568289 w 1833427"/>
              <a:gd name="connsiteY18" fmla="*/ 1660848 h 1770933"/>
              <a:gd name="connsiteX19" fmla="*/ 1652264 w 1833427"/>
              <a:gd name="connsiteY19" fmla="*/ 1632857 h 1770933"/>
              <a:gd name="connsiteX20" fmla="*/ 1680256 w 1833427"/>
              <a:gd name="connsiteY20" fmla="*/ 1623526 h 1770933"/>
              <a:gd name="connsiteX21" fmla="*/ 1736240 w 1833427"/>
              <a:gd name="connsiteY21" fmla="*/ 1595534 h 1770933"/>
              <a:gd name="connsiteX22" fmla="*/ 1825788 w 1833427"/>
              <a:gd name="connsiteY22" fmla="*/ 1396611 h 1770933"/>
              <a:gd name="connsiteX23" fmla="*/ 1828963 w 1833427"/>
              <a:gd name="connsiteY23" fmla="*/ 463550 h 1770933"/>
              <a:gd name="connsiteX24" fmla="*/ 1829352 w 1833427"/>
              <a:gd name="connsiteY24" fmla="*/ 345232 h 1770933"/>
              <a:gd name="connsiteX25" fmla="*/ 1829546 w 1833427"/>
              <a:gd name="connsiteY25" fmla="*/ 37322 h 1770933"/>
              <a:gd name="connsiteX0" fmla="*/ 10077 w 1833427"/>
              <a:gd name="connsiteY0" fmla="*/ 0 h 1735493"/>
              <a:gd name="connsiteX1" fmla="*/ 10077 w 1833427"/>
              <a:gd name="connsiteY1" fmla="*/ 223934 h 1735493"/>
              <a:gd name="connsiteX2" fmla="*/ 19407 w 1833427"/>
              <a:gd name="connsiteY2" fmla="*/ 1380930 h 1735493"/>
              <a:gd name="connsiteX3" fmla="*/ 47399 w 1833427"/>
              <a:gd name="connsiteY3" fmla="*/ 1492897 h 1735493"/>
              <a:gd name="connsiteX4" fmla="*/ 66060 w 1833427"/>
              <a:gd name="connsiteY4" fmla="*/ 1520889 h 1735493"/>
              <a:gd name="connsiteX5" fmla="*/ 103383 w 1833427"/>
              <a:gd name="connsiteY5" fmla="*/ 1576873 h 1735493"/>
              <a:gd name="connsiteX6" fmla="*/ 159367 w 1833427"/>
              <a:gd name="connsiteY6" fmla="*/ 1595534 h 1735493"/>
              <a:gd name="connsiteX7" fmla="*/ 187358 w 1833427"/>
              <a:gd name="connsiteY7" fmla="*/ 1604865 h 1735493"/>
              <a:gd name="connsiteX8" fmla="*/ 215350 w 1833427"/>
              <a:gd name="connsiteY8" fmla="*/ 1614195 h 1735493"/>
              <a:gd name="connsiteX9" fmla="*/ 299326 w 1833427"/>
              <a:gd name="connsiteY9" fmla="*/ 1651518 h 1735493"/>
              <a:gd name="connsiteX10" fmla="*/ 327318 w 1833427"/>
              <a:gd name="connsiteY10" fmla="*/ 1660848 h 1735493"/>
              <a:gd name="connsiteX11" fmla="*/ 355309 w 1833427"/>
              <a:gd name="connsiteY11" fmla="*/ 1670179 h 1735493"/>
              <a:gd name="connsiteX12" fmla="*/ 420624 w 1833427"/>
              <a:gd name="connsiteY12" fmla="*/ 1698171 h 1735493"/>
              <a:gd name="connsiteX13" fmla="*/ 457946 w 1833427"/>
              <a:gd name="connsiteY13" fmla="*/ 1707502 h 1735493"/>
              <a:gd name="connsiteX14" fmla="*/ 485938 w 1833427"/>
              <a:gd name="connsiteY14" fmla="*/ 1716832 h 1735493"/>
              <a:gd name="connsiteX15" fmla="*/ 635228 w 1833427"/>
              <a:gd name="connsiteY15" fmla="*/ 1735493 h 1735493"/>
              <a:gd name="connsiteX16" fmla="*/ 1437660 w 1833427"/>
              <a:gd name="connsiteY16" fmla="*/ 1716832 h 1735493"/>
              <a:gd name="connsiteX17" fmla="*/ 1568289 w 1833427"/>
              <a:gd name="connsiteY17" fmla="*/ 1660848 h 1735493"/>
              <a:gd name="connsiteX18" fmla="*/ 1652264 w 1833427"/>
              <a:gd name="connsiteY18" fmla="*/ 1632857 h 1735493"/>
              <a:gd name="connsiteX19" fmla="*/ 1680256 w 1833427"/>
              <a:gd name="connsiteY19" fmla="*/ 1623526 h 1735493"/>
              <a:gd name="connsiteX20" fmla="*/ 1736240 w 1833427"/>
              <a:gd name="connsiteY20" fmla="*/ 1595534 h 1735493"/>
              <a:gd name="connsiteX21" fmla="*/ 1825788 w 1833427"/>
              <a:gd name="connsiteY21" fmla="*/ 1396611 h 1735493"/>
              <a:gd name="connsiteX22" fmla="*/ 1828963 w 1833427"/>
              <a:gd name="connsiteY22" fmla="*/ 463550 h 1735493"/>
              <a:gd name="connsiteX23" fmla="*/ 1829352 w 1833427"/>
              <a:gd name="connsiteY23" fmla="*/ 345232 h 1735493"/>
              <a:gd name="connsiteX24" fmla="*/ 1829546 w 1833427"/>
              <a:gd name="connsiteY24" fmla="*/ 37322 h 1735493"/>
              <a:gd name="connsiteX0" fmla="*/ 10077 w 1833427"/>
              <a:gd name="connsiteY0" fmla="*/ 0 h 1735493"/>
              <a:gd name="connsiteX1" fmla="*/ 10077 w 1833427"/>
              <a:gd name="connsiteY1" fmla="*/ 223934 h 1735493"/>
              <a:gd name="connsiteX2" fmla="*/ 19407 w 1833427"/>
              <a:gd name="connsiteY2" fmla="*/ 1380930 h 1735493"/>
              <a:gd name="connsiteX3" fmla="*/ 47399 w 1833427"/>
              <a:gd name="connsiteY3" fmla="*/ 1492897 h 1735493"/>
              <a:gd name="connsiteX4" fmla="*/ 66060 w 1833427"/>
              <a:gd name="connsiteY4" fmla="*/ 1520889 h 1735493"/>
              <a:gd name="connsiteX5" fmla="*/ 103383 w 1833427"/>
              <a:gd name="connsiteY5" fmla="*/ 1576873 h 1735493"/>
              <a:gd name="connsiteX6" fmla="*/ 159367 w 1833427"/>
              <a:gd name="connsiteY6" fmla="*/ 1595534 h 1735493"/>
              <a:gd name="connsiteX7" fmla="*/ 187358 w 1833427"/>
              <a:gd name="connsiteY7" fmla="*/ 1604865 h 1735493"/>
              <a:gd name="connsiteX8" fmla="*/ 215350 w 1833427"/>
              <a:gd name="connsiteY8" fmla="*/ 1614195 h 1735493"/>
              <a:gd name="connsiteX9" fmla="*/ 299326 w 1833427"/>
              <a:gd name="connsiteY9" fmla="*/ 1651518 h 1735493"/>
              <a:gd name="connsiteX10" fmla="*/ 327318 w 1833427"/>
              <a:gd name="connsiteY10" fmla="*/ 1660848 h 1735493"/>
              <a:gd name="connsiteX11" fmla="*/ 355309 w 1833427"/>
              <a:gd name="connsiteY11" fmla="*/ 1670179 h 1735493"/>
              <a:gd name="connsiteX12" fmla="*/ 420624 w 1833427"/>
              <a:gd name="connsiteY12" fmla="*/ 1698171 h 1735493"/>
              <a:gd name="connsiteX13" fmla="*/ 457946 w 1833427"/>
              <a:gd name="connsiteY13" fmla="*/ 1707502 h 1735493"/>
              <a:gd name="connsiteX14" fmla="*/ 485938 w 1833427"/>
              <a:gd name="connsiteY14" fmla="*/ 1716832 h 1735493"/>
              <a:gd name="connsiteX15" fmla="*/ 635228 w 1833427"/>
              <a:gd name="connsiteY15" fmla="*/ 1735493 h 1735493"/>
              <a:gd name="connsiteX16" fmla="*/ 1437660 w 1833427"/>
              <a:gd name="connsiteY16" fmla="*/ 1716832 h 1735493"/>
              <a:gd name="connsiteX17" fmla="*/ 1568289 w 1833427"/>
              <a:gd name="connsiteY17" fmla="*/ 1660848 h 1735493"/>
              <a:gd name="connsiteX18" fmla="*/ 1652264 w 1833427"/>
              <a:gd name="connsiteY18" fmla="*/ 1632857 h 1735493"/>
              <a:gd name="connsiteX19" fmla="*/ 1736240 w 1833427"/>
              <a:gd name="connsiteY19" fmla="*/ 1595534 h 1735493"/>
              <a:gd name="connsiteX20" fmla="*/ 1825788 w 1833427"/>
              <a:gd name="connsiteY20" fmla="*/ 1396611 h 1735493"/>
              <a:gd name="connsiteX21" fmla="*/ 1828963 w 1833427"/>
              <a:gd name="connsiteY21" fmla="*/ 463550 h 1735493"/>
              <a:gd name="connsiteX22" fmla="*/ 1829352 w 1833427"/>
              <a:gd name="connsiteY22" fmla="*/ 345232 h 1735493"/>
              <a:gd name="connsiteX23" fmla="*/ 1829546 w 1833427"/>
              <a:gd name="connsiteY23" fmla="*/ 37322 h 1735493"/>
              <a:gd name="connsiteX0" fmla="*/ 10077 w 1833427"/>
              <a:gd name="connsiteY0" fmla="*/ 0 h 1735493"/>
              <a:gd name="connsiteX1" fmla="*/ 10077 w 1833427"/>
              <a:gd name="connsiteY1" fmla="*/ 223934 h 1735493"/>
              <a:gd name="connsiteX2" fmla="*/ 19407 w 1833427"/>
              <a:gd name="connsiteY2" fmla="*/ 1380930 h 1735493"/>
              <a:gd name="connsiteX3" fmla="*/ 47399 w 1833427"/>
              <a:gd name="connsiteY3" fmla="*/ 1492897 h 1735493"/>
              <a:gd name="connsiteX4" fmla="*/ 66060 w 1833427"/>
              <a:gd name="connsiteY4" fmla="*/ 1520889 h 1735493"/>
              <a:gd name="connsiteX5" fmla="*/ 103383 w 1833427"/>
              <a:gd name="connsiteY5" fmla="*/ 1576873 h 1735493"/>
              <a:gd name="connsiteX6" fmla="*/ 159367 w 1833427"/>
              <a:gd name="connsiteY6" fmla="*/ 1595534 h 1735493"/>
              <a:gd name="connsiteX7" fmla="*/ 187358 w 1833427"/>
              <a:gd name="connsiteY7" fmla="*/ 1604865 h 1735493"/>
              <a:gd name="connsiteX8" fmla="*/ 215350 w 1833427"/>
              <a:gd name="connsiteY8" fmla="*/ 1614195 h 1735493"/>
              <a:gd name="connsiteX9" fmla="*/ 299326 w 1833427"/>
              <a:gd name="connsiteY9" fmla="*/ 1651518 h 1735493"/>
              <a:gd name="connsiteX10" fmla="*/ 327318 w 1833427"/>
              <a:gd name="connsiteY10" fmla="*/ 1660848 h 1735493"/>
              <a:gd name="connsiteX11" fmla="*/ 355309 w 1833427"/>
              <a:gd name="connsiteY11" fmla="*/ 1670179 h 1735493"/>
              <a:gd name="connsiteX12" fmla="*/ 420624 w 1833427"/>
              <a:gd name="connsiteY12" fmla="*/ 1698171 h 1735493"/>
              <a:gd name="connsiteX13" fmla="*/ 457946 w 1833427"/>
              <a:gd name="connsiteY13" fmla="*/ 1707502 h 1735493"/>
              <a:gd name="connsiteX14" fmla="*/ 485938 w 1833427"/>
              <a:gd name="connsiteY14" fmla="*/ 1716832 h 1735493"/>
              <a:gd name="connsiteX15" fmla="*/ 635228 w 1833427"/>
              <a:gd name="connsiteY15" fmla="*/ 1735493 h 1735493"/>
              <a:gd name="connsiteX16" fmla="*/ 1437660 w 1833427"/>
              <a:gd name="connsiteY16" fmla="*/ 1716832 h 1735493"/>
              <a:gd name="connsiteX17" fmla="*/ 1568289 w 1833427"/>
              <a:gd name="connsiteY17" fmla="*/ 1660848 h 1735493"/>
              <a:gd name="connsiteX18" fmla="*/ 1736240 w 1833427"/>
              <a:gd name="connsiteY18" fmla="*/ 1595534 h 1735493"/>
              <a:gd name="connsiteX19" fmla="*/ 1825788 w 1833427"/>
              <a:gd name="connsiteY19" fmla="*/ 1396611 h 1735493"/>
              <a:gd name="connsiteX20" fmla="*/ 1828963 w 1833427"/>
              <a:gd name="connsiteY20" fmla="*/ 463550 h 1735493"/>
              <a:gd name="connsiteX21" fmla="*/ 1829352 w 1833427"/>
              <a:gd name="connsiteY21" fmla="*/ 345232 h 1735493"/>
              <a:gd name="connsiteX22" fmla="*/ 1829546 w 1833427"/>
              <a:gd name="connsiteY22" fmla="*/ 37322 h 1735493"/>
              <a:gd name="connsiteX0" fmla="*/ 10077 w 1839971"/>
              <a:gd name="connsiteY0" fmla="*/ 0 h 1735493"/>
              <a:gd name="connsiteX1" fmla="*/ 10077 w 1839971"/>
              <a:gd name="connsiteY1" fmla="*/ 223934 h 1735493"/>
              <a:gd name="connsiteX2" fmla="*/ 19407 w 1839971"/>
              <a:gd name="connsiteY2" fmla="*/ 1380930 h 1735493"/>
              <a:gd name="connsiteX3" fmla="*/ 47399 w 1839971"/>
              <a:gd name="connsiteY3" fmla="*/ 1492897 h 1735493"/>
              <a:gd name="connsiteX4" fmla="*/ 66060 w 1839971"/>
              <a:gd name="connsiteY4" fmla="*/ 1520889 h 1735493"/>
              <a:gd name="connsiteX5" fmla="*/ 103383 w 1839971"/>
              <a:gd name="connsiteY5" fmla="*/ 1576873 h 1735493"/>
              <a:gd name="connsiteX6" fmla="*/ 159367 w 1839971"/>
              <a:gd name="connsiteY6" fmla="*/ 1595534 h 1735493"/>
              <a:gd name="connsiteX7" fmla="*/ 187358 w 1839971"/>
              <a:gd name="connsiteY7" fmla="*/ 1604865 h 1735493"/>
              <a:gd name="connsiteX8" fmla="*/ 215350 w 1839971"/>
              <a:gd name="connsiteY8" fmla="*/ 1614195 h 1735493"/>
              <a:gd name="connsiteX9" fmla="*/ 299326 w 1839971"/>
              <a:gd name="connsiteY9" fmla="*/ 1651518 h 1735493"/>
              <a:gd name="connsiteX10" fmla="*/ 327318 w 1839971"/>
              <a:gd name="connsiteY10" fmla="*/ 1660848 h 1735493"/>
              <a:gd name="connsiteX11" fmla="*/ 355309 w 1839971"/>
              <a:gd name="connsiteY11" fmla="*/ 1670179 h 1735493"/>
              <a:gd name="connsiteX12" fmla="*/ 420624 w 1839971"/>
              <a:gd name="connsiteY12" fmla="*/ 1698171 h 1735493"/>
              <a:gd name="connsiteX13" fmla="*/ 457946 w 1839971"/>
              <a:gd name="connsiteY13" fmla="*/ 1707502 h 1735493"/>
              <a:gd name="connsiteX14" fmla="*/ 485938 w 1839971"/>
              <a:gd name="connsiteY14" fmla="*/ 1716832 h 1735493"/>
              <a:gd name="connsiteX15" fmla="*/ 635228 w 1839971"/>
              <a:gd name="connsiteY15" fmla="*/ 1735493 h 1735493"/>
              <a:gd name="connsiteX16" fmla="*/ 1437660 w 1839971"/>
              <a:gd name="connsiteY16" fmla="*/ 1716832 h 1735493"/>
              <a:gd name="connsiteX17" fmla="*/ 1568289 w 1839971"/>
              <a:gd name="connsiteY17" fmla="*/ 1660848 h 1735493"/>
              <a:gd name="connsiteX18" fmla="*/ 1647340 w 1839971"/>
              <a:gd name="connsiteY18" fmla="*/ 1576484 h 1735493"/>
              <a:gd name="connsiteX19" fmla="*/ 1825788 w 1839971"/>
              <a:gd name="connsiteY19" fmla="*/ 1396611 h 1735493"/>
              <a:gd name="connsiteX20" fmla="*/ 1828963 w 1839971"/>
              <a:gd name="connsiteY20" fmla="*/ 463550 h 1735493"/>
              <a:gd name="connsiteX21" fmla="*/ 1829352 w 1839971"/>
              <a:gd name="connsiteY21" fmla="*/ 345232 h 1735493"/>
              <a:gd name="connsiteX22" fmla="*/ 1829546 w 1839971"/>
              <a:gd name="connsiteY22" fmla="*/ 37322 h 1735493"/>
              <a:gd name="connsiteX0" fmla="*/ 10077 w 1839971"/>
              <a:gd name="connsiteY0" fmla="*/ 0 h 1735493"/>
              <a:gd name="connsiteX1" fmla="*/ 10077 w 1839971"/>
              <a:gd name="connsiteY1" fmla="*/ 223934 h 1735493"/>
              <a:gd name="connsiteX2" fmla="*/ 19407 w 1839971"/>
              <a:gd name="connsiteY2" fmla="*/ 1380930 h 1735493"/>
              <a:gd name="connsiteX3" fmla="*/ 47399 w 1839971"/>
              <a:gd name="connsiteY3" fmla="*/ 1492897 h 1735493"/>
              <a:gd name="connsiteX4" fmla="*/ 66060 w 1839971"/>
              <a:gd name="connsiteY4" fmla="*/ 1520889 h 1735493"/>
              <a:gd name="connsiteX5" fmla="*/ 103383 w 1839971"/>
              <a:gd name="connsiteY5" fmla="*/ 1576873 h 1735493"/>
              <a:gd name="connsiteX6" fmla="*/ 159367 w 1839971"/>
              <a:gd name="connsiteY6" fmla="*/ 1595534 h 1735493"/>
              <a:gd name="connsiteX7" fmla="*/ 187358 w 1839971"/>
              <a:gd name="connsiteY7" fmla="*/ 1604865 h 1735493"/>
              <a:gd name="connsiteX8" fmla="*/ 215350 w 1839971"/>
              <a:gd name="connsiteY8" fmla="*/ 1614195 h 1735493"/>
              <a:gd name="connsiteX9" fmla="*/ 299326 w 1839971"/>
              <a:gd name="connsiteY9" fmla="*/ 1651518 h 1735493"/>
              <a:gd name="connsiteX10" fmla="*/ 327318 w 1839971"/>
              <a:gd name="connsiteY10" fmla="*/ 1660848 h 1735493"/>
              <a:gd name="connsiteX11" fmla="*/ 355309 w 1839971"/>
              <a:gd name="connsiteY11" fmla="*/ 1670179 h 1735493"/>
              <a:gd name="connsiteX12" fmla="*/ 420624 w 1839971"/>
              <a:gd name="connsiteY12" fmla="*/ 1698171 h 1735493"/>
              <a:gd name="connsiteX13" fmla="*/ 457946 w 1839971"/>
              <a:gd name="connsiteY13" fmla="*/ 1707502 h 1735493"/>
              <a:gd name="connsiteX14" fmla="*/ 485938 w 1839971"/>
              <a:gd name="connsiteY14" fmla="*/ 1716832 h 1735493"/>
              <a:gd name="connsiteX15" fmla="*/ 635228 w 1839971"/>
              <a:gd name="connsiteY15" fmla="*/ 1735493 h 1735493"/>
              <a:gd name="connsiteX16" fmla="*/ 1437660 w 1839971"/>
              <a:gd name="connsiteY16" fmla="*/ 1716832 h 1735493"/>
              <a:gd name="connsiteX17" fmla="*/ 1568289 w 1839971"/>
              <a:gd name="connsiteY17" fmla="*/ 1660848 h 1735493"/>
              <a:gd name="connsiteX18" fmla="*/ 1647340 w 1839971"/>
              <a:gd name="connsiteY18" fmla="*/ 1576484 h 1735493"/>
              <a:gd name="connsiteX19" fmla="*/ 1825788 w 1839971"/>
              <a:gd name="connsiteY19" fmla="*/ 1396611 h 1735493"/>
              <a:gd name="connsiteX20" fmla="*/ 1828963 w 1839971"/>
              <a:gd name="connsiteY20" fmla="*/ 463550 h 1735493"/>
              <a:gd name="connsiteX21" fmla="*/ 1829352 w 1839971"/>
              <a:gd name="connsiteY21" fmla="*/ 345232 h 1735493"/>
              <a:gd name="connsiteX22" fmla="*/ 1829546 w 1839971"/>
              <a:gd name="connsiteY22" fmla="*/ 37322 h 1735493"/>
              <a:gd name="connsiteX0" fmla="*/ 10077 w 1839971"/>
              <a:gd name="connsiteY0" fmla="*/ 0 h 1735493"/>
              <a:gd name="connsiteX1" fmla="*/ 10077 w 1839971"/>
              <a:gd name="connsiteY1" fmla="*/ 223934 h 1735493"/>
              <a:gd name="connsiteX2" fmla="*/ 19407 w 1839971"/>
              <a:gd name="connsiteY2" fmla="*/ 1380930 h 1735493"/>
              <a:gd name="connsiteX3" fmla="*/ 47399 w 1839971"/>
              <a:gd name="connsiteY3" fmla="*/ 1492897 h 1735493"/>
              <a:gd name="connsiteX4" fmla="*/ 66060 w 1839971"/>
              <a:gd name="connsiteY4" fmla="*/ 1520889 h 1735493"/>
              <a:gd name="connsiteX5" fmla="*/ 103383 w 1839971"/>
              <a:gd name="connsiteY5" fmla="*/ 1576873 h 1735493"/>
              <a:gd name="connsiteX6" fmla="*/ 159367 w 1839971"/>
              <a:gd name="connsiteY6" fmla="*/ 1595534 h 1735493"/>
              <a:gd name="connsiteX7" fmla="*/ 187358 w 1839971"/>
              <a:gd name="connsiteY7" fmla="*/ 1604865 h 1735493"/>
              <a:gd name="connsiteX8" fmla="*/ 215350 w 1839971"/>
              <a:gd name="connsiteY8" fmla="*/ 1614195 h 1735493"/>
              <a:gd name="connsiteX9" fmla="*/ 299326 w 1839971"/>
              <a:gd name="connsiteY9" fmla="*/ 1651518 h 1735493"/>
              <a:gd name="connsiteX10" fmla="*/ 327318 w 1839971"/>
              <a:gd name="connsiteY10" fmla="*/ 1660848 h 1735493"/>
              <a:gd name="connsiteX11" fmla="*/ 355309 w 1839971"/>
              <a:gd name="connsiteY11" fmla="*/ 1670179 h 1735493"/>
              <a:gd name="connsiteX12" fmla="*/ 420624 w 1839971"/>
              <a:gd name="connsiteY12" fmla="*/ 1698171 h 1735493"/>
              <a:gd name="connsiteX13" fmla="*/ 457946 w 1839971"/>
              <a:gd name="connsiteY13" fmla="*/ 1707502 h 1735493"/>
              <a:gd name="connsiteX14" fmla="*/ 485938 w 1839971"/>
              <a:gd name="connsiteY14" fmla="*/ 1716832 h 1735493"/>
              <a:gd name="connsiteX15" fmla="*/ 635228 w 1839971"/>
              <a:gd name="connsiteY15" fmla="*/ 1735493 h 1735493"/>
              <a:gd name="connsiteX16" fmla="*/ 1437660 w 1839971"/>
              <a:gd name="connsiteY16" fmla="*/ 1716832 h 1735493"/>
              <a:gd name="connsiteX17" fmla="*/ 1568289 w 1839971"/>
              <a:gd name="connsiteY17" fmla="*/ 1660848 h 1735493"/>
              <a:gd name="connsiteX18" fmla="*/ 1548915 w 1839971"/>
              <a:gd name="connsiteY18" fmla="*/ 1605124 h 1735493"/>
              <a:gd name="connsiteX19" fmla="*/ 1647340 w 1839971"/>
              <a:gd name="connsiteY19" fmla="*/ 1576484 h 1735493"/>
              <a:gd name="connsiteX20" fmla="*/ 1825788 w 1839971"/>
              <a:gd name="connsiteY20" fmla="*/ 1396611 h 1735493"/>
              <a:gd name="connsiteX21" fmla="*/ 1828963 w 1839971"/>
              <a:gd name="connsiteY21" fmla="*/ 463550 h 1735493"/>
              <a:gd name="connsiteX22" fmla="*/ 1829352 w 1839971"/>
              <a:gd name="connsiteY22" fmla="*/ 345232 h 1735493"/>
              <a:gd name="connsiteX23" fmla="*/ 1829546 w 1839971"/>
              <a:gd name="connsiteY23" fmla="*/ 37322 h 1735493"/>
              <a:gd name="connsiteX0" fmla="*/ 10077 w 1839971"/>
              <a:gd name="connsiteY0" fmla="*/ 0 h 1735493"/>
              <a:gd name="connsiteX1" fmla="*/ 10077 w 1839971"/>
              <a:gd name="connsiteY1" fmla="*/ 223934 h 1735493"/>
              <a:gd name="connsiteX2" fmla="*/ 19407 w 1839971"/>
              <a:gd name="connsiteY2" fmla="*/ 1380930 h 1735493"/>
              <a:gd name="connsiteX3" fmla="*/ 47399 w 1839971"/>
              <a:gd name="connsiteY3" fmla="*/ 1492897 h 1735493"/>
              <a:gd name="connsiteX4" fmla="*/ 66060 w 1839971"/>
              <a:gd name="connsiteY4" fmla="*/ 1520889 h 1735493"/>
              <a:gd name="connsiteX5" fmla="*/ 103383 w 1839971"/>
              <a:gd name="connsiteY5" fmla="*/ 1576873 h 1735493"/>
              <a:gd name="connsiteX6" fmla="*/ 159367 w 1839971"/>
              <a:gd name="connsiteY6" fmla="*/ 1595534 h 1735493"/>
              <a:gd name="connsiteX7" fmla="*/ 187358 w 1839971"/>
              <a:gd name="connsiteY7" fmla="*/ 1604865 h 1735493"/>
              <a:gd name="connsiteX8" fmla="*/ 215350 w 1839971"/>
              <a:gd name="connsiteY8" fmla="*/ 1614195 h 1735493"/>
              <a:gd name="connsiteX9" fmla="*/ 299326 w 1839971"/>
              <a:gd name="connsiteY9" fmla="*/ 1651518 h 1735493"/>
              <a:gd name="connsiteX10" fmla="*/ 327318 w 1839971"/>
              <a:gd name="connsiteY10" fmla="*/ 1660848 h 1735493"/>
              <a:gd name="connsiteX11" fmla="*/ 355309 w 1839971"/>
              <a:gd name="connsiteY11" fmla="*/ 1670179 h 1735493"/>
              <a:gd name="connsiteX12" fmla="*/ 420624 w 1839971"/>
              <a:gd name="connsiteY12" fmla="*/ 1698171 h 1735493"/>
              <a:gd name="connsiteX13" fmla="*/ 457946 w 1839971"/>
              <a:gd name="connsiteY13" fmla="*/ 1707502 h 1735493"/>
              <a:gd name="connsiteX14" fmla="*/ 485938 w 1839971"/>
              <a:gd name="connsiteY14" fmla="*/ 1716832 h 1735493"/>
              <a:gd name="connsiteX15" fmla="*/ 635228 w 1839971"/>
              <a:gd name="connsiteY15" fmla="*/ 1735493 h 1735493"/>
              <a:gd name="connsiteX16" fmla="*/ 1437660 w 1839971"/>
              <a:gd name="connsiteY16" fmla="*/ 1716832 h 1735493"/>
              <a:gd name="connsiteX17" fmla="*/ 1568289 w 1839971"/>
              <a:gd name="connsiteY17" fmla="*/ 1660848 h 1735493"/>
              <a:gd name="connsiteX18" fmla="*/ 1647340 w 1839971"/>
              <a:gd name="connsiteY18" fmla="*/ 1576484 h 1735493"/>
              <a:gd name="connsiteX19" fmla="*/ 1825788 w 1839971"/>
              <a:gd name="connsiteY19" fmla="*/ 1396611 h 1735493"/>
              <a:gd name="connsiteX20" fmla="*/ 1828963 w 1839971"/>
              <a:gd name="connsiteY20" fmla="*/ 463550 h 1735493"/>
              <a:gd name="connsiteX21" fmla="*/ 1829352 w 1839971"/>
              <a:gd name="connsiteY21" fmla="*/ 345232 h 1735493"/>
              <a:gd name="connsiteX22" fmla="*/ 1829546 w 1839971"/>
              <a:gd name="connsiteY22" fmla="*/ 37322 h 1735493"/>
              <a:gd name="connsiteX0" fmla="*/ 10077 w 1839971"/>
              <a:gd name="connsiteY0" fmla="*/ 0 h 1735493"/>
              <a:gd name="connsiteX1" fmla="*/ 10077 w 1839971"/>
              <a:gd name="connsiteY1" fmla="*/ 223934 h 1735493"/>
              <a:gd name="connsiteX2" fmla="*/ 19407 w 1839971"/>
              <a:gd name="connsiteY2" fmla="*/ 1380930 h 1735493"/>
              <a:gd name="connsiteX3" fmla="*/ 47399 w 1839971"/>
              <a:gd name="connsiteY3" fmla="*/ 1492897 h 1735493"/>
              <a:gd name="connsiteX4" fmla="*/ 66060 w 1839971"/>
              <a:gd name="connsiteY4" fmla="*/ 1520889 h 1735493"/>
              <a:gd name="connsiteX5" fmla="*/ 103383 w 1839971"/>
              <a:gd name="connsiteY5" fmla="*/ 1576873 h 1735493"/>
              <a:gd name="connsiteX6" fmla="*/ 159367 w 1839971"/>
              <a:gd name="connsiteY6" fmla="*/ 1595534 h 1735493"/>
              <a:gd name="connsiteX7" fmla="*/ 187358 w 1839971"/>
              <a:gd name="connsiteY7" fmla="*/ 1604865 h 1735493"/>
              <a:gd name="connsiteX8" fmla="*/ 215350 w 1839971"/>
              <a:gd name="connsiteY8" fmla="*/ 1614195 h 1735493"/>
              <a:gd name="connsiteX9" fmla="*/ 299326 w 1839971"/>
              <a:gd name="connsiteY9" fmla="*/ 1651518 h 1735493"/>
              <a:gd name="connsiteX10" fmla="*/ 327318 w 1839971"/>
              <a:gd name="connsiteY10" fmla="*/ 1660848 h 1735493"/>
              <a:gd name="connsiteX11" fmla="*/ 355309 w 1839971"/>
              <a:gd name="connsiteY11" fmla="*/ 1670179 h 1735493"/>
              <a:gd name="connsiteX12" fmla="*/ 420624 w 1839971"/>
              <a:gd name="connsiteY12" fmla="*/ 1698171 h 1735493"/>
              <a:gd name="connsiteX13" fmla="*/ 457946 w 1839971"/>
              <a:gd name="connsiteY13" fmla="*/ 1707502 h 1735493"/>
              <a:gd name="connsiteX14" fmla="*/ 485938 w 1839971"/>
              <a:gd name="connsiteY14" fmla="*/ 1716832 h 1735493"/>
              <a:gd name="connsiteX15" fmla="*/ 635228 w 1839971"/>
              <a:gd name="connsiteY15" fmla="*/ 1735493 h 1735493"/>
              <a:gd name="connsiteX16" fmla="*/ 1437660 w 1839971"/>
              <a:gd name="connsiteY16" fmla="*/ 1716832 h 1735493"/>
              <a:gd name="connsiteX17" fmla="*/ 1504789 w 1839971"/>
              <a:gd name="connsiteY17" fmla="*/ 1622748 h 1735493"/>
              <a:gd name="connsiteX18" fmla="*/ 1647340 w 1839971"/>
              <a:gd name="connsiteY18" fmla="*/ 1576484 h 1735493"/>
              <a:gd name="connsiteX19" fmla="*/ 1825788 w 1839971"/>
              <a:gd name="connsiteY19" fmla="*/ 1396611 h 1735493"/>
              <a:gd name="connsiteX20" fmla="*/ 1828963 w 1839971"/>
              <a:gd name="connsiteY20" fmla="*/ 463550 h 1735493"/>
              <a:gd name="connsiteX21" fmla="*/ 1829352 w 1839971"/>
              <a:gd name="connsiteY21" fmla="*/ 345232 h 1735493"/>
              <a:gd name="connsiteX22" fmla="*/ 1829546 w 1839971"/>
              <a:gd name="connsiteY22" fmla="*/ 37322 h 1735493"/>
              <a:gd name="connsiteX0" fmla="*/ 10077 w 1839971"/>
              <a:gd name="connsiteY0" fmla="*/ 0 h 1735493"/>
              <a:gd name="connsiteX1" fmla="*/ 10077 w 1839971"/>
              <a:gd name="connsiteY1" fmla="*/ 223934 h 1735493"/>
              <a:gd name="connsiteX2" fmla="*/ 19407 w 1839971"/>
              <a:gd name="connsiteY2" fmla="*/ 1380930 h 1735493"/>
              <a:gd name="connsiteX3" fmla="*/ 47399 w 1839971"/>
              <a:gd name="connsiteY3" fmla="*/ 1492897 h 1735493"/>
              <a:gd name="connsiteX4" fmla="*/ 66060 w 1839971"/>
              <a:gd name="connsiteY4" fmla="*/ 1520889 h 1735493"/>
              <a:gd name="connsiteX5" fmla="*/ 103383 w 1839971"/>
              <a:gd name="connsiteY5" fmla="*/ 1576873 h 1735493"/>
              <a:gd name="connsiteX6" fmla="*/ 159367 w 1839971"/>
              <a:gd name="connsiteY6" fmla="*/ 1595534 h 1735493"/>
              <a:gd name="connsiteX7" fmla="*/ 187358 w 1839971"/>
              <a:gd name="connsiteY7" fmla="*/ 1604865 h 1735493"/>
              <a:gd name="connsiteX8" fmla="*/ 215350 w 1839971"/>
              <a:gd name="connsiteY8" fmla="*/ 1614195 h 1735493"/>
              <a:gd name="connsiteX9" fmla="*/ 299326 w 1839971"/>
              <a:gd name="connsiteY9" fmla="*/ 1651518 h 1735493"/>
              <a:gd name="connsiteX10" fmla="*/ 327318 w 1839971"/>
              <a:gd name="connsiteY10" fmla="*/ 1660848 h 1735493"/>
              <a:gd name="connsiteX11" fmla="*/ 355309 w 1839971"/>
              <a:gd name="connsiteY11" fmla="*/ 1670179 h 1735493"/>
              <a:gd name="connsiteX12" fmla="*/ 420624 w 1839971"/>
              <a:gd name="connsiteY12" fmla="*/ 1698171 h 1735493"/>
              <a:gd name="connsiteX13" fmla="*/ 457946 w 1839971"/>
              <a:gd name="connsiteY13" fmla="*/ 1707502 h 1735493"/>
              <a:gd name="connsiteX14" fmla="*/ 485938 w 1839971"/>
              <a:gd name="connsiteY14" fmla="*/ 1716832 h 1735493"/>
              <a:gd name="connsiteX15" fmla="*/ 635228 w 1839971"/>
              <a:gd name="connsiteY15" fmla="*/ 1735493 h 1735493"/>
              <a:gd name="connsiteX16" fmla="*/ 1504789 w 1839971"/>
              <a:gd name="connsiteY16" fmla="*/ 1622748 h 1735493"/>
              <a:gd name="connsiteX17" fmla="*/ 1647340 w 1839971"/>
              <a:gd name="connsiteY17" fmla="*/ 1576484 h 1735493"/>
              <a:gd name="connsiteX18" fmla="*/ 1825788 w 1839971"/>
              <a:gd name="connsiteY18" fmla="*/ 1396611 h 1735493"/>
              <a:gd name="connsiteX19" fmla="*/ 1828963 w 1839971"/>
              <a:gd name="connsiteY19" fmla="*/ 463550 h 1735493"/>
              <a:gd name="connsiteX20" fmla="*/ 1829352 w 1839971"/>
              <a:gd name="connsiteY20" fmla="*/ 345232 h 1735493"/>
              <a:gd name="connsiteX21" fmla="*/ 1829546 w 1839971"/>
              <a:gd name="connsiteY21" fmla="*/ 37322 h 1735493"/>
              <a:gd name="connsiteX0" fmla="*/ 10077 w 1839971"/>
              <a:gd name="connsiteY0" fmla="*/ 0 h 1735493"/>
              <a:gd name="connsiteX1" fmla="*/ 10077 w 1839971"/>
              <a:gd name="connsiteY1" fmla="*/ 223934 h 1735493"/>
              <a:gd name="connsiteX2" fmla="*/ 19407 w 1839971"/>
              <a:gd name="connsiteY2" fmla="*/ 1380930 h 1735493"/>
              <a:gd name="connsiteX3" fmla="*/ 47399 w 1839971"/>
              <a:gd name="connsiteY3" fmla="*/ 1492897 h 1735493"/>
              <a:gd name="connsiteX4" fmla="*/ 66060 w 1839971"/>
              <a:gd name="connsiteY4" fmla="*/ 1520889 h 1735493"/>
              <a:gd name="connsiteX5" fmla="*/ 103383 w 1839971"/>
              <a:gd name="connsiteY5" fmla="*/ 1576873 h 1735493"/>
              <a:gd name="connsiteX6" fmla="*/ 159367 w 1839971"/>
              <a:gd name="connsiteY6" fmla="*/ 1595534 h 1735493"/>
              <a:gd name="connsiteX7" fmla="*/ 187358 w 1839971"/>
              <a:gd name="connsiteY7" fmla="*/ 1604865 h 1735493"/>
              <a:gd name="connsiteX8" fmla="*/ 215350 w 1839971"/>
              <a:gd name="connsiteY8" fmla="*/ 1614195 h 1735493"/>
              <a:gd name="connsiteX9" fmla="*/ 299326 w 1839971"/>
              <a:gd name="connsiteY9" fmla="*/ 1651518 h 1735493"/>
              <a:gd name="connsiteX10" fmla="*/ 327318 w 1839971"/>
              <a:gd name="connsiteY10" fmla="*/ 1660848 h 1735493"/>
              <a:gd name="connsiteX11" fmla="*/ 355309 w 1839971"/>
              <a:gd name="connsiteY11" fmla="*/ 1670179 h 1735493"/>
              <a:gd name="connsiteX12" fmla="*/ 420624 w 1839971"/>
              <a:gd name="connsiteY12" fmla="*/ 1698171 h 1735493"/>
              <a:gd name="connsiteX13" fmla="*/ 457946 w 1839971"/>
              <a:gd name="connsiteY13" fmla="*/ 1707502 h 1735493"/>
              <a:gd name="connsiteX14" fmla="*/ 485938 w 1839971"/>
              <a:gd name="connsiteY14" fmla="*/ 1716832 h 1735493"/>
              <a:gd name="connsiteX15" fmla="*/ 635228 w 1839971"/>
              <a:gd name="connsiteY15" fmla="*/ 1735493 h 1735493"/>
              <a:gd name="connsiteX16" fmla="*/ 1504789 w 1839971"/>
              <a:gd name="connsiteY16" fmla="*/ 1622748 h 1735493"/>
              <a:gd name="connsiteX17" fmla="*/ 1647340 w 1839971"/>
              <a:gd name="connsiteY17" fmla="*/ 1576484 h 1735493"/>
              <a:gd name="connsiteX18" fmla="*/ 1825788 w 1839971"/>
              <a:gd name="connsiteY18" fmla="*/ 1396611 h 1735493"/>
              <a:gd name="connsiteX19" fmla="*/ 1828963 w 1839971"/>
              <a:gd name="connsiteY19" fmla="*/ 463550 h 1735493"/>
              <a:gd name="connsiteX20" fmla="*/ 1829352 w 1839971"/>
              <a:gd name="connsiteY20" fmla="*/ 345232 h 1735493"/>
              <a:gd name="connsiteX21" fmla="*/ 1829546 w 1839971"/>
              <a:gd name="connsiteY21" fmla="*/ 37322 h 1735493"/>
              <a:gd name="connsiteX0" fmla="*/ 10077 w 1839971"/>
              <a:gd name="connsiteY0" fmla="*/ 0 h 1735493"/>
              <a:gd name="connsiteX1" fmla="*/ 10077 w 1839971"/>
              <a:gd name="connsiteY1" fmla="*/ 223934 h 1735493"/>
              <a:gd name="connsiteX2" fmla="*/ 19407 w 1839971"/>
              <a:gd name="connsiteY2" fmla="*/ 1380930 h 1735493"/>
              <a:gd name="connsiteX3" fmla="*/ 47399 w 1839971"/>
              <a:gd name="connsiteY3" fmla="*/ 1492897 h 1735493"/>
              <a:gd name="connsiteX4" fmla="*/ 66060 w 1839971"/>
              <a:gd name="connsiteY4" fmla="*/ 1520889 h 1735493"/>
              <a:gd name="connsiteX5" fmla="*/ 103383 w 1839971"/>
              <a:gd name="connsiteY5" fmla="*/ 1576873 h 1735493"/>
              <a:gd name="connsiteX6" fmla="*/ 159367 w 1839971"/>
              <a:gd name="connsiteY6" fmla="*/ 1595534 h 1735493"/>
              <a:gd name="connsiteX7" fmla="*/ 187358 w 1839971"/>
              <a:gd name="connsiteY7" fmla="*/ 1604865 h 1735493"/>
              <a:gd name="connsiteX8" fmla="*/ 215350 w 1839971"/>
              <a:gd name="connsiteY8" fmla="*/ 1614195 h 1735493"/>
              <a:gd name="connsiteX9" fmla="*/ 299326 w 1839971"/>
              <a:gd name="connsiteY9" fmla="*/ 1651518 h 1735493"/>
              <a:gd name="connsiteX10" fmla="*/ 327318 w 1839971"/>
              <a:gd name="connsiteY10" fmla="*/ 1660848 h 1735493"/>
              <a:gd name="connsiteX11" fmla="*/ 355309 w 1839971"/>
              <a:gd name="connsiteY11" fmla="*/ 1670179 h 1735493"/>
              <a:gd name="connsiteX12" fmla="*/ 420624 w 1839971"/>
              <a:gd name="connsiteY12" fmla="*/ 1698171 h 1735493"/>
              <a:gd name="connsiteX13" fmla="*/ 457946 w 1839971"/>
              <a:gd name="connsiteY13" fmla="*/ 1707502 h 1735493"/>
              <a:gd name="connsiteX14" fmla="*/ 485938 w 1839971"/>
              <a:gd name="connsiteY14" fmla="*/ 1716832 h 1735493"/>
              <a:gd name="connsiteX15" fmla="*/ 635228 w 1839971"/>
              <a:gd name="connsiteY15" fmla="*/ 1735493 h 1735493"/>
              <a:gd name="connsiteX16" fmla="*/ 1504789 w 1839971"/>
              <a:gd name="connsiteY16" fmla="*/ 1622748 h 1735493"/>
              <a:gd name="connsiteX17" fmla="*/ 1647340 w 1839971"/>
              <a:gd name="connsiteY17" fmla="*/ 1576484 h 1735493"/>
              <a:gd name="connsiteX18" fmla="*/ 1825788 w 1839971"/>
              <a:gd name="connsiteY18" fmla="*/ 1396611 h 1735493"/>
              <a:gd name="connsiteX19" fmla="*/ 1828963 w 1839971"/>
              <a:gd name="connsiteY19" fmla="*/ 463550 h 1735493"/>
              <a:gd name="connsiteX20" fmla="*/ 1829352 w 1839971"/>
              <a:gd name="connsiteY20" fmla="*/ 345232 h 1735493"/>
              <a:gd name="connsiteX21" fmla="*/ 1829546 w 1839971"/>
              <a:gd name="connsiteY21" fmla="*/ 37322 h 1735493"/>
              <a:gd name="connsiteX0" fmla="*/ 10077 w 1838564"/>
              <a:gd name="connsiteY0" fmla="*/ 0 h 1735493"/>
              <a:gd name="connsiteX1" fmla="*/ 10077 w 1838564"/>
              <a:gd name="connsiteY1" fmla="*/ 223934 h 1735493"/>
              <a:gd name="connsiteX2" fmla="*/ 19407 w 1838564"/>
              <a:gd name="connsiteY2" fmla="*/ 1380930 h 1735493"/>
              <a:gd name="connsiteX3" fmla="*/ 47399 w 1838564"/>
              <a:gd name="connsiteY3" fmla="*/ 1492897 h 1735493"/>
              <a:gd name="connsiteX4" fmla="*/ 66060 w 1838564"/>
              <a:gd name="connsiteY4" fmla="*/ 1520889 h 1735493"/>
              <a:gd name="connsiteX5" fmla="*/ 103383 w 1838564"/>
              <a:gd name="connsiteY5" fmla="*/ 1576873 h 1735493"/>
              <a:gd name="connsiteX6" fmla="*/ 159367 w 1838564"/>
              <a:gd name="connsiteY6" fmla="*/ 1595534 h 1735493"/>
              <a:gd name="connsiteX7" fmla="*/ 187358 w 1838564"/>
              <a:gd name="connsiteY7" fmla="*/ 1604865 h 1735493"/>
              <a:gd name="connsiteX8" fmla="*/ 215350 w 1838564"/>
              <a:gd name="connsiteY8" fmla="*/ 1614195 h 1735493"/>
              <a:gd name="connsiteX9" fmla="*/ 299326 w 1838564"/>
              <a:gd name="connsiteY9" fmla="*/ 1651518 h 1735493"/>
              <a:gd name="connsiteX10" fmla="*/ 327318 w 1838564"/>
              <a:gd name="connsiteY10" fmla="*/ 1660848 h 1735493"/>
              <a:gd name="connsiteX11" fmla="*/ 355309 w 1838564"/>
              <a:gd name="connsiteY11" fmla="*/ 1670179 h 1735493"/>
              <a:gd name="connsiteX12" fmla="*/ 420624 w 1838564"/>
              <a:gd name="connsiteY12" fmla="*/ 1698171 h 1735493"/>
              <a:gd name="connsiteX13" fmla="*/ 457946 w 1838564"/>
              <a:gd name="connsiteY13" fmla="*/ 1707502 h 1735493"/>
              <a:gd name="connsiteX14" fmla="*/ 485938 w 1838564"/>
              <a:gd name="connsiteY14" fmla="*/ 1716832 h 1735493"/>
              <a:gd name="connsiteX15" fmla="*/ 635228 w 1838564"/>
              <a:gd name="connsiteY15" fmla="*/ 1735493 h 1735493"/>
              <a:gd name="connsiteX16" fmla="*/ 1504789 w 1838564"/>
              <a:gd name="connsiteY16" fmla="*/ 1622748 h 1735493"/>
              <a:gd name="connsiteX17" fmla="*/ 1666390 w 1838564"/>
              <a:gd name="connsiteY17" fmla="*/ 1570134 h 1735493"/>
              <a:gd name="connsiteX18" fmla="*/ 1825788 w 1838564"/>
              <a:gd name="connsiteY18" fmla="*/ 1396611 h 1735493"/>
              <a:gd name="connsiteX19" fmla="*/ 1828963 w 1838564"/>
              <a:gd name="connsiteY19" fmla="*/ 463550 h 1735493"/>
              <a:gd name="connsiteX20" fmla="*/ 1829352 w 1838564"/>
              <a:gd name="connsiteY20" fmla="*/ 345232 h 1735493"/>
              <a:gd name="connsiteX21" fmla="*/ 1829546 w 1838564"/>
              <a:gd name="connsiteY21" fmla="*/ 37322 h 1735493"/>
              <a:gd name="connsiteX0" fmla="*/ 10077 w 1838564"/>
              <a:gd name="connsiteY0" fmla="*/ 0 h 1735493"/>
              <a:gd name="connsiteX1" fmla="*/ 10077 w 1838564"/>
              <a:gd name="connsiteY1" fmla="*/ 223934 h 1735493"/>
              <a:gd name="connsiteX2" fmla="*/ 19407 w 1838564"/>
              <a:gd name="connsiteY2" fmla="*/ 1380930 h 1735493"/>
              <a:gd name="connsiteX3" fmla="*/ 47399 w 1838564"/>
              <a:gd name="connsiteY3" fmla="*/ 1492897 h 1735493"/>
              <a:gd name="connsiteX4" fmla="*/ 66060 w 1838564"/>
              <a:gd name="connsiteY4" fmla="*/ 1520889 h 1735493"/>
              <a:gd name="connsiteX5" fmla="*/ 103383 w 1838564"/>
              <a:gd name="connsiteY5" fmla="*/ 1576873 h 1735493"/>
              <a:gd name="connsiteX6" fmla="*/ 159367 w 1838564"/>
              <a:gd name="connsiteY6" fmla="*/ 1595534 h 1735493"/>
              <a:gd name="connsiteX7" fmla="*/ 187358 w 1838564"/>
              <a:gd name="connsiteY7" fmla="*/ 1604865 h 1735493"/>
              <a:gd name="connsiteX8" fmla="*/ 215350 w 1838564"/>
              <a:gd name="connsiteY8" fmla="*/ 1614195 h 1735493"/>
              <a:gd name="connsiteX9" fmla="*/ 299326 w 1838564"/>
              <a:gd name="connsiteY9" fmla="*/ 1651518 h 1735493"/>
              <a:gd name="connsiteX10" fmla="*/ 327318 w 1838564"/>
              <a:gd name="connsiteY10" fmla="*/ 1660848 h 1735493"/>
              <a:gd name="connsiteX11" fmla="*/ 355309 w 1838564"/>
              <a:gd name="connsiteY11" fmla="*/ 1670179 h 1735493"/>
              <a:gd name="connsiteX12" fmla="*/ 420624 w 1838564"/>
              <a:gd name="connsiteY12" fmla="*/ 1698171 h 1735493"/>
              <a:gd name="connsiteX13" fmla="*/ 457946 w 1838564"/>
              <a:gd name="connsiteY13" fmla="*/ 1707502 h 1735493"/>
              <a:gd name="connsiteX14" fmla="*/ 485938 w 1838564"/>
              <a:gd name="connsiteY14" fmla="*/ 1716832 h 1735493"/>
              <a:gd name="connsiteX15" fmla="*/ 635228 w 1838564"/>
              <a:gd name="connsiteY15" fmla="*/ 1735493 h 1735493"/>
              <a:gd name="connsiteX16" fmla="*/ 1504789 w 1838564"/>
              <a:gd name="connsiteY16" fmla="*/ 1622748 h 1735493"/>
              <a:gd name="connsiteX17" fmla="*/ 1666390 w 1838564"/>
              <a:gd name="connsiteY17" fmla="*/ 1570134 h 1735493"/>
              <a:gd name="connsiteX18" fmla="*/ 1825788 w 1838564"/>
              <a:gd name="connsiteY18" fmla="*/ 1396611 h 1735493"/>
              <a:gd name="connsiteX19" fmla="*/ 1828963 w 1838564"/>
              <a:gd name="connsiteY19" fmla="*/ 463550 h 1735493"/>
              <a:gd name="connsiteX20" fmla="*/ 1829352 w 1838564"/>
              <a:gd name="connsiteY20" fmla="*/ 345232 h 1735493"/>
              <a:gd name="connsiteX21" fmla="*/ 1829546 w 1838564"/>
              <a:gd name="connsiteY21" fmla="*/ 37322 h 1735493"/>
              <a:gd name="connsiteX0" fmla="*/ 10077 w 1838564"/>
              <a:gd name="connsiteY0" fmla="*/ 0 h 1735493"/>
              <a:gd name="connsiteX1" fmla="*/ 10077 w 1838564"/>
              <a:gd name="connsiteY1" fmla="*/ 223934 h 1735493"/>
              <a:gd name="connsiteX2" fmla="*/ 19407 w 1838564"/>
              <a:gd name="connsiteY2" fmla="*/ 1380930 h 1735493"/>
              <a:gd name="connsiteX3" fmla="*/ 47399 w 1838564"/>
              <a:gd name="connsiteY3" fmla="*/ 1492897 h 1735493"/>
              <a:gd name="connsiteX4" fmla="*/ 66060 w 1838564"/>
              <a:gd name="connsiteY4" fmla="*/ 1520889 h 1735493"/>
              <a:gd name="connsiteX5" fmla="*/ 103383 w 1838564"/>
              <a:gd name="connsiteY5" fmla="*/ 1576873 h 1735493"/>
              <a:gd name="connsiteX6" fmla="*/ 159367 w 1838564"/>
              <a:gd name="connsiteY6" fmla="*/ 1595534 h 1735493"/>
              <a:gd name="connsiteX7" fmla="*/ 187358 w 1838564"/>
              <a:gd name="connsiteY7" fmla="*/ 1604865 h 1735493"/>
              <a:gd name="connsiteX8" fmla="*/ 215350 w 1838564"/>
              <a:gd name="connsiteY8" fmla="*/ 1614195 h 1735493"/>
              <a:gd name="connsiteX9" fmla="*/ 299326 w 1838564"/>
              <a:gd name="connsiteY9" fmla="*/ 1651518 h 1735493"/>
              <a:gd name="connsiteX10" fmla="*/ 327318 w 1838564"/>
              <a:gd name="connsiteY10" fmla="*/ 1660848 h 1735493"/>
              <a:gd name="connsiteX11" fmla="*/ 355309 w 1838564"/>
              <a:gd name="connsiteY11" fmla="*/ 1670179 h 1735493"/>
              <a:gd name="connsiteX12" fmla="*/ 420624 w 1838564"/>
              <a:gd name="connsiteY12" fmla="*/ 1698171 h 1735493"/>
              <a:gd name="connsiteX13" fmla="*/ 457946 w 1838564"/>
              <a:gd name="connsiteY13" fmla="*/ 1707502 h 1735493"/>
              <a:gd name="connsiteX14" fmla="*/ 485938 w 1838564"/>
              <a:gd name="connsiteY14" fmla="*/ 1716832 h 1735493"/>
              <a:gd name="connsiteX15" fmla="*/ 635228 w 1838564"/>
              <a:gd name="connsiteY15" fmla="*/ 1735493 h 1735493"/>
              <a:gd name="connsiteX16" fmla="*/ 1504789 w 1838564"/>
              <a:gd name="connsiteY16" fmla="*/ 1622748 h 1735493"/>
              <a:gd name="connsiteX17" fmla="*/ 1666390 w 1838564"/>
              <a:gd name="connsiteY17" fmla="*/ 1570134 h 1735493"/>
              <a:gd name="connsiteX18" fmla="*/ 1825788 w 1838564"/>
              <a:gd name="connsiteY18" fmla="*/ 1396611 h 1735493"/>
              <a:gd name="connsiteX19" fmla="*/ 1828963 w 1838564"/>
              <a:gd name="connsiteY19" fmla="*/ 463550 h 1735493"/>
              <a:gd name="connsiteX20" fmla="*/ 1829352 w 1838564"/>
              <a:gd name="connsiteY20" fmla="*/ 345232 h 1735493"/>
              <a:gd name="connsiteX21" fmla="*/ 1829546 w 1838564"/>
              <a:gd name="connsiteY21" fmla="*/ 37322 h 1735493"/>
              <a:gd name="connsiteX0" fmla="*/ 10077 w 1838564"/>
              <a:gd name="connsiteY0" fmla="*/ 0 h 1735493"/>
              <a:gd name="connsiteX1" fmla="*/ 10077 w 1838564"/>
              <a:gd name="connsiteY1" fmla="*/ 223934 h 1735493"/>
              <a:gd name="connsiteX2" fmla="*/ 19407 w 1838564"/>
              <a:gd name="connsiteY2" fmla="*/ 1380930 h 1735493"/>
              <a:gd name="connsiteX3" fmla="*/ 47399 w 1838564"/>
              <a:gd name="connsiteY3" fmla="*/ 1492897 h 1735493"/>
              <a:gd name="connsiteX4" fmla="*/ 66060 w 1838564"/>
              <a:gd name="connsiteY4" fmla="*/ 1520889 h 1735493"/>
              <a:gd name="connsiteX5" fmla="*/ 103383 w 1838564"/>
              <a:gd name="connsiteY5" fmla="*/ 1576873 h 1735493"/>
              <a:gd name="connsiteX6" fmla="*/ 159367 w 1838564"/>
              <a:gd name="connsiteY6" fmla="*/ 1595534 h 1735493"/>
              <a:gd name="connsiteX7" fmla="*/ 187358 w 1838564"/>
              <a:gd name="connsiteY7" fmla="*/ 1604865 h 1735493"/>
              <a:gd name="connsiteX8" fmla="*/ 215350 w 1838564"/>
              <a:gd name="connsiteY8" fmla="*/ 1614195 h 1735493"/>
              <a:gd name="connsiteX9" fmla="*/ 299326 w 1838564"/>
              <a:gd name="connsiteY9" fmla="*/ 1651518 h 1735493"/>
              <a:gd name="connsiteX10" fmla="*/ 327318 w 1838564"/>
              <a:gd name="connsiteY10" fmla="*/ 1660848 h 1735493"/>
              <a:gd name="connsiteX11" fmla="*/ 355309 w 1838564"/>
              <a:gd name="connsiteY11" fmla="*/ 1670179 h 1735493"/>
              <a:gd name="connsiteX12" fmla="*/ 420624 w 1838564"/>
              <a:gd name="connsiteY12" fmla="*/ 1698171 h 1735493"/>
              <a:gd name="connsiteX13" fmla="*/ 457946 w 1838564"/>
              <a:gd name="connsiteY13" fmla="*/ 1707502 h 1735493"/>
              <a:gd name="connsiteX14" fmla="*/ 485938 w 1838564"/>
              <a:gd name="connsiteY14" fmla="*/ 1716832 h 1735493"/>
              <a:gd name="connsiteX15" fmla="*/ 635228 w 1838564"/>
              <a:gd name="connsiteY15" fmla="*/ 1735493 h 1735493"/>
              <a:gd name="connsiteX16" fmla="*/ 1504789 w 1838564"/>
              <a:gd name="connsiteY16" fmla="*/ 1622748 h 1735493"/>
              <a:gd name="connsiteX17" fmla="*/ 1666390 w 1838564"/>
              <a:gd name="connsiteY17" fmla="*/ 1570134 h 1735493"/>
              <a:gd name="connsiteX18" fmla="*/ 1825788 w 1838564"/>
              <a:gd name="connsiteY18" fmla="*/ 1396611 h 1735493"/>
              <a:gd name="connsiteX19" fmla="*/ 1828963 w 1838564"/>
              <a:gd name="connsiteY19" fmla="*/ 463550 h 1735493"/>
              <a:gd name="connsiteX20" fmla="*/ 1829352 w 1838564"/>
              <a:gd name="connsiteY20" fmla="*/ 345232 h 1735493"/>
              <a:gd name="connsiteX21" fmla="*/ 1829546 w 1838564"/>
              <a:gd name="connsiteY21" fmla="*/ 37322 h 1735493"/>
              <a:gd name="connsiteX0" fmla="*/ 10077 w 1838564"/>
              <a:gd name="connsiteY0" fmla="*/ 0 h 1735493"/>
              <a:gd name="connsiteX1" fmla="*/ 10077 w 1838564"/>
              <a:gd name="connsiteY1" fmla="*/ 223934 h 1735493"/>
              <a:gd name="connsiteX2" fmla="*/ 19407 w 1838564"/>
              <a:gd name="connsiteY2" fmla="*/ 1380930 h 1735493"/>
              <a:gd name="connsiteX3" fmla="*/ 47399 w 1838564"/>
              <a:gd name="connsiteY3" fmla="*/ 1492897 h 1735493"/>
              <a:gd name="connsiteX4" fmla="*/ 66060 w 1838564"/>
              <a:gd name="connsiteY4" fmla="*/ 1520889 h 1735493"/>
              <a:gd name="connsiteX5" fmla="*/ 103383 w 1838564"/>
              <a:gd name="connsiteY5" fmla="*/ 1576873 h 1735493"/>
              <a:gd name="connsiteX6" fmla="*/ 159367 w 1838564"/>
              <a:gd name="connsiteY6" fmla="*/ 1595534 h 1735493"/>
              <a:gd name="connsiteX7" fmla="*/ 187358 w 1838564"/>
              <a:gd name="connsiteY7" fmla="*/ 1604865 h 1735493"/>
              <a:gd name="connsiteX8" fmla="*/ 215350 w 1838564"/>
              <a:gd name="connsiteY8" fmla="*/ 1614195 h 1735493"/>
              <a:gd name="connsiteX9" fmla="*/ 299326 w 1838564"/>
              <a:gd name="connsiteY9" fmla="*/ 1651518 h 1735493"/>
              <a:gd name="connsiteX10" fmla="*/ 327318 w 1838564"/>
              <a:gd name="connsiteY10" fmla="*/ 1660848 h 1735493"/>
              <a:gd name="connsiteX11" fmla="*/ 355309 w 1838564"/>
              <a:gd name="connsiteY11" fmla="*/ 1670179 h 1735493"/>
              <a:gd name="connsiteX12" fmla="*/ 420624 w 1838564"/>
              <a:gd name="connsiteY12" fmla="*/ 1698171 h 1735493"/>
              <a:gd name="connsiteX13" fmla="*/ 457946 w 1838564"/>
              <a:gd name="connsiteY13" fmla="*/ 1707502 h 1735493"/>
              <a:gd name="connsiteX14" fmla="*/ 485938 w 1838564"/>
              <a:gd name="connsiteY14" fmla="*/ 1716832 h 1735493"/>
              <a:gd name="connsiteX15" fmla="*/ 635228 w 1838564"/>
              <a:gd name="connsiteY15" fmla="*/ 1735493 h 1735493"/>
              <a:gd name="connsiteX16" fmla="*/ 1504789 w 1838564"/>
              <a:gd name="connsiteY16" fmla="*/ 1622748 h 1735493"/>
              <a:gd name="connsiteX17" fmla="*/ 1666390 w 1838564"/>
              <a:gd name="connsiteY17" fmla="*/ 1570134 h 1735493"/>
              <a:gd name="connsiteX18" fmla="*/ 1825788 w 1838564"/>
              <a:gd name="connsiteY18" fmla="*/ 1396611 h 1735493"/>
              <a:gd name="connsiteX19" fmla="*/ 1828963 w 1838564"/>
              <a:gd name="connsiteY19" fmla="*/ 463550 h 1735493"/>
              <a:gd name="connsiteX20" fmla="*/ 1829352 w 1838564"/>
              <a:gd name="connsiteY20" fmla="*/ 345232 h 1735493"/>
              <a:gd name="connsiteX21" fmla="*/ 1829546 w 1838564"/>
              <a:gd name="connsiteY21" fmla="*/ 37322 h 1735493"/>
              <a:gd name="connsiteX0" fmla="*/ 10077 w 1838564"/>
              <a:gd name="connsiteY0" fmla="*/ 0 h 1735493"/>
              <a:gd name="connsiteX1" fmla="*/ 10077 w 1838564"/>
              <a:gd name="connsiteY1" fmla="*/ 223934 h 1735493"/>
              <a:gd name="connsiteX2" fmla="*/ 19407 w 1838564"/>
              <a:gd name="connsiteY2" fmla="*/ 1380930 h 1735493"/>
              <a:gd name="connsiteX3" fmla="*/ 47399 w 1838564"/>
              <a:gd name="connsiteY3" fmla="*/ 1492897 h 1735493"/>
              <a:gd name="connsiteX4" fmla="*/ 66060 w 1838564"/>
              <a:gd name="connsiteY4" fmla="*/ 1520889 h 1735493"/>
              <a:gd name="connsiteX5" fmla="*/ 103383 w 1838564"/>
              <a:gd name="connsiteY5" fmla="*/ 1576873 h 1735493"/>
              <a:gd name="connsiteX6" fmla="*/ 159367 w 1838564"/>
              <a:gd name="connsiteY6" fmla="*/ 1595534 h 1735493"/>
              <a:gd name="connsiteX7" fmla="*/ 187358 w 1838564"/>
              <a:gd name="connsiteY7" fmla="*/ 1604865 h 1735493"/>
              <a:gd name="connsiteX8" fmla="*/ 215350 w 1838564"/>
              <a:gd name="connsiteY8" fmla="*/ 1614195 h 1735493"/>
              <a:gd name="connsiteX9" fmla="*/ 299326 w 1838564"/>
              <a:gd name="connsiteY9" fmla="*/ 1651518 h 1735493"/>
              <a:gd name="connsiteX10" fmla="*/ 327318 w 1838564"/>
              <a:gd name="connsiteY10" fmla="*/ 1660848 h 1735493"/>
              <a:gd name="connsiteX11" fmla="*/ 355309 w 1838564"/>
              <a:gd name="connsiteY11" fmla="*/ 1670179 h 1735493"/>
              <a:gd name="connsiteX12" fmla="*/ 420624 w 1838564"/>
              <a:gd name="connsiteY12" fmla="*/ 1698171 h 1735493"/>
              <a:gd name="connsiteX13" fmla="*/ 457946 w 1838564"/>
              <a:gd name="connsiteY13" fmla="*/ 1707502 h 1735493"/>
              <a:gd name="connsiteX14" fmla="*/ 485938 w 1838564"/>
              <a:gd name="connsiteY14" fmla="*/ 1716832 h 1735493"/>
              <a:gd name="connsiteX15" fmla="*/ 635228 w 1838564"/>
              <a:gd name="connsiteY15" fmla="*/ 1735493 h 1735493"/>
              <a:gd name="connsiteX16" fmla="*/ 1504789 w 1838564"/>
              <a:gd name="connsiteY16" fmla="*/ 1622748 h 1735493"/>
              <a:gd name="connsiteX17" fmla="*/ 1666390 w 1838564"/>
              <a:gd name="connsiteY17" fmla="*/ 1570134 h 1735493"/>
              <a:gd name="connsiteX18" fmla="*/ 1825788 w 1838564"/>
              <a:gd name="connsiteY18" fmla="*/ 1396611 h 1735493"/>
              <a:gd name="connsiteX19" fmla="*/ 1828963 w 1838564"/>
              <a:gd name="connsiteY19" fmla="*/ 463550 h 1735493"/>
              <a:gd name="connsiteX20" fmla="*/ 1829352 w 1838564"/>
              <a:gd name="connsiteY20" fmla="*/ 345232 h 1735493"/>
              <a:gd name="connsiteX21" fmla="*/ 1829546 w 1838564"/>
              <a:gd name="connsiteY21" fmla="*/ 37322 h 1735493"/>
              <a:gd name="connsiteX0" fmla="*/ 10077 w 1838564"/>
              <a:gd name="connsiteY0" fmla="*/ 0 h 1735493"/>
              <a:gd name="connsiteX1" fmla="*/ 10077 w 1838564"/>
              <a:gd name="connsiteY1" fmla="*/ 223934 h 1735493"/>
              <a:gd name="connsiteX2" fmla="*/ 19407 w 1838564"/>
              <a:gd name="connsiteY2" fmla="*/ 1380930 h 1735493"/>
              <a:gd name="connsiteX3" fmla="*/ 47399 w 1838564"/>
              <a:gd name="connsiteY3" fmla="*/ 1492897 h 1735493"/>
              <a:gd name="connsiteX4" fmla="*/ 66060 w 1838564"/>
              <a:gd name="connsiteY4" fmla="*/ 1520889 h 1735493"/>
              <a:gd name="connsiteX5" fmla="*/ 103383 w 1838564"/>
              <a:gd name="connsiteY5" fmla="*/ 1576873 h 1735493"/>
              <a:gd name="connsiteX6" fmla="*/ 159367 w 1838564"/>
              <a:gd name="connsiteY6" fmla="*/ 1595534 h 1735493"/>
              <a:gd name="connsiteX7" fmla="*/ 187358 w 1838564"/>
              <a:gd name="connsiteY7" fmla="*/ 1604865 h 1735493"/>
              <a:gd name="connsiteX8" fmla="*/ 215350 w 1838564"/>
              <a:gd name="connsiteY8" fmla="*/ 1614195 h 1735493"/>
              <a:gd name="connsiteX9" fmla="*/ 299326 w 1838564"/>
              <a:gd name="connsiteY9" fmla="*/ 1651518 h 1735493"/>
              <a:gd name="connsiteX10" fmla="*/ 327318 w 1838564"/>
              <a:gd name="connsiteY10" fmla="*/ 1660848 h 1735493"/>
              <a:gd name="connsiteX11" fmla="*/ 355309 w 1838564"/>
              <a:gd name="connsiteY11" fmla="*/ 1670179 h 1735493"/>
              <a:gd name="connsiteX12" fmla="*/ 420624 w 1838564"/>
              <a:gd name="connsiteY12" fmla="*/ 1698171 h 1735493"/>
              <a:gd name="connsiteX13" fmla="*/ 457946 w 1838564"/>
              <a:gd name="connsiteY13" fmla="*/ 1707502 h 1735493"/>
              <a:gd name="connsiteX14" fmla="*/ 485938 w 1838564"/>
              <a:gd name="connsiteY14" fmla="*/ 1716832 h 1735493"/>
              <a:gd name="connsiteX15" fmla="*/ 635228 w 1838564"/>
              <a:gd name="connsiteY15" fmla="*/ 1735493 h 1735493"/>
              <a:gd name="connsiteX16" fmla="*/ 1504789 w 1838564"/>
              <a:gd name="connsiteY16" fmla="*/ 1622748 h 1735493"/>
              <a:gd name="connsiteX17" fmla="*/ 1666390 w 1838564"/>
              <a:gd name="connsiteY17" fmla="*/ 1570134 h 1735493"/>
              <a:gd name="connsiteX18" fmla="*/ 1825788 w 1838564"/>
              <a:gd name="connsiteY18" fmla="*/ 1396611 h 1735493"/>
              <a:gd name="connsiteX19" fmla="*/ 1828963 w 1838564"/>
              <a:gd name="connsiteY19" fmla="*/ 463550 h 1735493"/>
              <a:gd name="connsiteX20" fmla="*/ 1829352 w 1838564"/>
              <a:gd name="connsiteY20" fmla="*/ 345232 h 1735493"/>
              <a:gd name="connsiteX21" fmla="*/ 1829546 w 1838564"/>
              <a:gd name="connsiteY21" fmla="*/ 37322 h 1735493"/>
              <a:gd name="connsiteX0" fmla="*/ 10077 w 1838564"/>
              <a:gd name="connsiteY0" fmla="*/ 0 h 1735493"/>
              <a:gd name="connsiteX1" fmla="*/ 10077 w 1838564"/>
              <a:gd name="connsiteY1" fmla="*/ 223934 h 1735493"/>
              <a:gd name="connsiteX2" fmla="*/ 19407 w 1838564"/>
              <a:gd name="connsiteY2" fmla="*/ 1380930 h 1735493"/>
              <a:gd name="connsiteX3" fmla="*/ 47399 w 1838564"/>
              <a:gd name="connsiteY3" fmla="*/ 1492897 h 1735493"/>
              <a:gd name="connsiteX4" fmla="*/ 66060 w 1838564"/>
              <a:gd name="connsiteY4" fmla="*/ 1520889 h 1735493"/>
              <a:gd name="connsiteX5" fmla="*/ 103383 w 1838564"/>
              <a:gd name="connsiteY5" fmla="*/ 1576873 h 1735493"/>
              <a:gd name="connsiteX6" fmla="*/ 159367 w 1838564"/>
              <a:gd name="connsiteY6" fmla="*/ 1595534 h 1735493"/>
              <a:gd name="connsiteX7" fmla="*/ 187358 w 1838564"/>
              <a:gd name="connsiteY7" fmla="*/ 1604865 h 1735493"/>
              <a:gd name="connsiteX8" fmla="*/ 215350 w 1838564"/>
              <a:gd name="connsiteY8" fmla="*/ 1614195 h 1735493"/>
              <a:gd name="connsiteX9" fmla="*/ 299326 w 1838564"/>
              <a:gd name="connsiteY9" fmla="*/ 1651518 h 1735493"/>
              <a:gd name="connsiteX10" fmla="*/ 327318 w 1838564"/>
              <a:gd name="connsiteY10" fmla="*/ 1660848 h 1735493"/>
              <a:gd name="connsiteX11" fmla="*/ 355309 w 1838564"/>
              <a:gd name="connsiteY11" fmla="*/ 1670179 h 1735493"/>
              <a:gd name="connsiteX12" fmla="*/ 420624 w 1838564"/>
              <a:gd name="connsiteY12" fmla="*/ 1698171 h 1735493"/>
              <a:gd name="connsiteX13" fmla="*/ 457946 w 1838564"/>
              <a:gd name="connsiteY13" fmla="*/ 1707502 h 1735493"/>
              <a:gd name="connsiteX14" fmla="*/ 485938 w 1838564"/>
              <a:gd name="connsiteY14" fmla="*/ 1716832 h 1735493"/>
              <a:gd name="connsiteX15" fmla="*/ 635228 w 1838564"/>
              <a:gd name="connsiteY15" fmla="*/ 1735493 h 1735493"/>
              <a:gd name="connsiteX16" fmla="*/ 1504789 w 1838564"/>
              <a:gd name="connsiteY16" fmla="*/ 1622748 h 1735493"/>
              <a:gd name="connsiteX17" fmla="*/ 1666390 w 1838564"/>
              <a:gd name="connsiteY17" fmla="*/ 1570134 h 1735493"/>
              <a:gd name="connsiteX18" fmla="*/ 1825788 w 1838564"/>
              <a:gd name="connsiteY18" fmla="*/ 1396611 h 1735493"/>
              <a:gd name="connsiteX19" fmla="*/ 1828963 w 1838564"/>
              <a:gd name="connsiteY19" fmla="*/ 463550 h 1735493"/>
              <a:gd name="connsiteX20" fmla="*/ 1829352 w 1838564"/>
              <a:gd name="connsiteY20" fmla="*/ 345232 h 1735493"/>
              <a:gd name="connsiteX21" fmla="*/ 1829546 w 1838564"/>
              <a:gd name="connsiteY21" fmla="*/ 37322 h 1735493"/>
              <a:gd name="connsiteX0" fmla="*/ 10077 w 1838564"/>
              <a:gd name="connsiteY0" fmla="*/ 0 h 1735493"/>
              <a:gd name="connsiteX1" fmla="*/ 10077 w 1838564"/>
              <a:gd name="connsiteY1" fmla="*/ 223934 h 1735493"/>
              <a:gd name="connsiteX2" fmla="*/ 19407 w 1838564"/>
              <a:gd name="connsiteY2" fmla="*/ 1380930 h 1735493"/>
              <a:gd name="connsiteX3" fmla="*/ 47399 w 1838564"/>
              <a:gd name="connsiteY3" fmla="*/ 1492897 h 1735493"/>
              <a:gd name="connsiteX4" fmla="*/ 66060 w 1838564"/>
              <a:gd name="connsiteY4" fmla="*/ 1520889 h 1735493"/>
              <a:gd name="connsiteX5" fmla="*/ 103383 w 1838564"/>
              <a:gd name="connsiteY5" fmla="*/ 1576873 h 1735493"/>
              <a:gd name="connsiteX6" fmla="*/ 159367 w 1838564"/>
              <a:gd name="connsiteY6" fmla="*/ 1595534 h 1735493"/>
              <a:gd name="connsiteX7" fmla="*/ 187358 w 1838564"/>
              <a:gd name="connsiteY7" fmla="*/ 1604865 h 1735493"/>
              <a:gd name="connsiteX8" fmla="*/ 215350 w 1838564"/>
              <a:gd name="connsiteY8" fmla="*/ 1614195 h 1735493"/>
              <a:gd name="connsiteX9" fmla="*/ 299326 w 1838564"/>
              <a:gd name="connsiteY9" fmla="*/ 1651518 h 1735493"/>
              <a:gd name="connsiteX10" fmla="*/ 327318 w 1838564"/>
              <a:gd name="connsiteY10" fmla="*/ 1660848 h 1735493"/>
              <a:gd name="connsiteX11" fmla="*/ 355309 w 1838564"/>
              <a:gd name="connsiteY11" fmla="*/ 1670179 h 1735493"/>
              <a:gd name="connsiteX12" fmla="*/ 420624 w 1838564"/>
              <a:gd name="connsiteY12" fmla="*/ 1698171 h 1735493"/>
              <a:gd name="connsiteX13" fmla="*/ 457946 w 1838564"/>
              <a:gd name="connsiteY13" fmla="*/ 1707502 h 1735493"/>
              <a:gd name="connsiteX14" fmla="*/ 485938 w 1838564"/>
              <a:gd name="connsiteY14" fmla="*/ 1716832 h 1735493"/>
              <a:gd name="connsiteX15" fmla="*/ 635228 w 1838564"/>
              <a:gd name="connsiteY15" fmla="*/ 1735493 h 1735493"/>
              <a:gd name="connsiteX16" fmla="*/ 1504789 w 1838564"/>
              <a:gd name="connsiteY16" fmla="*/ 1622748 h 1735493"/>
              <a:gd name="connsiteX17" fmla="*/ 1666390 w 1838564"/>
              <a:gd name="connsiteY17" fmla="*/ 1570134 h 1735493"/>
              <a:gd name="connsiteX18" fmla="*/ 1825788 w 1838564"/>
              <a:gd name="connsiteY18" fmla="*/ 1396611 h 1735493"/>
              <a:gd name="connsiteX19" fmla="*/ 1828963 w 1838564"/>
              <a:gd name="connsiteY19" fmla="*/ 463550 h 1735493"/>
              <a:gd name="connsiteX20" fmla="*/ 1829352 w 1838564"/>
              <a:gd name="connsiteY20" fmla="*/ 345232 h 1735493"/>
              <a:gd name="connsiteX21" fmla="*/ 1829546 w 1838564"/>
              <a:gd name="connsiteY21" fmla="*/ 37322 h 1735493"/>
              <a:gd name="connsiteX0" fmla="*/ 10077 w 1838564"/>
              <a:gd name="connsiteY0" fmla="*/ 0 h 1717656"/>
              <a:gd name="connsiteX1" fmla="*/ 10077 w 1838564"/>
              <a:gd name="connsiteY1" fmla="*/ 223934 h 1717656"/>
              <a:gd name="connsiteX2" fmla="*/ 19407 w 1838564"/>
              <a:gd name="connsiteY2" fmla="*/ 1380930 h 1717656"/>
              <a:gd name="connsiteX3" fmla="*/ 47399 w 1838564"/>
              <a:gd name="connsiteY3" fmla="*/ 1492897 h 1717656"/>
              <a:gd name="connsiteX4" fmla="*/ 66060 w 1838564"/>
              <a:gd name="connsiteY4" fmla="*/ 1520889 h 1717656"/>
              <a:gd name="connsiteX5" fmla="*/ 103383 w 1838564"/>
              <a:gd name="connsiteY5" fmla="*/ 1576873 h 1717656"/>
              <a:gd name="connsiteX6" fmla="*/ 159367 w 1838564"/>
              <a:gd name="connsiteY6" fmla="*/ 1595534 h 1717656"/>
              <a:gd name="connsiteX7" fmla="*/ 187358 w 1838564"/>
              <a:gd name="connsiteY7" fmla="*/ 1604865 h 1717656"/>
              <a:gd name="connsiteX8" fmla="*/ 215350 w 1838564"/>
              <a:gd name="connsiteY8" fmla="*/ 1614195 h 1717656"/>
              <a:gd name="connsiteX9" fmla="*/ 299326 w 1838564"/>
              <a:gd name="connsiteY9" fmla="*/ 1651518 h 1717656"/>
              <a:gd name="connsiteX10" fmla="*/ 327318 w 1838564"/>
              <a:gd name="connsiteY10" fmla="*/ 1660848 h 1717656"/>
              <a:gd name="connsiteX11" fmla="*/ 355309 w 1838564"/>
              <a:gd name="connsiteY11" fmla="*/ 1670179 h 1717656"/>
              <a:gd name="connsiteX12" fmla="*/ 420624 w 1838564"/>
              <a:gd name="connsiteY12" fmla="*/ 1698171 h 1717656"/>
              <a:gd name="connsiteX13" fmla="*/ 457946 w 1838564"/>
              <a:gd name="connsiteY13" fmla="*/ 1707502 h 1717656"/>
              <a:gd name="connsiteX14" fmla="*/ 485938 w 1838564"/>
              <a:gd name="connsiteY14" fmla="*/ 1716832 h 1717656"/>
              <a:gd name="connsiteX15" fmla="*/ 625703 w 1838564"/>
              <a:gd name="connsiteY15" fmla="*/ 1684693 h 1717656"/>
              <a:gd name="connsiteX16" fmla="*/ 1504789 w 1838564"/>
              <a:gd name="connsiteY16" fmla="*/ 1622748 h 1717656"/>
              <a:gd name="connsiteX17" fmla="*/ 1666390 w 1838564"/>
              <a:gd name="connsiteY17" fmla="*/ 1570134 h 1717656"/>
              <a:gd name="connsiteX18" fmla="*/ 1825788 w 1838564"/>
              <a:gd name="connsiteY18" fmla="*/ 1396611 h 1717656"/>
              <a:gd name="connsiteX19" fmla="*/ 1828963 w 1838564"/>
              <a:gd name="connsiteY19" fmla="*/ 463550 h 1717656"/>
              <a:gd name="connsiteX20" fmla="*/ 1829352 w 1838564"/>
              <a:gd name="connsiteY20" fmla="*/ 345232 h 1717656"/>
              <a:gd name="connsiteX21" fmla="*/ 1829546 w 1838564"/>
              <a:gd name="connsiteY21" fmla="*/ 37322 h 1717656"/>
              <a:gd name="connsiteX0" fmla="*/ 10077 w 1838564"/>
              <a:gd name="connsiteY0" fmla="*/ 0 h 1707865"/>
              <a:gd name="connsiteX1" fmla="*/ 10077 w 1838564"/>
              <a:gd name="connsiteY1" fmla="*/ 223934 h 1707865"/>
              <a:gd name="connsiteX2" fmla="*/ 19407 w 1838564"/>
              <a:gd name="connsiteY2" fmla="*/ 1380930 h 1707865"/>
              <a:gd name="connsiteX3" fmla="*/ 47399 w 1838564"/>
              <a:gd name="connsiteY3" fmla="*/ 1492897 h 1707865"/>
              <a:gd name="connsiteX4" fmla="*/ 66060 w 1838564"/>
              <a:gd name="connsiteY4" fmla="*/ 1520889 h 1707865"/>
              <a:gd name="connsiteX5" fmla="*/ 103383 w 1838564"/>
              <a:gd name="connsiteY5" fmla="*/ 1576873 h 1707865"/>
              <a:gd name="connsiteX6" fmla="*/ 159367 w 1838564"/>
              <a:gd name="connsiteY6" fmla="*/ 1595534 h 1707865"/>
              <a:gd name="connsiteX7" fmla="*/ 187358 w 1838564"/>
              <a:gd name="connsiteY7" fmla="*/ 1604865 h 1707865"/>
              <a:gd name="connsiteX8" fmla="*/ 215350 w 1838564"/>
              <a:gd name="connsiteY8" fmla="*/ 1614195 h 1707865"/>
              <a:gd name="connsiteX9" fmla="*/ 299326 w 1838564"/>
              <a:gd name="connsiteY9" fmla="*/ 1651518 h 1707865"/>
              <a:gd name="connsiteX10" fmla="*/ 327318 w 1838564"/>
              <a:gd name="connsiteY10" fmla="*/ 1660848 h 1707865"/>
              <a:gd name="connsiteX11" fmla="*/ 355309 w 1838564"/>
              <a:gd name="connsiteY11" fmla="*/ 1670179 h 1707865"/>
              <a:gd name="connsiteX12" fmla="*/ 420624 w 1838564"/>
              <a:gd name="connsiteY12" fmla="*/ 1698171 h 1707865"/>
              <a:gd name="connsiteX13" fmla="*/ 457946 w 1838564"/>
              <a:gd name="connsiteY13" fmla="*/ 1707502 h 1707865"/>
              <a:gd name="connsiteX14" fmla="*/ 625703 w 1838564"/>
              <a:gd name="connsiteY14" fmla="*/ 1684693 h 1707865"/>
              <a:gd name="connsiteX15" fmla="*/ 1504789 w 1838564"/>
              <a:gd name="connsiteY15" fmla="*/ 1622748 h 1707865"/>
              <a:gd name="connsiteX16" fmla="*/ 1666390 w 1838564"/>
              <a:gd name="connsiteY16" fmla="*/ 1570134 h 1707865"/>
              <a:gd name="connsiteX17" fmla="*/ 1825788 w 1838564"/>
              <a:gd name="connsiteY17" fmla="*/ 1396611 h 1707865"/>
              <a:gd name="connsiteX18" fmla="*/ 1828963 w 1838564"/>
              <a:gd name="connsiteY18" fmla="*/ 463550 h 1707865"/>
              <a:gd name="connsiteX19" fmla="*/ 1829352 w 1838564"/>
              <a:gd name="connsiteY19" fmla="*/ 345232 h 1707865"/>
              <a:gd name="connsiteX20" fmla="*/ 1829546 w 1838564"/>
              <a:gd name="connsiteY20" fmla="*/ 37322 h 1707865"/>
              <a:gd name="connsiteX0" fmla="*/ 10077 w 1838564"/>
              <a:gd name="connsiteY0" fmla="*/ 0 h 1698904"/>
              <a:gd name="connsiteX1" fmla="*/ 10077 w 1838564"/>
              <a:gd name="connsiteY1" fmla="*/ 223934 h 1698904"/>
              <a:gd name="connsiteX2" fmla="*/ 19407 w 1838564"/>
              <a:gd name="connsiteY2" fmla="*/ 1380930 h 1698904"/>
              <a:gd name="connsiteX3" fmla="*/ 47399 w 1838564"/>
              <a:gd name="connsiteY3" fmla="*/ 1492897 h 1698904"/>
              <a:gd name="connsiteX4" fmla="*/ 66060 w 1838564"/>
              <a:gd name="connsiteY4" fmla="*/ 1520889 h 1698904"/>
              <a:gd name="connsiteX5" fmla="*/ 103383 w 1838564"/>
              <a:gd name="connsiteY5" fmla="*/ 1576873 h 1698904"/>
              <a:gd name="connsiteX6" fmla="*/ 159367 w 1838564"/>
              <a:gd name="connsiteY6" fmla="*/ 1595534 h 1698904"/>
              <a:gd name="connsiteX7" fmla="*/ 187358 w 1838564"/>
              <a:gd name="connsiteY7" fmla="*/ 1604865 h 1698904"/>
              <a:gd name="connsiteX8" fmla="*/ 215350 w 1838564"/>
              <a:gd name="connsiteY8" fmla="*/ 1614195 h 1698904"/>
              <a:gd name="connsiteX9" fmla="*/ 299326 w 1838564"/>
              <a:gd name="connsiteY9" fmla="*/ 1651518 h 1698904"/>
              <a:gd name="connsiteX10" fmla="*/ 327318 w 1838564"/>
              <a:gd name="connsiteY10" fmla="*/ 1660848 h 1698904"/>
              <a:gd name="connsiteX11" fmla="*/ 355309 w 1838564"/>
              <a:gd name="connsiteY11" fmla="*/ 1670179 h 1698904"/>
              <a:gd name="connsiteX12" fmla="*/ 420624 w 1838564"/>
              <a:gd name="connsiteY12" fmla="*/ 1698171 h 1698904"/>
              <a:gd name="connsiteX13" fmla="*/ 625703 w 1838564"/>
              <a:gd name="connsiteY13" fmla="*/ 1684693 h 1698904"/>
              <a:gd name="connsiteX14" fmla="*/ 1504789 w 1838564"/>
              <a:gd name="connsiteY14" fmla="*/ 1622748 h 1698904"/>
              <a:gd name="connsiteX15" fmla="*/ 1666390 w 1838564"/>
              <a:gd name="connsiteY15" fmla="*/ 1570134 h 1698904"/>
              <a:gd name="connsiteX16" fmla="*/ 1825788 w 1838564"/>
              <a:gd name="connsiteY16" fmla="*/ 1396611 h 1698904"/>
              <a:gd name="connsiteX17" fmla="*/ 1828963 w 1838564"/>
              <a:gd name="connsiteY17" fmla="*/ 463550 h 1698904"/>
              <a:gd name="connsiteX18" fmla="*/ 1829352 w 1838564"/>
              <a:gd name="connsiteY18" fmla="*/ 345232 h 1698904"/>
              <a:gd name="connsiteX19" fmla="*/ 1829546 w 1838564"/>
              <a:gd name="connsiteY19" fmla="*/ 37322 h 1698904"/>
              <a:gd name="connsiteX0" fmla="*/ 10077 w 1838564"/>
              <a:gd name="connsiteY0" fmla="*/ 0 h 1686641"/>
              <a:gd name="connsiteX1" fmla="*/ 10077 w 1838564"/>
              <a:gd name="connsiteY1" fmla="*/ 223934 h 1686641"/>
              <a:gd name="connsiteX2" fmla="*/ 19407 w 1838564"/>
              <a:gd name="connsiteY2" fmla="*/ 1380930 h 1686641"/>
              <a:gd name="connsiteX3" fmla="*/ 47399 w 1838564"/>
              <a:gd name="connsiteY3" fmla="*/ 1492897 h 1686641"/>
              <a:gd name="connsiteX4" fmla="*/ 66060 w 1838564"/>
              <a:gd name="connsiteY4" fmla="*/ 1520889 h 1686641"/>
              <a:gd name="connsiteX5" fmla="*/ 103383 w 1838564"/>
              <a:gd name="connsiteY5" fmla="*/ 1576873 h 1686641"/>
              <a:gd name="connsiteX6" fmla="*/ 159367 w 1838564"/>
              <a:gd name="connsiteY6" fmla="*/ 1595534 h 1686641"/>
              <a:gd name="connsiteX7" fmla="*/ 187358 w 1838564"/>
              <a:gd name="connsiteY7" fmla="*/ 1604865 h 1686641"/>
              <a:gd name="connsiteX8" fmla="*/ 215350 w 1838564"/>
              <a:gd name="connsiteY8" fmla="*/ 1614195 h 1686641"/>
              <a:gd name="connsiteX9" fmla="*/ 299326 w 1838564"/>
              <a:gd name="connsiteY9" fmla="*/ 1651518 h 1686641"/>
              <a:gd name="connsiteX10" fmla="*/ 327318 w 1838564"/>
              <a:gd name="connsiteY10" fmla="*/ 1660848 h 1686641"/>
              <a:gd name="connsiteX11" fmla="*/ 355309 w 1838564"/>
              <a:gd name="connsiteY11" fmla="*/ 1670179 h 1686641"/>
              <a:gd name="connsiteX12" fmla="*/ 625703 w 1838564"/>
              <a:gd name="connsiteY12" fmla="*/ 1684693 h 1686641"/>
              <a:gd name="connsiteX13" fmla="*/ 1504789 w 1838564"/>
              <a:gd name="connsiteY13" fmla="*/ 1622748 h 1686641"/>
              <a:gd name="connsiteX14" fmla="*/ 1666390 w 1838564"/>
              <a:gd name="connsiteY14" fmla="*/ 1570134 h 1686641"/>
              <a:gd name="connsiteX15" fmla="*/ 1825788 w 1838564"/>
              <a:gd name="connsiteY15" fmla="*/ 1396611 h 1686641"/>
              <a:gd name="connsiteX16" fmla="*/ 1828963 w 1838564"/>
              <a:gd name="connsiteY16" fmla="*/ 463550 h 1686641"/>
              <a:gd name="connsiteX17" fmla="*/ 1829352 w 1838564"/>
              <a:gd name="connsiteY17" fmla="*/ 345232 h 1686641"/>
              <a:gd name="connsiteX18" fmla="*/ 1829546 w 1838564"/>
              <a:gd name="connsiteY18" fmla="*/ 37322 h 1686641"/>
              <a:gd name="connsiteX0" fmla="*/ 10077 w 1838564"/>
              <a:gd name="connsiteY0" fmla="*/ 0 h 1685729"/>
              <a:gd name="connsiteX1" fmla="*/ 10077 w 1838564"/>
              <a:gd name="connsiteY1" fmla="*/ 223934 h 1685729"/>
              <a:gd name="connsiteX2" fmla="*/ 19407 w 1838564"/>
              <a:gd name="connsiteY2" fmla="*/ 1380930 h 1685729"/>
              <a:gd name="connsiteX3" fmla="*/ 47399 w 1838564"/>
              <a:gd name="connsiteY3" fmla="*/ 1492897 h 1685729"/>
              <a:gd name="connsiteX4" fmla="*/ 66060 w 1838564"/>
              <a:gd name="connsiteY4" fmla="*/ 1520889 h 1685729"/>
              <a:gd name="connsiteX5" fmla="*/ 103383 w 1838564"/>
              <a:gd name="connsiteY5" fmla="*/ 1576873 h 1685729"/>
              <a:gd name="connsiteX6" fmla="*/ 159367 w 1838564"/>
              <a:gd name="connsiteY6" fmla="*/ 1595534 h 1685729"/>
              <a:gd name="connsiteX7" fmla="*/ 187358 w 1838564"/>
              <a:gd name="connsiteY7" fmla="*/ 1604865 h 1685729"/>
              <a:gd name="connsiteX8" fmla="*/ 215350 w 1838564"/>
              <a:gd name="connsiteY8" fmla="*/ 1614195 h 1685729"/>
              <a:gd name="connsiteX9" fmla="*/ 299326 w 1838564"/>
              <a:gd name="connsiteY9" fmla="*/ 1651518 h 1685729"/>
              <a:gd name="connsiteX10" fmla="*/ 327318 w 1838564"/>
              <a:gd name="connsiteY10" fmla="*/ 1660848 h 1685729"/>
              <a:gd name="connsiteX11" fmla="*/ 625703 w 1838564"/>
              <a:gd name="connsiteY11" fmla="*/ 1684693 h 1685729"/>
              <a:gd name="connsiteX12" fmla="*/ 1504789 w 1838564"/>
              <a:gd name="connsiteY12" fmla="*/ 1622748 h 1685729"/>
              <a:gd name="connsiteX13" fmla="*/ 1666390 w 1838564"/>
              <a:gd name="connsiteY13" fmla="*/ 1570134 h 1685729"/>
              <a:gd name="connsiteX14" fmla="*/ 1825788 w 1838564"/>
              <a:gd name="connsiteY14" fmla="*/ 1396611 h 1685729"/>
              <a:gd name="connsiteX15" fmla="*/ 1828963 w 1838564"/>
              <a:gd name="connsiteY15" fmla="*/ 463550 h 1685729"/>
              <a:gd name="connsiteX16" fmla="*/ 1829352 w 1838564"/>
              <a:gd name="connsiteY16" fmla="*/ 345232 h 1685729"/>
              <a:gd name="connsiteX17" fmla="*/ 1829546 w 1838564"/>
              <a:gd name="connsiteY17" fmla="*/ 37322 h 1685729"/>
              <a:gd name="connsiteX0" fmla="*/ 10077 w 1838564"/>
              <a:gd name="connsiteY0" fmla="*/ 0 h 1685729"/>
              <a:gd name="connsiteX1" fmla="*/ 10077 w 1838564"/>
              <a:gd name="connsiteY1" fmla="*/ 223934 h 1685729"/>
              <a:gd name="connsiteX2" fmla="*/ 19407 w 1838564"/>
              <a:gd name="connsiteY2" fmla="*/ 1380930 h 1685729"/>
              <a:gd name="connsiteX3" fmla="*/ 47399 w 1838564"/>
              <a:gd name="connsiteY3" fmla="*/ 1492897 h 1685729"/>
              <a:gd name="connsiteX4" fmla="*/ 66060 w 1838564"/>
              <a:gd name="connsiteY4" fmla="*/ 1520889 h 1685729"/>
              <a:gd name="connsiteX5" fmla="*/ 103383 w 1838564"/>
              <a:gd name="connsiteY5" fmla="*/ 1576873 h 1685729"/>
              <a:gd name="connsiteX6" fmla="*/ 159367 w 1838564"/>
              <a:gd name="connsiteY6" fmla="*/ 1595534 h 1685729"/>
              <a:gd name="connsiteX7" fmla="*/ 187358 w 1838564"/>
              <a:gd name="connsiteY7" fmla="*/ 1604865 h 1685729"/>
              <a:gd name="connsiteX8" fmla="*/ 215350 w 1838564"/>
              <a:gd name="connsiteY8" fmla="*/ 1614195 h 1685729"/>
              <a:gd name="connsiteX9" fmla="*/ 327318 w 1838564"/>
              <a:gd name="connsiteY9" fmla="*/ 1660848 h 1685729"/>
              <a:gd name="connsiteX10" fmla="*/ 625703 w 1838564"/>
              <a:gd name="connsiteY10" fmla="*/ 1684693 h 1685729"/>
              <a:gd name="connsiteX11" fmla="*/ 1504789 w 1838564"/>
              <a:gd name="connsiteY11" fmla="*/ 1622748 h 1685729"/>
              <a:gd name="connsiteX12" fmla="*/ 1666390 w 1838564"/>
              <a:gd name="connsiteY12" fmla="*/ 1570134 h 1685729"/>
              <a:gd name="connsiteX13" fmla="*/ 1825788 w 1838564"/>
              <a:gd name="connsiteY13" fmla="*/ 1396611 h 1685729"/>
              <a:gd name="connsiteX14" fmla="*/ 1828963 w 1838564"/>
              <a:gd name="connsiteY14" fmla="*/ 463550 h 1685729"/>
              <a:gd name="connsiteX15" fmla="*/ 1829352 w 1838564"/>
              <a:gd name="connsiteY15" fmla="*/ 345232 h 1685729"/>
              <a:gd name="connsiteX16" fmla="*/ 1829546 w 1838564"/>
              <a:gd name="connsiteY16" fmla="*/ 37322 h 1685729"/>
              <a:gd name="connsiteX0" fmla="*/ 10077 w 1838564"/>
              <a:gd name="connsiteY0" fmla="*/ 0 h 1685165"/>
              <a:gd name="connsiteX1" fmla="*/ 10077 w 1838564"/>
              <a:gd name="connsiteY1" fmla="*/ 223934 h 1685165"/>
              <a:gd name="connsiteX2" fmla="*/ 19407 w 1838564"/>
              <a:gd name="connsiteY2" fmla="*/ 1380930 h 1685165"/>
              <a:gd name="connsiteX3" fmla="*/ 47399 w 1838564"/>
              <a:gd name="connsiteY3" fmla="*/ 1492897 h 1685165"/>
              <a:gd name="connsiteX4" fmla="*/ 66060 w 1838564"/>
              <a:gd name="connsiteY4" fmla="*/ 1520889 h 1685165"/>
              <a:gd name="connsiteX5" fmla="*/ 103383 w 1838564"/>
              <a:gd name="connsiteY5" fmla="*/ 1576873 h 1685165"/>
              <a:gd name="connsiteX6" fmla="*/ 159367 w 1838564"/>
              <a:gd name="connsiteY6" fmla="*/ 1595534 h 1685165"/>
              <a:gd name="connsiteX7" fmla="*/ 187358 w 1838564"/>
              <a:gd name="connsiteY7" fmla="*/ 1604865 h 1685165"/>
              <a:gd name="connsiteX8" fmla="*/ 215350 w 1838564"/>
              <a:gd name="connsiteY8" fmla="*/ 1614195 h 1685165"/>
              <a:gd name="connsiteX9" fmla="*/ 333668 w 1838564"/>
              <a:gd name="connsiteY9" fmla="*/ 1625923 h 1685165"/>
              <a:gd name="connsiteX10" fmla="*/ 625703 w 1838564"/>
              <a:gd name="connsiteY10" fmla="*/ 1684693 h 1685165"/>
              <a:gd name="connsiteX11" fmla="*/ 1504789 w 1838564"/>
              <a:gd name="connsiteY11" fmla="*/ 1622748 h 1685165"/>
              <a:gd name="connsiteX12" fmla="*/ 1666390 w 1838564"/>
              <a:gd name="connsiteY12" fmla="*/ 1570134 h 1685165"/>
              <a:gd name="connsiteX13" fmla="*/ 1825788 w 1838564"/>
              <a:gd name="connsiteY13" fmla="*/ 1396611 h 1685165"/>
              <a:gd name="connsiteX14" fmla="*/ 1828963 w 1838564"/>
              <a:gd name="connsiteY14" fmla="*/ 463550 h 1685165"/>
              <a:gd name="connsiteX15" fmla="*/ 1829352 w 1838564"/>
              <a:gd name="connsiteY15" fmla="*/ 345232 h 1685165"/>
              <a:gd name="connsiteX16" fmla="*/ 1829546 w 1838564"/>
              <a:gd name="connsiteY16" fmla="*/ 37322 h 1685165"/>
              <a:gd name="connsiteX0" fmla="*/ 10077 w 1838564"/>
              <a:gd name="connsiteY0" fmla="*/ 0 h 1685165"/>
              <a:gd name="connsiteX1" fmla="*/ 10077 w 1838564"/>
              <a:gd name="connsiteY1" fmla="*/ 223934 h 1685165"/>
              <a:gd name="connsiteX2" fmla="*/ 19407 w 1838564"/>
              <a:gd name="connsiteY2" fmla="*/ 1380930 h 1685165"/>
              <a:gd name="connsiteX3" fmla="*/ 47399 w 1838564"/>
              <a:gd name="connsiteY3" fmla="*/ 1492897 h 1685165"/>
              <a:gd name="connsiteX4" fmla="*/ 66060 w 1838564"/>
              <a:gd name="connsiteY4" fmla="*/ 1520889 h 1685165"/>
              <a:gd name="connsiteX5" fmla="*/ 103383 w 1838564"/>
              <a:gd name="connsiteY5" fmla="*/ 1576873 h 1685165"/>
              <a:gd name="connsiteX6" fmla="*/ 159367 w 1838564"/>
              <a:gd name="connsiteY6" fmla="*/ 1595534 h 1685165"/>
              <a:gd name="connsiteX7" fmla="*/ 187358 w 1838564"/>
              <a:gd name="connsiteY7" fmla="*/ 1604865 h 1685165"/>
              <a:gd name="connsiteX8" fmla="*/ 333668 w 1838564"/>
              <a:gd name="connsiteY8" fmla="*/ 1625923 h 1685165"/>
              <a:gd name="connsiteX9" fmla="*/ 625703 w 1838564"/>
              <a:gd name="connsiteY9" fmla="*/ 1684693 h 1685165"/>
              <a:gd name="connsiteX10" fmla="*/ 1504789 w 1838564"/>
              <a:gd name="connsiteY10" fmla="*/ 1622748 h 1685165"/>
              <a:gd name="connsiteX11" fmla="*/ 1666390 w 1838564"/>
              <a:gd name="connsiteY11" fmla="*/ 1570134 h 1685165"/>
              <a:gd name="connsiteX12" fmla="*/ 1825788 w 1838564"/>
              <a:gd name="connsiteY12" fmla="*/ 1396611 h 1685165"/>
              <a:gd name="connsiteX13" fmla="*/ 1828963 w 1838564"/>
              <a:gd name="connsiteY13" fmla="*/ 463550 h 1685165"/>
              <a:gd name="connsiteX14" fmla="*/ 1829352 w 1838564"/>
              <a:gd name="connsiteY14" fmla="*/ 345232 h 1685165"/>
              <a:gd name="connsiteX15" fmla="*/ 1829546 w 1838564"/>
              <a:gd name="connsiteY15" fmla="*/ 37322 h 1685165"/>
              <a:gd name="connsiteX0" fmla="*/ 10077 w 1838564"/>
              <a:gd name="connsiteY0" fmla="*/ 0 h 1685165"/>
              <a:gd name="connsiteX1" fmla="*/ 10077 w 1838564"/>
              <a:gd name="connsiteY1" fmla="*/ 223934 h 1685165"/>
              <a:gd name="connsiteX2" fmla="*/ 19407 w 1838564"/>
              <a:gd name="connsiteY2" fmla="*/ 1380930 h 1685165"/>
              <a:gd name="connsiteX3" fmla="*/ 47399 w 1838564"/>
              <a:gd name="connsiteY3" fmla="*/ 1492897 h 1685165"/>
              <a:gd name="connsiteX4" fmla="*/ 66060 w 1838564"/>
              <a:gd name="connsiteY4" fmla="*/ 1520889 h 1685165"/>
              <a:gd name="connsiteX5" fmla="*/ 159367 w 1838564"/>
              <a:gd name="connsiteY5" fmla="*/ 1595534 h 1685165"/>
              <a:gd name="connsiteX6" fmla="*/ 187358 w 1838564"/>
              <a:gd name="connsiteY6" fmla="*/ 1604865 h 1685165"/>
              <a:gd name="connsiteX7" fmla="*/ 333668 w 1838564"/>
              <a:gd name="connsiteY7" fmla="*/ 1625923 h 1685165"/>
              <a:gd name="connsiteX8" fmla="*/ 625703 w 1838564"/>
              <a:gd name="connsiteY8" fmla="*/ 1684693 h 1685165"/>
              <a:gd name="connsiteX9" fmla="*/ 1504789 w 1838564"/>
              <a:gd name="connsiteY9" fmla="*/ 1622748 h 1685165"/>
              <a:gd name="connsiteX10" fmla="*/ 1666390 w 1838564"/>
              <a:gd name="connsiteY10" fmla="*/ 1570134 h 1685165"/>
              <a:gd name="connsiteX11" fmla="*/ 1825788 w 1838564"/>
              <a:gd name="connsiteY11" fmla="*/ 1396611 h 1685165"/>
              <a:gd name="connsiteX12" fmla="*/ 1828963 w 1838564"/>
              <a:gd name="connsiteY12" fmla="*/ 463550 h 1685165"/>
              <a:gd name="connsiteX13" fmla="*/ 1829352 w 1838564"/>
              <a:gd name="connsiteY13" fmla="*/ 345232 h 1685165"/>
              <a:gd name="connsiteX14" fmla="*/ 1829546 w 1838564"/>
              <a:gd name="connsiteY14" fmla="*/ 37322 h 1685165"/>
              <a:gd name="connsiteX0" fmla="*/ 10077 w 1838564"/>
              <a:gd name="connsiteY0" fmla="*/ 0 h 1685165"/>
              <a:gd name="connsiteX1" fmla="*/ 10077 w 1838564"/>
              <a:gd name="connsiteY1" fmla="*/ 223934 h 1685165"/>
              <a:gd name="connsiteX2" fmla="*/ 19407 w 1838564"/>
              <a:gd name="connsiteY2" fmla="*/ 1380930 h 1685165"/>
              <a:gd name="connsiteX3" fmla="*/ 47399 w 1838564"/>
              <a:gd name="connsiteY3" fmla="*/ 1492897 h 1685165"/>
              <a:gd name="connsiteX4" fmla="*/ 66060 w 1838564"/>
              <a:gd name="connsiteY4" fmla="*/ 1520889 h 1685165"/>
              <a:gd name="connsiteX5" fmla="*/ 187358 w 1838564"/>
              <a:gd name="connsiteY5" fmla="*/ 1604865 h 1685165"/>
              <a:gd name="connsiteX6" fmla="*/ 333668 w 1838564"/>
              <a:gd name="connsiteY6" fmla="*/ 1625923 h 1685165"/>
              <a:gd name="connsiteX7" fmla="*/ 625703 w 1838564"/>
              <a:gd name="connsiteY7" fmla="*/ 1684693 h 1685165"/>
              <a:gd name="connsiteX8" fmla="*/ 1504789 w 1838564"/>
              <a:gd name="connsiteY8" fmla="*/ 1622748 h 1685165"/>
              <a:gd name="connsiteX9" fmla="*/ 1666390 w 1838564"/>
              <a:gd name="connsiteY9" fmla="*/ 1570134 h 1685165"/>
              <a:gd name="connsiteX10" fmla="*/ 1825788 w 1838564"/>
              <a:gd name="connsiteY10" fmla="*/ 1396611 h 1685165"/>
              <a:gd name="connsiteX11" fmla="*/ 1828963 w 1838564"/>
              <a:gd name="connsiteY11" fmla="*/ 463550 h 1685165"/>
              <a:gd name="connsiteX12" fmla="*/ 1829352 w 1838564"/>
              <a:gd name="connsiteY12" fmla="*/ 345232 h 1685165"/>
              <a:gd name="connsiteX13" fmla="*/ 1829546 w 1838564"/>
              <a:gd name="connsiteY13" fmla="*/ 37322 h 1685165"/>
              <a:gd name="connsiteX0" fmla="*/ 10077 w 1838564"/>
              <a:gd name="connsiteY0" fmla="*/ 0 h 1685248"/>
              <a:gd name="connsiteX1" fmla="*/ 10077 w 1838564"/>
              <a:gd name="connsiteY1" fmla="*/ 223934 h 1685248"/>
              <a:gd name="connsiteX2" fmla="*/ 19407 w 1838564"/>
              <a:gd name="connsiteY2" fmla="*/ 1380930 h 1685248"/>
              <a:gd name="connsiteX3" fmla="*/ 47399 w 1838564"/>
              <a:gd name="connsiteY3" fmla="*/ 1492897 h 1685248"/>
              <a:gd name="connsiteX4" fmla="*/ 66060 w 1838564"/>
              <a:gd name="connsiteY4" fmla="*/ 1520889 h 1685248"/>
              <a:gd name="connsiteX5" fmla="*/ 187358 w 1838564"/>
              <a:gd name="connsiteY5" fmla="*/ 1604865 h 1685248"/>
              <a:gd name="connsiteX6" fmla="*/ 333668 w 1838564"/>
              <a:gd name="connsiteY6" fmla="*/ 1635448 h 1685248"/>
              <a:gd name="connsiteX7" fmla="*/ 625703 w 1838564"/>
              <a:gd name="connsiteY7" fmla="*/ 1684693 h 1685248"/>
              <a:gd name="connsiteX8" fmla="*/ 1504789 w 1838564"/>
              <a:gd name="connsiteY8" fmla="*/ 1622748 h 1685248"/>
              <a:gd name="connsiteX9" fmla="*/ 1666390 w 1838564"/>
              <a:gd name="connsiteY9" fmla="*/ 1570134 h 1685248"/>
              <a:gd name="connsiteX10" fmla="*/ 1825788 w 1838564"/>
              <a:gd name="connsiteY10" fmla="*/ 1396611 h 1685248"/>
              <a:gd name="connsiteX11" fmla="*/ 1828963 w 1838564"/>
              <a:gd name="connsiteY11" fmla="*/ 463550 h 1685248"/>
              <a:gd name="connsiteX12" fmla="*/ 1829352 w 1838564"/>
              <a:gd name="connsiteY12" fmla="*/ 345232 h 1685248"/>
              <a:gd name="connsiteX13" fmla="*/ 1829546 w 1838564"/>
              <a:gd name="connsiteY13" fmla="*/ 37322 h 1685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38564" h="1685248">
                <a:moveTo>
                  <a:pt x="10077" y="0"/>
                </a:moveTo>
                <a:cubicBezTo>
                  <a:pt x="-10883" y="125754"/>
                  <a:pt x="6842" y="-5775"/>
                  <a:pt x="10077" y="223934"/>
                </a:cubicBezTo>
                <a:cubicBezTo>
                  <a:pt x="15508" y="609574"/>
                  <a:pt x="13474" y="995298"/>
                  <a:pt x="19407" y="1380930"/>
                </a:cubicBezTo>
                <a:cubicBezTo>
                  <a:pt x="19737" y="1402413"/>
                  <a:pt x="35476" y="1475012"/>
                  <a:pt x="47399" y="1492897"/>
                </a:cubicBezTo>
                <a:cubicBezTo>
                  <a:pt x="53619" y="1502228"/>
                  <a:pt x="42734" y="1502228"/>
                  <a:pt x="66060" y="1520889"/>
                </a:cubicBezTo>
                <a:cubicBezTo>
                  <a:pt x="89387" y="1539550"/>
                  <a:pt x="142757" y="1585772"/>
                  <a:pt x="187358" y="1604865"/>
                </a:cubicBezTo>
                <a:cubicBezTo>
                  <a:pt x="231959" y="1623958"/>
                  <a:pt x="260611" y="1622143"/>
                  <a:pt x="333668" y="1635448"/>
                </a:cubicBezTo>
                <a:cubicBezTo>
                  <a:pt x="388064" y="1640977"/>
                  <a:pt x="429458" y="1691043"/>
                  <a:pt x="625703" y="1684693"/>
                </a:cubicBezTo>
                <a:lnTo>
                  <a:pt x="1504789" y="1622748"/>
                </a:lnTo>
                <a:cubicBezTo>
                  <a:pt x="1678237" y="1603655"/>
                  <a:pt x="1617124" y="1588774"/>
                  <a:pt x="1666390" y="1570134"/>
                </a:cubicBezTo>
                <a:cubicBezTo>
                  <a:pt x="1741057" y="1503870"/>
                  <a:pt x="1798693" y="1581042"/>
                  <a:pt x="1825788" y="1396611"/>
                </a:cubicBezTo>
                <a:cubicBezTo>
                  <a:pt x="1852883" y="1212180"/>
                  <a:pt x="1828369" y="638780"/>
                  <a:pt x="1828963" y="463550"/>
                </a:cubicBezTo>
                <a:cubicBezTo>
                  <a:pt x="1829557" y="288320"/>
                  <a:pt x="1835219" y="400936"/>
                  <a:pt x="1829352" y="345232"/>
                </a:cubicBezTo>
                <a:cubicBezTo>
                  <a:pt x="1821302" y="183894"/>
                  <a:pt x="1829546" y="289421"/>
                  <a:pt x="1829546" y="37322"/>
                </a:cubicBezTo>
              </a:path>
            </a:pathLst>
          </a:cu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608" y="1635646"/>
            <a:ext cx="3329953" cy="648072"/>
          </a:xfrm>
          <a:prstGeom prst="rect">
            <a:avLst/>
          </a:prstGeom>
          <a:solidFill>
            <a:schemeClr val="accent4">
              <a:lumMod val="25000"/>
              <a:lumOff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“纤维环”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236396" y="2240081"/>
            <a:ext cx="709534" cy="611760"/>
          </a:xfrm>
          <a:custGeom>
            <a:avLst/>
            <a:gdLst>
              <a:gd name="connsiteX0" fmla="*/ 626 w 733956"/>
              <a:gd name="connsiteY0" fmla="*/ 208229 h 543208"/>
              <a:gd name="connsiteX1" fmla="*/ 27786 w 733956"/>
              <a:gd name="connsiteY1" fmla="*/ 253497 h 543208"/>
              <a:gd name="connsiteX2" fmla="*/ 73054 w 733956"/>
              <a:gd name="connsiteY2" fmla="*/ 307817 h 543208"/>
              <a:gd name="connsiteX3" fmla="*/ 91160 w 733956"/>
              <a:gd name="connsiteY3" fmla="*/ 344031 h 543208"/>
              <a:gd name="connsiteX4" fmla="*/ 100214 w 733956"/>
              <a:gd name="connsiteY4" fmla="*/ 371192 h 543208"/>
              <a:gd name="connsiteX5" fmla="*/ 118321 w 733956"/>
              <a:gd name="connsiteY5" fmla="*/ 398352 h 543208"/>
              <a:gd name="connsiteX6" fmla="*/ 154535 w 733956"/>
              <a:gd name="connsiteY6" fmla="*/ 443619 h 543208"/>
              <a:gd name="connsiteX7" fmla="*/ 181695 w 733956"/>
              <a:gd name="connsiteY7" fmla="*/ 470780 h 543208"/>
              <a:gd name="connsiteX8" fmla="*/ 245069 w 733956"/>
              <a:gd name="connsiteY8" fmla="*/ 506994 h 543208"/>
              <a:gd name="connsiteX9" fmla="*/ 326551 w 733956"/>
              <a:gd name="connsiteY9" fmla="*/ 534154 h 543208"/>
              <a:gd name="connsiteX10" fmla="*/ 353711 w 733956"/>
              <a:gd name="connsiteY10" fmla="*/ 543208 h 543208"/>
              <a:gd name="connsiteX11" fmla="*/ 489513 w 733956"/>
              <a:gd name="connsiteY11" fmla="*/ 534154 h 543208"/>
              <a:gd name="connsiteX12" fmla="*/ 543834 w 733956"/>
              <a:gd name="connsiteY12" fmla="*/ 497940 h 543208"/>
              <a:gd name="connsiteX13" fmla="*/ 625315 w 733956"/>
              <a:gd name="connsiteY13" fmla="*/ 443619 h 543208"/>
              <a:gd name="connsiteX14" fmla="*/ 652475 w 733956"/>
              <a:gd name="connsiteY14" fmla="*/ 425513 h 543208"/>
              <a:gd name="connsiteX15" fmla="*/ 697743 w 733956"/>
              <a:gd name="connsiteY15" fmla="*/ 371192 h 543208"/>
              <a:gd name="connsiteX16" fmla="*/ 715850 w 733956"/>
              <a:gd name="connsiteY16" fmla="*/ 316871 h 543208"/>
              <a:gd name="connsiteX17" fmla="*/ 733956 w 733956"/>
              <a:gd name="connsiteY17" fmla="*/ 99588 h 543208"/>
              <a:gd name="connsiteX18" fmla="*/ 724903 w 733956"/>
              <a:gd name="connsiteY18" fmla="*/ 54320 h 543208"/>
              <a:gd name="connsiteX19" fmla="*/ 706796 w 733956"/>
              <a:gd name="connsiteY19" fmla="*/ 0 h 543208"/>
              <a:gd name="connsiteX20" fmla="*/ 679636 w 733956"/>
              <a:gd name="connsiteY20" fmla="*/ 18107 h 543208"/>
              <a:gd name="connsiteX21" fmla="*/ 661529 w 733956"/>
              <a:gd name="connsiteY21" fmla="*/ 81481 h 543208"/>
              <a:gd name="connsiteX22" fmla="*/ 616261 w 733956"/>
              <a:gd name="connsiteY22" fmla="*/ 172016 h 543208"/>
              <a:gd name="connsiteX23" fmla="*/ 598154 w 733956"/>
              <a:gd name="connsiteY23" fmla="*/ 199176 h 543208"/>
              <a:gd name="connsiteX24" fmla="*/ 516673 w 733956"/>
              <a:gd name="connsiteY24" fmla="*/ 253497 h 543208"/>
              <a:gd name="connsiteX25" fmla="*/ 489513 w 733956"/>
              <a:gd name="connsiteY25" fmla="*/ 271604 h 543208"/>
              <a:gd name="connsiteX26" fmla="*/ 435192 w 733956"/>
              <a:gd name="connsiteY26" fmla="*/ 289711 h 543208"/>
              <a:gd name="connsiteX27" fmla="*/ 408032 w 733956"/>
              <a:gd name="connsiteY27" fmla="*/ 298764 h 543208"/>
              <a:gd name="connsiteX28" fmla="*/ 127374 w 733956"/>
              <a:gd name="connsiteY28" fmla="*/ 289711 h 543208"/>
              <a:gd name="connsiteX29" fmla="*/ 54947 w 733956"/>
              <a:gd name="connsiteY29" fmla="*/ 262550 h 543208"/>
              <a:gd name="connsiteX30" fmla="*/ 626 w 733956"/>
              <a:gd name="connsiteY30" fmla="*/ 208229 h 543208"/>
              <a:gd name="connsiteX0" fmla="*/ 625 w 733955"/>
              <a:gd name="connsiteY0" fmla="*/ 208229 h 543208"/>
              <a:gd name="connsiteX1" fmla="*/ 27785 w 733955"/>
              <a:gd name="connsiteY1" fmla="*/ 253497 h 543208"/>
              <a:gd name="connsiteX2" fmla="*/ 63528 w 733955"/>
              <a:gd name="connsiteY2" fmla="*/ 314960 h 543208"/>
              <a:gd name="connsiteX3" fmla="*/ 91159 w 733955"/>
              <a:gd name="connsiteY3" fmla="*/ 344031 h 543208"/>
              <a:gd name="connsiteX4" fmla="*/ 100213 w 733955"/>
              <a:gd name="connsiteY4" fmla="*/ 371192 h 543208"/>
              <a:gd name="connsiteX5" fmla="*/ 118320 w 733955"/>
              <a:gd name="connsiteY5" fmla="*/ 398352 h 543208"/>
              <a:gd name="connsiteX6" fmla="*/ 154534 w 733955"/>
              <a:gd name="connsiteY6" fmla="*/ 443619 h 543208"/>
              <a:gd name="connsiteX7" fmla="*/ 181694 w 733955"/>
              <a:gd name="connsiteY7" fmla="*/ 470780 h 543208"/>
              <a:gd name="connsiteX8" fmla="*/ 245068 w 733955"/>
              <a:gd name="connsiteY8" fmla="*/ 506994 h 543208"/>
              <a:gd name="connsiteX9" fmla="*/ 326550 w 733955"/>
              <a:gd name="connsiteY9" fmla="*/ 534154 h 543208"/>
              <a:gd name="connsiteX10" fmla="*/ 353710 w 733955"/>
              <a:gd name="connsiteY10" fmla="*/ 543208 h 543208"/>
              <a:gd name="connsiteX11" fmla="*/ 489512 w 733955"/>
              <a:gd name="connsiteY11" fmla="*/ 534154 h 543208"/>
              <a:gd name="connsiteX12" fmla="*/ 543833 w 733955"/>
              <a:gd name="connsiteY12" fmla="*/ 497940 h 543208"/>
              <a:gd name="connsiteX13" fmla="*/ 625314 w 733955"/>
              <a:gd name="connsiteY13" fmla="*/ 443619 h 543208"/>
              <a:gd name="connsiteX14" fmla="*/ 652474 w 733955"/>
              <a:gd name="connsiteY14" fmla="*/ 425513 h 543208"/>
              <a:gd name="connsiteX15" fmla="*/ 697742 w 733955"/>
              <a:gd name="connsiteY15" fmla="*/ 371192 h 543208"/>
              <a:gd name="connsiteX16" fmla="*/ 715849 w 733955"/>
              <a:gd name="connsiteY16" fmla="*/ 316871 h 543208"/>
              <a:gd name="connsiteX17" fmla="*/ 733955 w 733955"/>
              <a:gd name="connsiteY17" fmla="*/ 99588 h 543208"/>
              <a:gd name="connsiteX18" fmla="*/ 724902 w 733955"/>
              <a:gd name="connsiteY18" fmla="*/ 54320 h 543208"/>
              <a:gd name="connsiteX19" fmla="*/ 706795 w 733955"/>
              <a:gd name="connsiteY19" fmla="*/ 0 h 543208"/>
              <a:gd name="connsiteX20" fmla="*/ 679635 w 733955"/>
              <a:gd name="connsiteY20" fmla="*/ 18107 h 543208"/>
              <a:gd name="connsiteX21" fmla="*/ 661528 w 733955"/>
              <a:gd name="connsiteY21" fmla="*/ 81481 h 543208"/>
              <a:gd name="connsiteX22" fmla="*/ 616260 w 733955"/>
              <a:gd name="connsiteY22" fmla="*/ 172016 h 543208"/>
              <a:gd name="connsiteX23" fmla="*/ 598153 w 733955"/>
              <a:gd name="connsiteY23" fmla="*/ 199176 h 543208"/>
              <a:gd name="connsiteX24" fmla="*/ 516672 w 733955"/>
              <a:gd name="connsiteY24" fmla="*/ 253497 h 543208"/>
              <a:gd name="connsiteX25" fmla="*/ 489512 w 733955"/>
              <a:gd name="connsiteY25" fmla="*/ 271604 h 543208"/>
              <a:gd name="connsiteX26" fmla="*/ 435191 w 733955"/>
              <a:gd name="connsiteY26" fmla="*/ 289711 h 543208"/>
              <a:gd name="connsiteX27" fmla="*/ 408031 w 733955"/>
              <a:gd name="connsiteY27" fmla="*/ 298764 h 543208"/>
              <a:gd name="connsiteX28" fmla="*/ 127373 w 733955"/>
              <a:gd name="connsiteY28" fmla="*/ 289711 h 543208"/>
              <a:gd name="connsiteX29" fmla="*/ 54946 w 733955"/>
              <a:gd name="connsiteY29" fmla="*/ 262550 h 543208"/>
              <a:gd name="connsiteX30" fmla="*/ 625 w 733955"/>
              <a:gd name="connsiteY30" fmla="*/ 208229 h 543208"/>
              <a:gd name="connsiteX0" fmla="*/ 625 w 733955"/>
              <a:gd name="connsiteY0" fmla="*/ 208229 h 543208"/>
              <a:gd name="connsiteX1" fmla="*/ 27785 w 733955"/>
              <a:gd name="connsiteY1" fmla="*/ 253497 h 543208"/>
              <a:gd name="connsiteX2" fmla="*/ 63528 w 733955"/>
              <a:gd name="connsiteY2" fmla="*/ 314960 h 543208"/>
              <a:gd name="connsiteX3" fmla="*/ 79253 w 733955"/>
              <a:gd name="connsiteY3" fmla="*/ 351175 h 543208"/>
              <a:gd name="connsiteX4" fmla="*/ 100213 w 733955"/>
              <a:gd name="connsiteY4" fmla="*/ 371192 h 543208"/>
              <a:gd name="connsiteX5" fmla="*/ 118320 w 733955"/>
              <a:gd name="connsiteY5" fmla="*/ 398352 h 543208"/>
              <a:gd name="connsiteX6" fmla="*/ 154534 w 733955"/>
              <a:gd name="connsiteY6" fmla="*/ 443619 h 543208"/>
              <a:gd name="connsiteX7" fmla="*/ 181694 w 733955"/>
              <a:gd name="connsiteY7" fmla="*/ 470780 h 543208"/>
              <a:gd name="connsiteX8" fmla="*/ 245068 w 733955"/>
              <a:gd name="connsiteY8" fmla="*/ 506994 h 543208"/>
              <a:gd name="connsiteX9" fmla="*/ 326550 w 733955"/>
              <a:gd name="connsiteY9" fmla="*/ 534154 h 543208"/>
              <a:gd name="connsiteX10" fmla="*/ 353710 w 733955"/>
              <a:gd name="connsiteY10" fmla="*/ 543208 h 543208"/>
              <a:gd name="connsiteX11" fmla="*/ 489512 w 733955"/>
              <a:gd name="connsiteY11" fmla="*/ 534154 h 543208"/>
              <a:gd name="connsiteX12" fmla="*/ 543833 w 733955"/>
              <a:gd name="connsiteY12" fmla="*/ 497940 h 543208"/>
              <a:gd name="connsiteX13" fmla="*/ 625314 w 733955"/>
              <a:gd name="connsiteY13" fmla="*/ 443619 h 543208"/>
              <a:gd name="connsiteX14" fmla="*/ 652474 w 733955"/>
              <a:gd name="connsiteY14" fmla="*/ 425513 h 543208"/>
              <a:gd name="connsiteX15" fmla="*/ 697742 w 733955"/>
              <a:gd name="connsiteY15" fmla="*/ 371192 h 543208"/>
              <a:gd name="connsiteX16" fmla="*/ 715849 w 733955"/>
              <a:gd name="connsiteY16" fmla="*/ 316871 h 543208"/>
              <a:gd name="connsiteX17" fmla="*/ 733955 w 733955"/>
              <a:gd name="connsiteY17" fmla="*/ 99588 h 543208"/>
              <a:gd name="connsiteX18" fmla="*/ 724902 w 733955"/>
              <a:gd name="connsiteY18" fmla="*/ 54320 h 543208"/>
              <a:gd name="connsiteX19" fmla="*/ 706795 w 733955"/>
              <a:gd name="connsiteY19" fmla="*/ 0 h 543208"/>
              <a:gd name="connsiteX20" fmla="*/ 679635 w 733955"/>
              <a:gd name="connsiteY20" fmla="*/ 18107 h 543208"/>
              <a:gd name="connsiteX21" fmla="*/ 661528 w 733955"/>
              <a:gd name="connsiteY21" fmla="*/ 81481 h 543208"/>
              <a:gd name="connsiteX22" fmla="*/ 616260 w 733955"/>
              <a:gd name="connsiteY22" fmla="*/ 172016 h 543208"/>
              <a:gd name="connsiteX23" fmla="*/ 598153 w 733955"/>
              <a:gd name="connsiteY23" fmla="*/ 199176 h 543208"/>
              <a:gd name="connsiteX24" fmla="*/ 516672 w 733955"/>
              <a:gd name="connsiteY24" fmla="*/ 253497 h 543208"/>
              <a:gd name="connsiteX25" fmla="*/ 489512 w 733955"/>
              <a:gd name="connsiteY25" fmla="*/ 271604 h 543208"/>
              <a:gd name="connsiteX26" fmla="*/ 435191 w 733955"/>
              <a:gd name="connsiteY26" fmla="*/ 289711 h 543208"/>
              <a:gd name="connsiteX27" fmla="*/ 408031 w 733955"/>
              <a:gd name="connsiteY27" fmla="*/ 298764 h 543208"/>
              <a:gd name="connsiteX28" fmla="*/ 127373 w 733955"/>
              <a:gd name="connsiteY28" fmla="*/ 289711 h 543208"/>
              <a:gd name="connsiteX29" fmla="*/ 54946 w 733955"/>
              <a:gd name="connsiteY29" fmla="*/ 262550 h 543208"/>
              <a:gd name="connsiteX30" fmla="*/ 625 w 733955"/>
              <a:gd name="connsiteY30" fmla="*/ 208229 h 543208"/>
              <a:gd name="connsiteX0" fmla="*/ 625 w 733955"/>
              <a:gd name="connsiteY0" fmla="*/ 208229 h 543208"/>
              <a:gd name="connsiteX1" fmla="*/ 27785 w 733955"/>
              <a:gd name="connsiteY1" fmla="*/ 253497 h 543208"/>
              <a:gd name="connsiteX2" fmla="*/ 63528 w 733955"/>
              <a:gd name="connsiteY2" fmla="*/ 314960 h 543208"/>
              <a:gd name="connsiteX3" fmla="*/ 79253 w 733955"/>
              <a:gd name="connsiteY3" fmla="*/ 351175 h 543208"/>
              <a:gd name="connsiteX4" fmla="*/ 100213 w 733955"/>
              <a:gd name="connsiteY4" fmla="*/ 371192 h 543208"/>
              <a:gd name="connsiteX5" fmla="*/ 154534 w 733955"/>
              <a:gd name="connsiteY5" fmla="*/ 443619 h 543208"/>
              <a:gd name="connsiteX6" fmla="*/ 181694 w 733955"/>
              <a:gd name="connsiteY6" fmla="*/ 470780 h 543208"/>
              <a:gd name="connsiteX7" fmla="*/ 245068 w 733955"/>
              <a:gd name="connsiteY7" fmla="*/ 506994 h 543208"/>
              <a:gd name="connsiteX8" fmla="*/ 326550 w 733955"/>
              <a:gd name="connsiteY8" fmla="*/ 534154 h 543208"/>
              <a:gd name="connsiteX9" fmla="*/ 353710 w 733955"/>
              <a:gd name="connsiteY9" fmla="*/ 543208 h 543208"/>
              <a:gd name="connsiteX10" fmla="*/ 489512 w 733955"/>
              <a:gd name="connsiteY10" fmla="*/ 534154 h 543208"/>
              <a:gd name="connsiteX11" fmla="*/ 543833 w 733955"/>
              <a:gd name="connsiteY11" fmla="*/ 497940 h 543208"/>
              <a:gd name="connsiteX12" fmla="*/ 625314 w 733955"/>
              <a:gd name="connsiteY12" fmla="*/ 443619 h 543208"/>
              <a:gd name="connsiteX13" fmla="*/ 652474 w 733955"/>
              <a:gd name="connsiteY13" fmla="*/ 425513 h 543208"/>
              <a:gd name="connsiteX14" fmla="*/ 697742 w 733955"/>
              <a:gd name="connsiteY14" fmla="*/ 371192 h 543208"/>
              <a:gd name="connsiteX15" fmla="*/ 715849 w 733955"/>
              <a:gd name="connsiteY15" fmla="*/ 316871 h 543208"/>
              <a:gd name="connsiteX16" fmla="*/ 733955 w 733955"/>
              <a:gd name="connsiteY16" fmla="*/ 99588 h 543208"/>
              <a:gd name="connsiteX17" fmla="*/ 724902 w 733955"/>
              <a:gd name="connsiteY17" fmla="*/ 54320 h 543208"/>
              <a:gd name="connsiteX18" fmla="*/ 706795 w 733955"/>
              <a:gd name="connsiteY18" fmla="*/ 0 h 543208"/>
              <a:gd name="connsiteX19" fmla="*/ 679635 w 733955"/>
              <a:gd name="connsiteY19" fmla="*/ 18107 h 543208"/>
              <a:gd name="connsiteX20" fmla="*/ 661528 w 733955"/>
              <a:gd name="connsiteY20" fmla="*/ 81481 h 543208"/>
              <a:gd name="connsiteX21" fmla="*/ 616260 w 733955"/>
              <a:gd name="connsiteY21" fmla="*/ 172016 h 543208"/>
              <a:gd name="connsiteX22" fmla="*/ 598153 w 733955"/>
              <a:gd name="connsiteY22" fmla="*/ 199176 h 543208"/>
              <a:gd name="connsiteX23" fmla="*/ 516672 w 733955"/>
              <a:gd name="connsiteY23" fmla="*/ 253497 h 543208"/>
              <a:gd name="connsiteX24" fmla="*/ 489512 w 733955"/>
              <a:gd name="connsiteY24" fmla="*/ 271604 h 543208"/>
              <a:gd name="connsiteX25" fmla="*/ 435191 w 733955"/>
              <a:gd name="connsiteY25" fmla="*/ 289711 h 543208"/>
              <a:gd name="connsiteX26" fmla="*/ 408031 w 733955"/>
              <a:gd name="connsiteY26" fmla="*/ 298764 h 543208"/>
              <a:gd name="connsiteX27" fmla="*/ 127373 w 733955"/>
              <a:gd name="connsiteY27" fmla="*/ 289711 h 543208"/>
              <a:gd name="connsiteX28" fmla="*/ 54946 w 733955"/>
              <a:gd name="connsiteY28" fmla="*/ 262550 h 543208"/>
              <a:gd name="connsiteX29" fmla="*/ 625 w 733955"/>
              <a:gd name="connsiteY29" fmla="*/ 208229 h 543208"/>
              <a:gd name="connsiteX0" fmla="*/ 625 w 725196"/>
              <a:gd name="connsiteY0" fmla="*/ 208229 h 543208"/>
              <a:gd name="connsiteX1" fmla="*/ 27785 w 725196"/>
              <a:gd name="connsiteY1" fmla="*/ 253497 h 543208"/>
              <a:gd name="connsiteX2" fmla="*/ 63528 w 725196"/>
              <a:gd name="connsiteY2" fmla="*/ 314960 h 543208"/>
              <a:gd name="connsiteX3" fmla="*/ 79253 w 725196"/>
              <a:gd name="connsiteY3" fmla="*/ 351175 h 543208"/>
              <a:gd name="connsiteX4" fmla="*/ 100213 w 725196"/>
              <a:gd name="connsiteY4" fmla="*/ 371192 h 543208"/>
              <a:gd name="connsiteX5" fmla="*/ 154534 w 725196"/>
              <a:gd name="connsiteY5" fmla="*/ 443619 h 543208"/>
              <a:gd name="connsiteX6" fmla="*/ 181694 w 725196"/>
              <a:gd name="connsiteY6" fmla="*/ 470780 h 543208"/>
              <a:gd name="connsiteX7" fmla="*/ 245068 w 725196"/>
              <a:gd name="connsiteY7" fmla="*/ 506994 h 543208"/>
              <a:gd name="connsiteX8" fmla="*/ 326550 w 725196"/>
              <a:gd name="connsiteY8" fmla="*/ 534154 h 543208"/>
              <a:gd name="connsiteX9" fmla="*/ 353710 w 725196"/>
              <a:gd name="connsiteY9" fmla="*/ 543208 h 543208"/>
              <a:gd name="connsiteX10" fmla="*/ 489512 w 725196"/>
              <a:gd name="connsiteY10" fmla="*/ 534154 h 543208"/>
              <a:gd name="connsiteX11" fmla="*/ 543833 w 725196"/>
              <a:gd name="connsiteY11" fmla="*/ 497940 h 543208"/>
              <a:gd name="connsiteX12" fmla="*/ 625314 w 725196"/>
              <a:gd name="connsiteY12" fmla="*/ 443619 h 543208"/>
              <a:gd name="connsiteX13" fmla="*/ 652474 w 725196"/>
              <a:gd name="connsiteY13" fmla="*/ 425513 h 543208"/>
              <a:gd name="connsiteX14" fmla="*/ 697742 w 725196"/>
              <a:gd name="connsiteY14" fmla="*/ 371192 h 543208"/>
              <a:gd name="connsiteX15" fmla="*/ 715849 w 725196"/>
              <a:gd name="connsiteY15" fmla="*/ 316871 h 543208"/>
              <a:gd name="connsiteX16" fmla="*/ 719668 w 725196"/>
              <a:gd name="connsiteY16" fmla="*/ 99588 h 543208"/>
              <a:gd name="connsiteX17" fmla="*/ 724902 w 725196"/>
              <a:gd name="connsiteY17" fmla="*/ 54320 h 543208"/>
              <a:gd name="connsiteX18" fmla="*/ 706795 w 725196"/>
              <a:gd name="connsiteY18" fmla="*/ 0 h 543208"/>
              <a:gd name="connsiteX19" fmla="*/ 679635 w 725196"/>
              <a:gd name="connsiteY19" fmla="*/ 18107 h 543208"/>
              <a:gd name="connsiteX20" fmla="*/ 661528 w 725196"/>
              <a:gd name="connsiteY20" fmla="*/ 81481 h 543208"/>
              <a:gd name="connsiteX21" fmla="*/ 616260 w 725196"/>
              <a:gd name="connsiteY21" fmla="*/ 172016 h 543208"/>
              <a:gd name="connsiteX22" fmla="*/ 598153 w 725196"/>
              <a:gd name="connsiteY22" fmla="*/ 199176 h 543208"/>
              <a:gd name="connsiteX23" fmla="*/ 516672 w 725196"/>
              <a:gd name="connsiteY23" fmla="*/ 253497 h 543208"/>
              <a:gd name="connsiteX24" fmla="*/ 489512 w 725196"/>
              <a:gd name="connsiteY24" fmla="*/ 271604 h 543208"/>
              <a:gd name="connsiteX25" fmla="*/ 435191 w 725196"/>
              <a:gd name="connsiteY25" fmla="*/ 289711 h 543208"/>
              <a:gd name="connsiteX26" fmla="*/ 408031 w 725196"/>
              <a:gd name="connsiteY26" fmla="*/ 298764 h 543208"/>
              <a:gd name="connsiteX27" fmla="*/ 127373 w 725196"/>
              <a:gd name="connsiteY27" fmla="*/ 289711 h 543208"/>
              <a:gd name="connsiteX28" fmla="*/ 54946 w 725196"/>
              <a:gd name="connsiteY28" fmla="*/ 262550 h 543208"/>
              <a:gd name="connsiteX29" fmla="*/ 625 w 725196"/>
              <a:gd name="connsiteY29" fmla="*/ 208229 h 543208"/>
              <a:gd name="connsiteX0" fmla="*/ 625 w 725196"/>
              <a:gd name="connsiteY0" fmla="*/ 208229 h 543208"/>
              <a:gd name="connsiteX1" fmla="*/ 27785 w 725196"/>
              <a:gd name="connsiteY1" fmla="*/ 253497 h 543208"/>
              <a:gd name="connsiteX2" fmla="*/ 63528 w 725196"/>
              <a:gd name="connsiteY2" fmla="*/ 314960 h 543208"/>
              <a:gd name="connsiteX3" fmla="*/ 79253 w 725196"/>
              <a:gd name="connsiteY3" fmla="*/ 351175 h 543208"/>
              <a:gd name="connsiteX4" fmla="*/ 100213 w 725196"/>
              <a:gd name="connsiteY4" fmla="*/ 371192 h 543208"/>
              <a:gd name="connsiteX5" fmla="*/ 154534 w 725196"/>
              <a:gd name="connsiteY5" fmla="*/ 443619 h 543208"/>
              <a:gd name="connsiteX6" fmla="*/ 181694 w 725196"/>
              <a:gd name="connsiteY6" fmla="*/ 470780 h 543208"/>
              <a:gd name="connsiteX7" fmla="*/ 245068 w 725196"/>
              <a:gd name="connsiteY7" fmla="*/ 506994 h 543208"/>
              <a:gd name="connsiteX8" fmla="*/ 326550 w 725196"/>
              <a:gd name="connsiteY8" fmla="*/ 534154 h 543208"/>
              <a:gd name="connsiteX9" fmla="*/ 353710 w 725196"/>
              <a:gd name="connsiteY9" fmla="*/ 543208 h 543208"/>
              <a:gd name="connsiteX10" fmla="*/ 489512 w 725196"/>
              <a:gd name="connsiteY10" fmla="*/ 534154 h 543208"/>
              <a:gd name="connsiteX11" fmla="*/ 543833 w 725196"/>
              <a:gd name="connsiteY11" fmla="*/ 497940 h 543208"/>
              <a:gd name="connsiteX12" fmla="*/ 625314 w 725196"/>
              <a:gd name="connsiteY12" fmla="*/ 443619 h 543208"/>
              <a:gd name="connsiteX13" fmla="*/ 652474 w 725196"/>
              <a:gd name="connsiteY13" fmla="*/ 425513 h 543208"/>
              <a:gd name="connsiteX14" fmla="*/ 697742 w 725196"/>
              <a:gd name="connsiteY14" fmla="*/ 371192 h 543208"/>
              <a:gd name="connsiteX15" fmla="*/ 715849 w 725196"/>
              <a:gd name="connsiteY15" fmla="*/ 316871 h 543208"/>
              <a:gd name="connsiteX16" fmla="*/ 719668 w 725196"/>
              <a:gd name="connsiteY16" fmla="*/ 99588 h 543208"/>
              <a:gd name="connsiteX17" fmla="*/ 724902 w 725196"/>
              <a:gd name="connsiteY17" fmla="*/ 54320 h 543208"/>
              <a:gd name="connsiteX18" fmla="*/ 706795 w 725196"/>
              <a:gd name="connsiteY18" fmla="*/ 0 h 543208"/>
              <a:gd name="connsiteX19" fmla="*/ 679635 w 725196"/>
              <a:gd name="connsiteY19" fmla="*/ 18107 h 543208"/>
              <a:gd name="connsiteX20" fmla="*/ 661528 w 725196"/>
              <a:gd name="connsiteY20" fmla="*/ 81481 h 543208"/>
              <a:gd name="connsiteX21" fmla="*/ 616260 w 725196"/>
              <a:gd name="connsiteY21" fmla="*/ 172016 h 543208"/>
              <a:gd name="connsiteX22" fmla="*/ 598153 w 725196"/>
              <a:gd name="connsiteY22" fmla="*/ 199176 h 543208"/>
              <a:gd name="connsiteX23" fmla="*/ 516672 w 725196"/>
              <a:gd name="connsiteY23" fmla="*/ 253497 h 543208"/>
              <a:gd name="connsiteX24" fmla="*/ 489512 w 725196"/>
              <a:gd name="connsiteY24" fmla="*/ 271604 h 543208"/>
              <a:gd name="connsiteX25" fmla="*/ 435191 w 725196"/>
              <a:gd name="connsiteY25" fmla="*/ 289711 h 543208"/>
              <a:gd name="connsiteX26" fmla="*/ 408031 w 725196"/>
              <a:gd name="connsiteY26" fmla="*/ 298764 h 543208"/>
              <a:gd name="connsiteX27" fmla="*/ 127373 w 725196"/>
              <a:gd name="connsiteY27" fmla="*/ 289711 h 543208"/>
              <a:gd name="connsiteX28" fmla="*/ 54946 w 725196"/>
              <a:gd name="connsiteY28" fmla="*/ 262550 h 543208"/>
              <a:gd name="connsiteX29" fmla="*/ 625 w 725196"/>
              <a:gd name="connsiteY29" fmla="*/ 208229 h 543208"/>
              <a:gd name="connsiteX0" fmla="*/ 625 w 719668"/>
              <a:gd name="connsiteY0" fmla="*/ 212401 h 547380"/>
              <a:gd name="connsiteX1" fmla="*/ 27785 w 719668"/>
              <a:gd name="connsiteY1" fmla="*/ 257669 h 547380"/>
              <a:gd name="connsiteX2" fmla="*/ 63528 w 719668"/>
              <a:gd name="connsiteY2" fmla="*/ 319132 h 547380"/>
              <a:gd name="connsiteX3" fmla="*/ 79253 w 719668"/>
              <a:gd name="connsiteY3" fmla="*/ 355347 h 547380"/>
              <a:gd name="connsiteX4" fmla="*/ 100213 w 719668"/>
              <a:gd name="connsiteY4" fmla="*/ 375364 h 547380"/>
              <a:gd name="connsiteX5" fmla="*/ 154534 w 719668"/>
              <a:gd name="connsiteY5" fmla="*/ 447791 h 547380"/>
              <a:gd name="connsiteX6" fmla="*/ 181694 w 719668"/>
              <a:gd name="connsiteY6" fmla="*/ 474952 h 547380"/>
              <a:gd name="connsiteX7" fmla="*/ 245068 w 719668"/>
              <a:gd name="connsiteY7" fmla="*/ 511166 h 547380"/>
              <a:gd name="connsiteX8" fmla="*/ 326550 w 719668"/>
              <a:gd name="connsiteY8" fmla="*/ 538326 h 547380"/>
              <a:gd name="connsiteX9" fmla="*/ 353710 w 719668"/>
              <a:gd name="connsiteY9" fmla="*/ 547380 h 547380"/>
              <a:gd name="connsiteX10" fmla="*/ 489512 w 719668"/>
              <a:gd name="connsiteY10" fmla="*/ 538326 h 547380"/>
              <a:gd name="connsiteX11" fmla="*/ 543833 w 719668"/>
              <a:gd name="connsiteY11" fmla="*/ 502112 h 547380"/>
              <a:gd name="connsiteX12" fmla="*/ 625314 w 719668"/>
              <a:gd name="connsiteY12" fmla="*/ 447791 h 547380"/>
              <a:gd name="connsiteX13" fmla="*/ 652474 w 719668"/>
              <a:gd name="connsiteY13" fmla="*/ 429685 h 547380"/>
              <a:gd name="connsiteX14" fmla="*/ 697742 w 719668"/>
              <a:gd name="connsiteY14" fmla="*/ 375364 h 547380"/>
              <a:gd name="connsiteX15" fmla="*/ 715849 w 719668"/>
              <a:gd name="connsiteY15" fmla="*/ 321043 h 547380"/>
              <a:gd name="connsiteX16" fmla="*/ 719668 w 719668"/>
              <a:gd name="connsiteY16" fmla="*/ 103760 h 547380"/>
              <a:gd name="connsiteX17" fmla="*/ 706795 w 719668"/>
              <a:gd name="connsiteY17" fmla="*/ 4172 h 547380"/>
              <a:gd name="connsiteX18" fmla="*/ 679635 w 719668"/>
              <a:gd name="connsiteY18" fmla="*/ 22279 h 547380"/>
              <a:gd name="connsiteX19" fmla="*/ 661528 w 719668"/>
              <a:gd name="connsiteY19" fmla="*/ 85653 h 547380"/>
              <a:gd name="connsiteX20" fmla="*/ 616260 w 719668"/>
              <a:gd name="connsiteY20" fmla="*/ 176188 h 547380"/>
              <a:gd name="connsiteX21" fmla="*/ 598153 w 719668"/>
              <a:gd name="connsiteY21" fmla="*/ 203348 h 547380"/>
              <a:gd name="connsiteX22" fmla="*/ 516672 w 719668"/>
              <a:gd name="connsiteY22" fmla="*/ 257669 h 547380"/>
              <a:gd name="connsiteX23" fmla="*/ 489512 w 719668"/>
              <a:gd name="connsiteY23" fmla="*/ 275776 h 547380"/>
              <a:gd name="connsiteX24" fmla="*/ 435191 w 719668"/>
              <a:gd name="connsiteY24" fmla="*/ 293883 h 547380"/>
              <a:gd name="connsiteX25" fmla="*/ 408031 w 719668"/>
              <a:gd name="connsiteY25" fmla="*/ 302936 h 547380"/>
              <a:gd name="connsiteX26" fmla="*/ 127373 w 719668"/>
              <a:gd name="connsiteY26" fmla="*/ 293883 h 547380"/>
              <a:gd name="connsiteX27" fmla="*/ 54946 w 719668"/>
              <a:gd name="connsiteY27" fmla="*/ 266722 h 547380"/>
              <a:gd name="connsiteX28" fmla="*/ 625 w 719668"/>
              <a:gd name="connsiteY28" fmla="*/ 212401 h 547380"/>
              <a:gd name="connsiteX0" fmla="*/ 625 w 719668"/>
              <a:gd name="connsiteY0" fmla="*/ 276560 h 611539"/>
              <a:gd name="connsiteX1" fmla="*/ 27785 w 719668"/>
              <a:gd name="connsiteY1" fmla="*/ 321828 h 611539"/>
              <a:gd name="connsiteX2" fmla="*/ 63528 w 719668"/>
              <a:gd name="connsiteY2" fmla="*/ 383291 h 611539"/>
              <a:gd name="connsiteX3" fmla="*/ 79253 w 719668"/>
              <a:gd name="connsiteY3" fmla="*/ 419506 h 611539"/>
              <a:gd name="connsiteX4" fmla="*/ 100213 w 719668"/>
              <a:gd name="connsiteY4" fmla="*/ 439523 h 611539"/>
              <a:gd name="connsiteX5" fmla="*/ 154534 w 719668"/>
              <a:gd name="connsiteY5" fmla="*/ 511950 h 611539"/>
              <a:gd name="connsiteX6" fmla="*/ 181694 w 719668"/>
              <a:gd name="connsiteY6" fmla="*/ 539111 h 611539"/>
              <a:gd name="connsiteX7" fmla="*/ 245068 w 719668"/>
              <a:gd name="connsiteY7" fmla="*/ 575325 h 611539"/>
              <a:gd name="connsiteX8" fmla="*/ 326550 w 719668"/>
              <a:gd name="connsiteY8" fmla="*/ 602485 h 611539"/>
              <a:gd name="connsiteX9" fmla="*/ 353710 w 719668"/>
              <a:gd name="connsiteY9" fmla="*/ 611539 h 611539"/>
              <a:gd name="connsiteX10" fmla="*/ 489512 w 719668"/>
              <a:gd name="connsiteY10" fmla="*/ 602485 h 611539"/>
              <a:gd name="connsiteX11" fmla="*/ 543833 w 719668"/>
              <a:gd name="connsiteY11" fmla="*/ 566271 h 611539"/>
              <a:gd name="connsiteX12" fmla="*/ 625314 w 719668"/>
              <a:gd name="connsiteY12" fmla="*/ 511950 h 611539"/>
              <a:gd name="connsiteX13" fmla="*/ 652474 w 719668"/>
              <a:gd name="connsiteY13" fmla="*/ 493844 h 611539"/>
              <a:gd name="connsiteX14" fmla="*/ 697742 w 719668"/>
              <a:gd name="connsiteY14" fmla="*/ 439523 h 611539"/>
              <a:gd name="connsiteX15" fmla="*/ 715849 w 719668"/>
              <a:gd name="connsiteY15" fmla="*/ 385202 h 611539"/>
              <a:gd name="connsiteX16" fmla="*/ 719668 w 719668"/>
              <a:gd name="connsiteY16" fmla="*/ 167919 h 611539"/>
              <a:gd name="connsiteX17" fmla="*/ 668695 w 719668"/>
              <a:gd name="connsiteY17" fmla="*/ 1656 h 611539"/>
              <a:gd name="connsiteX18" fmla="*/ 679635 w 719668"/>
              <a:gd name="connsiteY18" fmla="*/ 86438 h 611539"/>
              <a:gd name="connsiteX19" fmla="*/ 661528 w 719668"/>
              <a:gd name="connsiteY19" fmla="*/ 149812 h 611539"/>
              <a:gd name="connsiteX20" fmla="*/ 616260 w 719668"/>
              <a:gd name="connsiteY20" fmla="*/ 240347 h 611539"/>
              <a:gd name="connsiteX21" fmla="*/ 598153 w 719668"/>
              <a:gd name="connsiteY21" fmla="*/ 267507 h 611539"/>
              <a:gd name="connsiteX22" fmla="*/ 516672 w 719668"/>
              <a:gd name="connsiteY22" fmla="*/ 321828 h 611539"/>
              <a:gd name="connsiteX23" fmla="*/ 489512 w 719668"/>
              <a:gd name="connsiteY23" fmla="*/ 339935 h 611539"/>
              <a:gd name="connsiteX24" fmla="*/ 435191 w 719668"/>
              <a:gd name="connsiteY24" fmla="*/ 358042 h 611539"/>
              <a:gd name="connsiteX25" fmla="*/ 408031 w 719668"/>
              <a:gd name="connsiteY25" fmla="*/ 367095 h 611539"/>
              <a:gd name="connsiteX26" fmla="*/ 127373 w 719668"/>
              <a:gd name="connsiteY26" fmla="*/ 358042 h 611539"/>
              <a:gd name="connsiteX27" fmla="*/ 54946 w 719668"/>
              <a:gd name="connsiteY27" fmla="*/ 330881 h 611539"/>
              <a:gd name="connsiteX28" fmla="*/ 625 w 719668"/>
              <a:gd name="connsiteY28" fmla="*/ 276560 h 611539"/>
              <a:gd name="connsiteX0" fmla="*/ 625 w 719668"/>
              <a:gd name="connsiteY0" fmla="*/ 276694 h 611673"/>
              <a:gd name="connsiteX1" fmla="*/ 27785 w 719668"/>
              <a:gd name="connsiteY1" fmla="*/ 321962 h 611673"/>
              <a:gd name="connsiteX2" fmla="*/ 63528 w 719668"/>
              <a:gd name="connsiteY2" fmla="*/ 383425 h 611673"/>
              <a:gd name="connsiteX3" fmla="*/ 79253 w 719668"/>
              <a:gd name="connsiteY3" fmla="*/ 419640 h 611673"/>
              <a:gd name="connsiteX4" fmla="*/ 100213 w 719668"/>
              <a:gd name="connsiteY4" fmla="*/ 439657 h 611673"/>
              <a:gd name="connsiteX5" fmla="*/ 154534 w 719668"/>
              <a:gd name="connsiteY5" fmla="*/ 512084 h 611673"/>
              <a:gd name="connsiteX6" fmla="*/ 181694 w 719668"/>
              <a:gd name="connsiteY6" fmla="*/ 539245 h 611673"/>
              <a:gd name="connsiteX7" fmla="*/ 245068 w 719668"/>
              <a:gd name="connsiteY7" fmla="*/ 575459 h 611673"/>
              <a:gd name="connsiteX8" fmla="*/ 326550 w 719668"/>
              <a:gd name="connsiteY8" fmla="*/ 602619 h 611673"/>
              <a:gd name="connsiteX9" fmla="*/ 353710 w 719668"/>
              <a:gd name="connsiteY9" fmla="*/ 611673 h 611673"/>
              <a:gd name="connsiteX10" fmla="*/ 489512 w 719668"/>
              <a:gd name="connsiteY10" fmla="*/ 602619 h 611673"/>
              <a:gd name="connsiteX11" fmla="*/ 543833 w 719668"/>
              <a:gd name="connsiteY11" fmla="*/ 566405 h 611673"/>
              <a:gd name="connsiteX12" fmla="*/ 625314 w 719668"/>
              <a:gd name="connsiteY12" fmla="*/ 512084 h 611673"/>
              <a:gd name="connsiteX13" fmla="*/ 652474 w 719668"/>
              <a:gd name="connsiteY13" fmla="*/ 493978 h 611673"/>
              <a:gd name="connsiteX14" fmla="*/ 697742 w 719668"/>
              <a:gd name="connsiteY14" fmla="*/ 439657 h 611673"/>
              <a:gd name="connsiteX15" fmla="*/ 715849 w 719668"/>
              <a:gd name="connsiteY15" fmla="*/ 385336 h 611673"/>
              <a:gd name="connsiteX16" fmla="*/ 719668 w 719668"/>
              <a:gd name="connsiteY16" fmla="*/ 168053 h 611673"/>
              <a:gd name="connsiteX17" fmla="*/ 668695 w 719668"/>
              <a:gd name="connsiteY17" fmla="*/ 1790 h 611673"/>
              <a:gd name="connsiteX18" fmla="*/ 672491 w 719668"/>
              <a:gd name="connsiteY18" fmla="*/ 84191 h 611673"/>
              <a:gd name="connsiteX19" fmla="*/ 661528 w 719668"/>
              <a:gd name="connsiteY19" fmla="*/ 149946 h 611673"/>
              <a:gd name="connsiteX20" fmla="*/ 616260 w 719668"/>
              <a:gd name="connsiteY20" fmla="*/ 240481 h 611673"/>
              <a:gd name="connsiteX21" fmla="*/ 598153 w 719668"/>
              <a:gd name="connsiteY21" fmla="*/ 267641 h 611673"/>
              <a:gd name="connsiteX22" fmla="*/ 516672 w 719668"/>
              <a:gd name="connsiteY22" fmla="*/ 321962 h 611673"/>
              <a:gd name="connsiteX23" fmla="*/ 489512 w 719668"/>
              <a:gd name="connsiteY23" fmla="*/ 340069 h 611673"/>
              <a:gd name="connsiteX24" fmla="*/ 435191 w 719668"/>
              <a:gd name="connsiteY24" fmla="*/ 358176 h 611673"/>
              <a:gd name="connsiteX25" fmla="*/ 408031 w 719668"/>
              <a:gd name="connsiteY25" fmla="*/ 367229 h 611673"/>
              <a:gd name="connsiteX26" fmla="*/ 127373 w 719668"/>
              <a:gd name="connsiteY26" fmla="*/ 358176 h 611673"/>
              <a:gd name="connsiteX27" fmla="*/ 54946 w 719668"/>
              <a:gd name="connsiteY27" fmla="*/ 331015 h 611673"/>
              <a:gd name="connsiteX28" fmla="*/ 625 w 719668"/>
              <a:gd name="connsiteY28" fmla="*/ 276694 h 611673"/>
              <a:gd name="connsiteX0" fmla="*/ 625 w 715993"/>
              <a:gd name="connsiteY0" fmla="*/ 276781 h 611760"/>
              <a:gd name="connsiteX1" fmla="*/ 27785 w 715993"/>
              <a:gd name="connsiteY1" fmla="*/ 322049 h 611760"/>
              <a:gd name="connsiteX2" fmla="*/ 63528 w 715993"/>
              <a:gd name="connsiteY2" fmla="*/ 383512 h 611760"/>
              <a:gd name="connsiteX3" fmla="*/ 79253 w 715993"/>
              <a:gd name="connsiteY3" fmla="*/ 419727 h 611760"/>
              <a:gd name="connsiteX4" fmla="*/ 100213 w 715993"/>
              <a:gd name="connsiteY4" fmla="*/ 439744 h 611760"/>
              <a:gd name="connsiteX5" fmla="*/ 154534 w 715993"/>
              <a:gd name="connsiteY5" fmla="*/ 512171 h 611760"/>
              <a:gd name="connsiteX6" fmla="*/ 181694 w 715993"/>
              <a:gd name="connsiteY6" fmla="*/ 539332 h 611760"/>
              <a:gd name="connsiteX7" fmla="*/ 245068 w 715993"/>
              <a:gd name="connsiteY7" fmla="*/ 575546 h 611760"/>
              <a:gd name="connsiteX8" fmla="*/ 326550 w 715993"/>
              <a:gd name="connsiteY8" fmla="*/ 602706 h 611760"/>
              <a:gd name="connsiteX9" fmla="*/ 353710 w 715993"/>
              <a:gd name="connsiteY9" fmla="*/ 611760 h 611760"/>
              <a:gd name="connsiteX10" fmla="*/ 489512 w 715993"/>
              <a:gd name="connsiteY10" fmla="*/ 602706 h 611760"/>
              <a:gd name="connsiteX11" fmla="*/ 543833 w 715993"/>
              <a:gd name="connsiteY11" fmla="*/ 566492 h 611760"/>
              <a:gd name="connsiteX12" fmla="*/ 625314 w 715993"/>
              <a:gd name="connsiteY12" fmla="*/ 512171 h 611760"/>
              <a:gd name="connsiteX13" fmla="*/ 652474 w 715993"/>
              <a:gd name="connsiteY13" fmla="*/ 494065 h 611760"/>
              <a:gd name="connsiteX14" fmla="*/ 697742 w 715993"/>
              <a:gd name="connsiteY14" fmla="*/ 439744 h 611760"/>
              <a:gd name="connsiteX15" fmla="*/ 715849 w 715993"/>
              <a:gd name="connsiteY15" fmla="*/ 385423 h 611760"/>
              <a:gd name="connsiteX16" fmla="*/ 707762 w 715993"/>
              <a:gd name="connsiteY16" fmla="*/ 170522 h 611760"/>
              <a:gd name="connsiteX17" fmla="*/ 668695 w 715993"/>
              <a:gd name="connsiteY17" fmla="*/ 1877 h 611760"/>
              <a:gd name="connsiteX18" fmla="*/ 672491 w 715993"/>
              <a:gd name="connsiteY18" fmla="*/ 84278 h 611760"/>
              <a:gd name="connsiteX19" fmla="*/ 661528 w 715993"/>
              <a:gd name="connsiteY19" fmla="*/ 150033 h 611760"/>
              <a:gd name="connsiteX20" fmla="*/ 616260 w 715993"/>
              <a:gd name="connsiteY20" fmla="*/ 240568 h 611760"/>
              <a:gd name="connsiteX21" fmla="*/ 598153 w 715993"/>
              <a:gd name="connsiteY21" fmla="*/ 267728 h 611760"/>
              <a:gd name="connsiteX22" fmla="*/ 516672 w 715993"/>
              <a:gd name="connsiteY22" fmla="*/ 322049 h 611760"/>
              <a:gd name="connsiteX23" fmla="*/ 489512 w 715993"/>
              <a:gd name="connsiteY23" fmla="*/ 340156 h 611760"/>
              <a:gd name="connsiteX24" fmla="*/ 435191 w 715993"/>
              <a:gd name="connsiteY24" fmla="*/ 358263 h 611760"/>
              <a:gd name="connsiteX25" fmla="*/ 408031 w 715993"/>
              <a:gd name="connsiteY25" fmla="*/ 367316 h 611760"/>
              <a:gd name="connsiteX26" fmla="*/ 127373 w 715993"/>
              <a:gd name="connsiteY26" fmla="*/ 358263 h 611760"/>
              <a:gd name="connsiteX27" fmla="*/ 54946 w 715993"/>
              <a:gd name="connsiteY27" fmla="*/ 331102 h 611760"/>
              <a:gd name="connsiteX28" fmla="*/ 625 w 715993"/>
              <a:gd name="connsiteY28" fmla="*/ 276781 h 611760"/>
              <a:gd name="connsiteX0" fmla="*/ 625 w 709534"/>
              <a:gd name="connsiteY0" fmla="*/ 276781 h 611760"/>
              <a:gd name="connsiteX1" fmla="*/ 27785 w 709534"/>
              <a:gd name="connsiteY1" fmla="*/ 322049 h 611760"/>
              <a:gd name="connsiteX2" fmla="*/ 63528 w 709534"/>
              <a:gd name="connsiteY2" fmla="*/ 383512 h 611760"/>
              <a:gd name="connsiteX3" fmla="*/ 79253 w 709534"/>
              <a:gd name="connsiteY3" fmla="*/ 419727 h 611760"/>
              <a:gd name="connsiteX4" fmla="*/ 100213 w 709534"/>
              <a:gd name="connsiteY4" fmla="*/ 439744 h 611760"/>
              <a:gd name="connsiteX5" fmla="*/ 154534 w 709534"/>
              <a:gd name="connsiteY5" fmla="*/ 512171 h 611760"/>
              <a:gd name="connsiteX6" fmla="*/ 181694 w 709534"/>
              <a:gd name="connsiteY6" fmla="*/ 539332 h 611760"/>
              <a:gd name="connsiteX7" fmla="*/ 245068 w 709534"/>
              <a:gd name="connsiteY7" fmla="*/ 575546 h 611760"/>
              <a:gd name="connsiteX8" fmla="*/ 326550 w 709534"/>
              <a:gd name="connsiteY8" fmla="*/ 602706 h 611760"/>
              <a:gd name="connsiteX9" fmla="*/ 353710 w 709534"/>
              <a:gd name="connsiteY9" fmla="*/ 611760 h 611760"/>
              <a:gd name="connsiteX10" fmla="*/ 489512 w 709534"/>
              <a:gd name="connsiteY10" fmla="*/ 602706 h 611760"/>
              <a:gd name="connsiteX11" fmla="*/ 543833 w 709534"/>
              <a:gd name="connsiteY11" fmla="*/ 566492 h 611760"/>
              <a:gd name="connsiteX12" fmla="*/ 625314 w 709534"/>
              <a:gd name="connsiteY12" fmla="*/ 512171 h 611760"/>
              <a:gd name="connsiteX13" fmla="*/ 652474 w 709534"/>
              <a:gd name="connsiteY13" fmla="*/ 494065 h 611760"/>
              <a:gd name="connsiteX14" fmla="*/ 697742 w 709534"/>
              <a:gd name="connsiteY14" fmla="*/ 439744 h 611760"/>
              <a:gd name="connsiteX15" fmla="*/ 707762 w 709534"/>
              <a:gd name="connsiteY15" fmla="*/ 170522 h 611760"/>
              <a:gd name="connsiteX16" fmla="*/ 668695 w 709534"/>
              <a:gd name="connsiteY16" fmla="*/ 1877 h 611760"/>
              <a:gd name="connsiteX17" fmla="*/ 672491 w 709534"/>
              <a:gd name="connsiteY17" fmla="*/ 84278 h 611760"/>
              <a:gd name="connsiteX18" fmla="*/ 661528 w 709534"/>
              <a:gd name="connsiteY18" fmla="*/ 150033 h 611760"/>
              <a:gd name="connsiteX19" fmla="*/ 616260 w 709534"/>
              <a:gd name="connsiteY19" fmla="*/ 240568 h 611760"/>
              <a:gd name="connsiteX20" fmla="*/ 598153 w 709534"/>
              <a:gd name="connsiteY20" fmla="*/ 267728 h 611760"/>
              <a:gd name="connsiteX21" fmla="*/ 516672 w 709534"/>
              <a:gd name="connsiteY21" fmla="*/ 322049 h 611760"/>
              <a:gd name="connsiteX22" fmla="*/ 489512 w 709534"/>
              <a:gd name="connsiteY22" fmla="*/ 340156 h 611760"/>
              <a:gd name="connsiteX23" fmla="*/ 435191 w 709534"/>
              <a:gd name="connsiteY23" fmla="*/ 358263 h 611760"/>
              <a:gd name="connsiteX24" fmla="*/ 408031 w 709534"/>
              <a:gd name="connsiteY24" fmla="*/ 367316 h 611760"/>
              <a:gd name="connsiteX25" fmla="*/ 127373 w 709534"/>
              <a:gd name="connsiteY25" fmla="*/ 358263 h 611760"/>
              <a:gd name="connsiteX26" fmla="*/ 54946 w 709534"/>
              <a:gd name="connsiteY26" fmla="*/ 331102 h 611760"/>
              <a:gd name="connsiteX27" fmla="*/ 625 w 709534"/>
              <a:gd name="connsiteY27" fmla="*/ 276781 h 61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09534" h="611760">
                <a:moveTo>
                  <a:pt x="625" y="276781"/>
                </a:moveTo>
                <a:cubicBezTo>
                  <a:pt x="-3902" y="275272"/>
                  <a:pt x="17301" y="304261"/>
                  <a:pt x="27785" y="322049"/>
                </a:cubicBezTo>
                <a:cubicBezTo>
                  <a:pt x="38269" y="339837"/>
                  <a:pt x="54950" y="367232"/>
                  <a:pt x="63528" y="383512"/>
                </a:cubicBezTo>
                <a:cubicBezTo>
                  <a:pt x="72106" y="399792"/>
                  <a:pt x="73139" y="410355"/>
                  <a:pt x="79253" y="419727"/>
                </a:cubicBezTo>
                <a:cubicBezTo>
                  <a:pt x="85367" y="429099"/>
                  <a:pt x="87666" y="424337"/>
                  <a:pt x="100213" y="439744"/>
                </a:cubicBezTo>
                <a:cubicBezTo>
                  <a:pt x="112760" y="455151"/>
                  <a:pt x="140954" y="495573"/>
                  <a:pt x="154534" y="512171"/>
                </a:cubicBezTo>
                <a:cubicBezTo>
                  <a:pt x="168114" y="528769"/>
                  <a:pt x="171858" y="531135"/>
                  <a:pt x="181694" y="539332"/>
                </a:cubicBezTo>
                <a:cubicBezTo>
                  <a:pt x="196770" y="551896"/>
                  <a:pt x="228039" y="568734"/>
                  <a:pt x="245068" y="575546"/>
                </a:cubicBezTo>
                <a:cubicBezTo>
                  <a:pt x="245101" y="575559"/>
                  <a:pt x="312953" y="598174"/>
                  <a:pt x="326550" y="602706"/>
                </a:cubicBezTo>
                <a:lnTo>
                  <a:pt x="353710" y="611760"/>
                </a:lnTo>
                <a:cubicBezTo>
                  <a:pt x="398977" y="608742"/>
                  <a:pt x="445378" y="613214"/>
                  <a:pt x="489512" y="602706"/>
                </a:cubicBezTo>
                <a:cubicBezTo>
                  <a:pt x="510682" y="597665"/>
                  <a:pt x="525726" y="578563"/>
                  <a:pt x="543833" y="566492"/>
                </a:cubicBezTo>
                <a:lnTo>
                  <a:pt x="625314" y="512171"/>
                </a:lnTo>
                <a:cubicBezTo>
                  <a:pt x="634367" y="506136"/>
                  <a:pt x="644780" y="501759"/>
                  <a:pt x="652474" y="494065"/>
                </a:cubicBezTo>
                <a:cubicBezTo>
                  <a:pt x="687329" y="459210"/>
                  <a:pt x="672533" y="477557"/>
                  <a:pt x="697742" y="439744"/>
                </a:cubicBezTo>
                <a:cubicBezTo>
                  <a:pt x="706957" y="385820"/>
                  <a:pt x="712603" y="243500"/>
                  <a:pt x="707762" y="170522"/>
                </a:cubicBezTo>
                <a:cubicBezTo>
                  <a:pt x="702921" y="97544"/>
                  <a:pt x="674574" y="16251"/>
                  <a:pt x="668695" y="1877"/>
                </a:cubicBezTo>
                <a:cubicBezTo>
                  <a:pt x="662816" y="-12497"/>
                  <a:pt x="673685" y="59585"/>
                  <a:pt x="672491" y="84278"/>
                </a:cubicBezTo>
                <a:cubicBezTo>
                  <a:pt x="671297" y="108971"/>
                  <a:pt x="670900" y="123985"/>
                  <a:pt x="661528" y="150033"/>
                </a:cubicBezTo>
                <a:cubicBezTo>
                  <a:pt x="652156" y="176081"/>
                  <a:pt x="653085" y="189013"/>
                  <a:pt x="616260" y="240568"/>
                </a:cubicBezTo>
                <a:cubicBezTo>
                  <a:pt x="609936" y="249422"/>
                  <a:pt x="606342" y="260563"/>
                  <a:pt x="598153" y="267728"/>
                </a:cubicBezTo>
                <a:cubicBezTo>
                  <a:pt x="598144" y="267736"/>
                  <a:pt x="530257" y="312992"/>
                  <a:pt x="516672" y="322049"/>
                </a:cubicBezTo>
                <a:cubicBezTo>
                  <a:pt x="507619" y="328085"/>
                  <a:pt x="499834" y="336715"/>
                  <a:pt x="489512" y="340156"/>
                </a:cubicBezTo>
                <a:lnTo>
                  <a:pt x="435191" y="358263"/>
                </a:lnTo>
                <a:lnTo>
                  <a:pt x="408031" y="367316"/>
                </a:lnTo>
                <a:cubicBezTo>
                  <a:pt x="314478" y="364298"/>
                  <a:pt x="220822" y="363603"/>
                  <a:pt x="127373" y="358263"/>
                </a:cubicBezTo>
                <a:cubicBezTo>
                  <a:pt x="103624" y="356906"/>
                  <a:pt x="74568" y="342875"/>
                  <a:pt x="54946" y="331102"/>
                </a:cubicBezTo>
                <a:cubicBezTo>
                  <a:pt x="36285" y="319906"/>
                  <a:pt x="5152" y="278290"/>
                  <a:pt x="625" y="276781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929607" y="1992257"/>
            <a:ext cx="684617" cy="669462"/>
          </a:xfrm>
          <a:custGeom>
            <a:avLst/>
            <a:gdLst>
              <a:gd name="connsiteX0" fmla="*/ 18107 w 724277"/>
              <a:gd name="connsiteY0" fmla="*/ 298765 h 633743"/>
              <a:gd name="connsiteX1" fmla="*/ 45267 w 724277"/>
              <a:gd name="connsiteY1" fmla="*/ 344032 h 633743"/>
              <a:gd name="connsiteX2" fmla="*/ 63374 w 724277"/>
              <a:gd name="connsiteY2" fmla="*/ 371192 h 633743"/>
              <a:gd name="connsiteX3" fmla="*/ 99588 w 724277"/>
              <a:gd name="connsiteY3" fmla="*/ 425513 h 633743"/>
              <a:gd name="connsiteX4" fmla="*/ 126749 w 724277"/>
              <a:gd name="connsiteY4" fmla="*/ 488887 h 633743"/>
              <a:gd name="connsiteX5" fmla="*/ 153909 w 724277"/>
              <a:gd name="connsiteY5" fmla="*/ 525101 h 633743"/>
              <a:gd name="connsiteX6" fmla="*/ 172016 w 724277"/>
              <a:gd name="connsiteY6" fmla="*/ 552262 h 633743"/>
              <a:gd name="connsiteX7" fmla="*/ 199176 w 724277"/>
              <a:gd name="connsiteY7" fmla="*/ 570369 h 633743"/>
              <a:gd name="connsiteX8" fmla="*/ 217283 w 724277"/>
              <a:gd name="connsiteY8" fmla="*/ 597529 h 633743"/>
              <a:gd name="connsiteX9" fmla="*/ 244444 w 724277"/>
              <a:gd name="connsiteY9" fmla="*/ 606582 h 633743"/>
              <a:gd name="connsiteX10" fmla="*/ 280658 w 724277"/>
              <a:gd name="connsiteY10" fmla="*/ 615636 h 633743"/>
              <a:gd name="connsiteX11" fmla="*/ 307818 w 724277"/>
              <a:gd name="connsiteY11" fmla="*/ 624689 h 633743"/>
              <a:gd name="connsiteX12" fmla="*/ 398353 w 724277"/>
              <a:gd name="connsiteY12" fmla="*/ 633743 h 633743"/>
              <a:gd name="connsiteX13" fmla="*/ 516048 w 724277"/>
              <a:gd name="connsiteY13" fmla="*/ 624689 h 633743"/>
              <a:gd name="connsiteX14" fmla="*/ 570368 w 724277"/>
              <a:gd name="connsiteY14" fmla="*/ 588475 h 633743"/>
              <a:gd name="connsiteX15" fmla="*/ 588475 w 724277"/>
              <a:gd name="connsiteY15" fmla="*/ 561315 h 633743"/>
              <a:gd name="connsiteX16" fmla="*/ 615636 w 724277"/>
              <a:gd name="connsiteY16" fmla="*/ 525101 h 633743"/>
              <a:gd name="connsiteX17" fmla="*/ 624689 w 724277"/>
              <a:gd name="connsiteY17" fmla="*/ 497941 h 633743"/>
              <a:gd name="connsiteX18" fmla="*/ 660903 w 724277"/>
              <a:gd name="connsiteY18" fmla="*/ 443620 h 633743"/>
              <a:gd name="connsiteX19" fmla="*/ 688064 w 724277"/>
              <a:gd name="connsiteY19" fmla="*/ 380246 h 633743"/>
              <a:gd name="connsiteX20" fmla="*/ 706170 w 724277"/>
              <a:gd name="connsiteY20" fmla="*/ 325925 h 633743"/>
              <a:gd name="connsiteX21" fmla="*/ 715224 w 724277"/>
              <a:gd name="connsiteY21" fmla="*/ 298765 h 633743"/>
              <a:gd name="connsiteX22" fmla="*/ 724277 w 724277"/>
              <a:gd name="connsiteY22" fmla="*/ 253497 h 633743"/>
              <a:gd name="connsiteX23" fmla="*/ 715224 w 724277"/>
              <a:gd name="connsiteY23" fmla="*/ 135802 h 633743"/>
              <a:gd name="connsiteX24" fmla="*/ 697117 w 724277"/>
              <a:gd name="connsiteY24" fmla="*/ 81481 h 633743"/>
              <a:gd name="connsiteX25" fmla="*/ 679010 w 724277"/>
              <a:gd name="connsiteY25" fmla="*/ 27161 h 633743"/>
              <a:gd name="connsiteX26" fmla="*/ 660903 w 724277"/>
              <a:gd name="connsiteY26" fmla="*/ 0 h 633743"/>
              <a:gd name="connsiteX27" fmla="*/ 633743 w 724277"/>
              <a:gd name="connsiteY27" fmla="*/ 63374 h 633743"/>
              <a:gd name="connsiteX28" fmla="*/ 606582 w 724277"/>
              <a:gd name="connsiteY28" fmla="*/ 126749 h 633743"/>
              <a:gd name="connsiteX29" fmla="*/ 570368 w 724277"/>
              <a:gd name="connsiteY29" fmla="*/ 181070 h 633743"/>
              <a:gd name="connsiteX30" fmla="*/ 534155 w 724277"/>
              <a:gd name="connsiteY30" fmla="*/ 235390 h 633743"/>
              <a:gd name="connsiteX31" fmla="*/ 470780 w 724277"/>
              <a:gd name="connsiteY31" fmla="*/ 316872 h 633743"/>
              <a:gd name="connsiteX32" fmla="*/ 443620 w 724277"/>
              <a:gd name="connsiteY32" fmla="*/ 334978 h 633743"/>
              <a:gd name="connsiteX33" fmla="*/ 389299 w 724277"/>
              <a:gd name="connsiteY33" fmla="*/ 353085 h 633743"/>
              <a:gd name="connsiteX34" fmla="*/ 235390 w 724277"/>
              <a:gd name="connsiteY34" fmla="*/ 344032 h 633743"/>
              <a:gd name="connsiteX35" fmla="*/ 181069 w 724277"/>
              <a:gd name="connsiteY35" fmla="*/ 325925 h 633743"/>
              <a:gd name="connsiteX36" fmla="*/ 54321 w 724277"/>
              <a:gd name="connsiteY36" fmla="*/ 289711 h 633743"/>
              <a:gd name="connsiteX37" fmla="*/ 0 w 724277"/>
              <a:gd name="connsiteY37" fmla="*/ 262551 h 633743"/>
              <a:gd name="connsiteX38" fmla="*/ 36214 w 724277"/>
              <a:gd name="connsiteY38" fmla="*/ 334978 h 633743"/>
              <a:gd name="connsiteX39" fmla="*/ 45267 w 724277"/>
              <a:gd name="connsiteY39" fmla="*/ 344032 h 633743"/>
              <a:gd name="connsiteX0" fmla="*/ 45267 w 724277"/>
              <a:gd name="connsiteY0" fmla="*/ 344032 h 633743"/>
              <a:gd name="connsiteX1" fmla="*/ 63374 w 724277"/>
              <a:gd name="connsiteY1" fmla="*/ 371192 h 633743"/>
              <a:gd name="connsiteX2" fmla="*/ 99588 w 724277"/>
              <a:gd name="connsiteY2" fmla="*/ 425513 h 633743"/>
              <a:gd name="connsiteX3" fmla="*/ 126749 w 724277"/>
              <a:gd name="connsiteY3" fmla="*/ 488887 h 633743"/>
              <a:gd name="connsiteX4" fmla="*/ 153909 w 724277"/>
              <a:gd name="connsiteY4" fmla="*/ 525101 h 633743"/>
              <a:gd name="connsiteX5" fmla="*/ 172016 w 724277"/>
              <a:gd name="connsiteY5" fmla="*/ 552262 h 633743"/>
              <a:gd name="connsiteX6" fmla="*/ 199176 w 724277"/>
              <a:gd name="connsiteY6" fmla="*/ 570369 h 633743"/>
              <a:gd name="connsiteX7" fmla="*/ 217283 w 724277"/>
              <a:gd name="connsiteY7" fmla="*/ 597529 h 633743"/>
              <a:gd name="connsiteX8" fmla="*/ 244444 w 724277"/>
              <a:gd name="connsiteY8" fmla="*/ 606582 h 633743"/>
              <a:gd name="connsiteX9" fmla="*/ 280658 w 724277"/>
              <a:gd name="connsiteY9" fmla="*/ 615636 h 633743"/>
              <a:gd name="connsiteX10" fmla="*/ 307818 w 724277"/>
              <a:gd name="connsiteY10" fmla="*/ 624689 h 633743"/>
              <a:gd name="connsiteX11" fmla="*/ 398353 w 724277"/>
              <a:gd name="connsiteY11" fmla="*/ 633743 h 633743"/>
              <a:gd name="connsiteX12" fmla="*/ 516048 w 724277"/>
              <a:gd name="connsiteY12" fmla="*/ 624689 h 633743"/>
              <a:gd name="connsiteX13" fmla="*/ 570368 w 724277"/>
              <a:gd name="connsiteY13" fmla="*/ 588475 h 633743"/>
              <a:gd name="connsiteX14" fmla="*/ 588475 w 724277"/>
              <a:gd name="connsiteY14" fmla="*/ 561315 h 633743"/>
              <a:gd name="connsiteX15" fmla="*/ 615636 w 724277"/>
              <a:gd name="connsiteY15" fmla="*/ 525101 h 633743"/>
              <a:gd name="connsiteX16" fmla="*/ 624689 w 724277"/>
              <a:gd name="connsiteY16" fmla="*/ 497941 h 633743"/>
              <a:gd name="connsiteX17" fmla="*/ 660903 w 724277"/>
              <a:gd name="connsiteY17" fmla="*/ 443620 h 633743"/>
              <a:gd name="connsiteX18" fmla="*/ 688064 w 724277"/>
              <a:gd name="connsiteY18" fmla="*/ 380246 h 633743"/>
              <a:gd name="connsiteX19" fmla="*/ 706170 w 724277"/>
              <a:gd name="connsiteY19" fmla="*/ 325925 h 633743"/>
              <a:gd name="connsiteX20" fmla="*/ 715224 w 724277"/>
              <a:gd name="connsiteY20" fmla="*/ 298765 h 633743"/>
              <a:gd name="connsiteX21" fmla="*/ 724277 w 724277"/>
              <a:gd name="connsiteY21" fmla="*/ 253497 h 633743"/>
              <a:gd name="connsiteX22" fmla="*/ 715224 w 724277"/>
              <a:gd name="connsiteY22" fmla="*/ 135802 h 633743"/>
              <a:gd name="connsiteX23" fmla="*/ 697117 w 724277"/>
              <a:gd name="connsiteY23" fmla="*/ 81481 h 633743"/>
              <a:gd name="connsiteX24" fmla="*/ 679010 w 724277"/>
              <a:gd name="connsiteY24" fmla="*/ 27161 h 633743"/>
              <a:gd name="connsiteX25" fmla="*/ 660903 w 724277"/>
              <a:gd name="connsiteY25" fmla="*/ 0 h 633743"/>
              <a:gd name="connsiteX26" fmla="*/ 633743 w 724277"/>
              <a:gd name="connsiteY26" fmla="*/ 63374 h 633743"/>
              <a:gd name="connsiteX27" fmla="*/ 606582 w 724277"/>
              <a:gd name="connsiteY27" fmla="*/ 126749 h 633743"/>
              <a:gd name="connsiteX28" fmla="*/ 570368 w 724277"/>
              <a:gd name="connsiteY28" fmla="*/ 181070 h 633743"/>
              <a:gd name="connsiteX29" fmla="*/ 534155 w 724277"/>
              <a:gd name="connsiteY29" fmla="*/ 235390 h 633743"/>
              <a:gd name="connsiteX30" fmla="*/ 470780 w 724277"/>
              <a:gd name="connsiteY30" fmla="*/ 316872 h 633743"/>
              <a:gd name="connsiteX31" fmla="*/ 443620 w 724277"/>
              <a:gd name="connsiteY31" fmla="*/ 334978 h 633743"/>
              <a:gd name="connsiteX32" fmla="*/ 389299 w 724277"/>
              <a:gd name="connsiteY32" fmla="*/ 353085 h 633743"/>
              <a:gd name="connsiteX33" fmla="*/ 235390 w 724277"/>
              <a:gd name="connsiteY33" fmla="*/ 344032 h 633743"/>
              <a:gd name="connsiteX34" fmla="*/ 181069 w 724277"/>
              <a:gd name="connsiteY34" fmla="*/ 325925 h 633743"/>
              <a:gd name="connsiteX35" fmla="*/ 54321 w 724277"/>
              <a:gd name="connsiteY35" fmla="*/ 289711 h 633743"/>
              <a:gd name="connsiteX36" fmla="*/ 0 w 724277"/>
              <a:gd name="connsiteY36" fmla="*/ 262551 h 633743"/>
              <a:gd name="connsiteX37" fmla="*/ 36214 w 724277"/>
              <a:gd name="connsiteY37" fmla="*/ 334978 h 633743"/>
              <a:gd name="connsiteX38" fmla="*/ 45267 w 724277"/>
              <a:gd name="connsiteY38" fmla="*/ 344032 h 633743"/>
              <a:gd name="connsiteX0" fmla="*/ 40504 w 719514"/>
              <a:gd name="connsiteY0" fmla="*/ 344032 h 633743"/>
              <a:gd name="connsiteX1" fmla="*/ 58611 w 719514"/>
              <a:gd name="connsiteY1" fmla="*/ 371192 h 633743"/>
              <a:gd name="connsiteX2" fmla="*/ 94825 w 719514"/>
              <a:gd name="connsiteY2" fmla="*/ 425513 h 633743"/>
              <a:gd name="connsiteX3" fmla="*/ 121986 w 719514"/>
              <a:gd name="connsiteY3" fmla="*/ 488887 h 633743"/>
              <a:gd name="connsiteX4" fmla="*/ 149146 w 719514"/>
              <a:gd name="connsiteY4" fmla="*/ 525101 h 633743"/>
              <a:gd name="connsiteX5" fmla="*/ 167253 w 719514"/>
              <a:gd name="connsiteY5" fmla="*/ 552262 h 633743"/>
              <a:gd name="connsiteX6" fmla="*/ 194413 w 719514"/>
              <a:gd name="connsiteY6" fmla="*/ 570369 h 633743"/>
              <a:gd name="connsiteX7" fmla="*/ 212520 w 719514"/>
              <a:gd name="connsiteY7" fmla="*/ 597529 h 633743"/>
              <a:gd name="connsiteX8" fmla="*/ 239681 w 719514"/>
              <a:gd name="connsiteY8" fmla="*/ 606582 h 633743"/>
              <a:gd name="connsiteX9" fmla="*/ 275895 w 719514"/>
              <a:gd name="connsiteY9" fmla="*/ 615636 h 633743"/>
              <a:gd name="connsiteX10" fmla="*/ 303055 w 719514"/>
              <a:gd name="connsiteY10" fmla="*/ 624689 h 633743"/>
              <a:gd name="connsiteX11" fmla="*/ 393590 w 719514"/>
              <a:gd name="connsiteY11" fmla="*/ 633743 h 633743"/>
              <a:gd name="connsiteX12" fmla="*/ 511285 w 719514"/>
              <a:gd name="connsiteY12" fmla="*/ 624689 h 633743"/>
              <a:gd name="connsiteX13" fmla="*/ 565605 w 719514"/>
              <a:gd name="connsiteY13" fmla="*/ 588475 h 633743"/>
              <a:gd name="connsiteX14" fmla="*/ 583712 w 719514"/>
              <a:gd name="connsiteY14" fmla="*/ 561315 h 633743"/>
              <a:gd name="connsiteX15" fmla="*/ 610873 w 719514"/>
              <a:gd name="connsiteY15" fmla="*/ 525101 h 633743"/>
              <a:gd name="connsiteX16" fmla="*/ 619926 w 719514"/>
              <a:gd name="connsiteY16" fmla="*/ 497941 h 633743"/>
              <a:gd name="connsiteX17" fmla="*/ 656140 w 719514"/>
              <a:gd name="connsiteY17" fmla="*/ 443620 h 633743"/>
              <a:gd name="connsiteX18" fmla="*/ 683301 w 719514"/>
              <a:gd name="connsiteY18" fmla="*/ 380246 h 633743"/>
              <a:gd name="connsiteX19" fmla="*/ 701407 w 719514"/>
              <a:gd name="connsiteY19" fmla="*/ 325925 h 633743"/>
              <a:gd name="connsiteX20" fmla="*/ 710461 w 719514"/>
              <a:gd name="connsiteY20" fmla="*/ 298765 h 633743"/>
              <a:gd name="connsiteX21" fmla="*/ 719514 w 719514"/>
              <a:gd name="connsiteY21" fmla="*/ 253497 h 633743"/>
              <a:gd name="connsiteX22" fmla="*/ 710461 w 719514"/>
              <a:gd name="connsiteY22" fmla="*/ 135802 h 633743"/>
              <a:gd name="connsiteX23" fmla="*/ 692354 w 719514"/>
              <a:gd name="connsiteY23" fmla="*/ 81481 h 633743"/>
              <a:gd name="connsiteX24" fmla="*/ 674247 w 719514"/>
              <a:gd name="connsiteY24" fmla="*/ 27161 h 633743"/>
              <a:gd name="connsiteX25" fmla="*/ 656140 w 719514"/>
              <a:gd name="connsiteY25" fmla="*/ 0 h 633743"/>
              <a:gd name="connsiteX26" fmla="*/ 628980 w 719514"/>
              <a:gd name="connsiteY26" fmla="*/ 63374 h 633743"/>
              <a:gd name="connsiteX27" fmla="*/ 601819 w 719514"/>
              <a:gd name="connsiteY27" fmla="*/ 126749 h 633743"/>
              <a:gd name="connsiteX28" fmla="*/ 565605 w 719514"/>
              <a:gd name="connsiteY28" fmla="*/ 181070 h 633743"/>
              <a:gd name="connsiteX29" fmla="*/ 529392 w 719514"/>
              <a:gd name="connsiteY29" fmla="*/ 235390 h 633743"/>
              <a:gd name="connsiteX30" fmla="*/ 466017 w 719514"/>
              <a:gd name="connsiteY30" fmla="*/ 316872 h 633743"/>
              <a:gd name="connsiteX31" fmla="*/ 438857 w 719514"/>
              <a:gd name="connsiteY31" fmla="*/ 334978 h 633743"/>
              <a:gd name="connsiteX32" fmla="*/ 384536 w 719514"/>
              <a:gd name="connsiteY32" fmla="*/ 353085 h 633743"/>
              <a:gd name="connsiteX33" fmla="*/ 230627 w 719514"/>
              <a:gd name="connsiteY33" fmla="*/ 344032 h 633743"/>
              <a:gd name="connsiteX34" fmla="*/ 176306 w 719514"/>
              <a:gd name="connsiteY34" fmla="*/ 325925 h 633743"/>
              <a:gd name="connsiteX35" fmla="*/ 49558 w 719514"/>
              <a:gd name="connsiteY35" fmla="*/ 289711 h 633743"/>
              <a:gd name="connsiteX36" fmla="*/ 0 w 719514"/>
              <a:gd name="connsiteY36" fmla="*/ 217308 h 633743"/>
              <a:gd name="connsiteX37" fmla="*/ 31451 w 719514"/>
              <a:gd name="connsiteY37" fmla="*/ 334978 h 633743"/>
              <a:gd name="connsiteX38" fmla="*/ 40504 w 719514"/>
              <a:gd name="connsiteY38" fmla="*/ 344032 h 633743"/>
              <a:gd name="connsiteX0" fmla="*/ 40504 w 719514"/>
              <a:gd name="connsiteY0" fmla="*/ 344032 h 633743"/>
              <a:gd name="connsiteX1" fmla="*/ 58611 w 719514"/>
              <a:gd name="connsiteY1" fmla="*/ 371192 h 633743"/>
              <a:gd name="connsiteX2" fmla="*/ 94825 w 719514"/>
              <a:gd name="connsiteY2" fmla="*/ 425513 h 633743"/>
              <a:gd name="connsiteX3" fmla="*/ 121986 w 719514"/>
              <a:gd name="connsiteY3" fmla="*/ 488887 h 633743"/>
              <a:gd name="connsiteX4" fmla="*/ 149146 w 719514"/>
              <a:gd name="connsiteY4" fmla="*/ 525101 h 633743"/>
              <a:gd name="connsiteX5" fmla="*/ 167253 w 719514"/>
              <a:gd name="connsiteY5" fmla="*/ 552262 h 633743"/>
              <a:gd name="connsiteX6" fmla="*/ 194413 w 719514"/>
              <a:gd name="connsiteY6" fmla="*/ 570369 h 633743"/>
              <a:gd name="connsiteX7" fmla="*/ 212520 w 719514"/>
              <a:gd name="connsiteY7" fmla="*/ 597529 h 633743"/>
              <a:gd name="connsiteX8" fmla="*/ 239681 w 719514"/>
              <a:gd name="connsiteY8" fmla="*/ 606582 h 633743"/>
              <a:gd name="connsiteX9" fmla="*/ 275895 w 719514"/>
              <a:gd name="connsiteY9" fmla="*/ 615636 h 633743"/>
              <a:gd name="connsiteX10" fmla="*/ 303055 w 719514"/>
              <a:gd name="connsiteY10" fmla="*/ 624689 h 633743"/>
              <a:gd name="connsiteX11" fmla="*/ 393590 w 719514"/>
              <a:gd name="connsiteY11" fmla="*/ 633743 h 633743"/>
              <a:gd name="connsiteX12" fmla="*/ 511285 w 719514"/>
              <a:gd name="connsiteY12" fmla="*/ 624689 h 633743"/>
              <a:gd name="connsiteX13" fmla="*/ 565605 w 719514"/>
              <a:gd name="connsiteY13" fmla="*/ 588475 h 633743"/>
              <a:gd name="connsiteX14" fmla="*/ 583712 w 719514"/>
              <a:gd name="connsiteY14" fmla="*/ 561315 h 633743"/>
              <a:gd name="connsiteX15" fmla="*/ 610873 w 719514"/>
              <a:gd name="connsiteY15" fmla="*/ 525101 h 633743"/>
              <a:gd name="connsiteX16" fmla="*/ 619926 w 719514"/>
              <a:gd name="connsiteY16" fmla="*/ 497941 h 633743"/>
              <a:gd name="connsiteX17" fmla="*/ 656140 w 719514"/>
              <a:gd name="connsiteY17" fmla="*/ 443620 h 633743"/>
              <a:gd name="connsiteX18" fmla="*/ 683301 w 719514"/>
              <a:gd name="connsiteY18" fmla="*/ 380246 h 633743"/>
              <a:gd name="connsiteX19" fmla="*/ 701407 w 719514"/>
              <a:gd name="connsiteY19" fmla="*/ 325925 h 633743"/>
              <a:gd name="connsiteX20" fmla="*/ 710461 w 719514"/>
              <a:gd name="connsiteY20" fmla="*/ 298765 h 633743"/>
              <a:gd name="connsiteX21" fmla="*/ 719514 w 719514"/>
              <a:gd name="connsiteY21" fmla="*/ 253497 h 633743"/>
              <a:gd name="connsiteX22" fmla="*/ 710461 w 719514"/>
              <a:gd name="connsiteY22" fmla="*/ 135802 h 633743"/>
              <a:gd name="connsiteX23" fmla="*/ 692354 w 719514"/>
              <a:gd name="connsiteY23" fmla="*/ 81481 h 633743"/>
              <a:gd name="connsiteX24" fmla="*/ 674247 w 719514"/>
              <a:gd name="connsiteY24" fmla="*/ 27161 h 633743"/>
              <a:gd name="connsiteX25" fmla="*/ 656140 w 719514"/>
              <a:gd name="connsiteY25" fmla="*/ 0 h 633743"/>
              <a:gd name="connsiteX26" fmla="*/ 628980 w 719514"/>
              <a:gd name="connsiteY26" fmla="*/ 63374 h 633743"/>
              <a:gd name="connsiteX27" fmla="*/ 601819 w 719514"/>
              <a:gd name="connsiteY27" fmla="*/ 126749 h 633743"/>
              <a:gd name="connsiteX28" fmla="*/ 565605 w 719514"/>
              <a:gd name="connsiteY28" fmla="*/ 181070 h 633743"/>
              <a:gd name="connsiteX29" fmla="*/ 529392 w 719514"/>
              <a:gd name="connsiteY29" fmla="*/ 235390 h 633743"/>
              <a:gd name="connsiteX30" fmla="*/ 466017 w 719514"/>
              <a:gd name="connsiteY30" fmla="*/ 316872 h 633743"/>
              <a:gd name="connsiteX31" fmla="*/ 438857 w 719514"/>
              <a:gd name="connsiteY31" fmla="*/ 334978 h 633743"/>
              <a:gd name="connsiteX32" fmla="*/ 384536 w 719514"/>
              <a:gd name="connsiteY32" fmla="*/ 353085 h 633743"/>
              <a:gd name="connsiteX33" fmla="*/ 230627 w 719514"/>
              <a:gd name="connsiteY33" fmla="*/ 344032 h 633743"/>
              <a:gd name="connsiteX34" fmla="*/ 176306 w 719514"/>
              <a:gd name="connsiteY34" fmla="*/ 325925 h 633743"/>
              <a:gd name="connsiteX35" fmla="*/ 61464 w 719514"/>
              <a:gd name="connsiteY35" fmla="*/ 284948 h 633743"/>
              <a:gd name="connsiteX36" fmla="*/ 0 w 719514"/>
              <a:gd name="connsiteY36" fmla="*/ 217308 h 633743"/>
              <a:gd name="connsiteX37" fmla="*/ 31451 w 719514"/>
              <a:gd name="connsiteY37" fmla="*/ 334978 h 633743"/>
              <a:gd name="connsiteX38" fmla="*/ 40504 w 719514"/>
              <a:gd name="connsiteY38" fmla="*/ 344032 h 633743"/>
              <a:gd name="connsiteX0" fmla="*/ 40744 w 719754"/>
              <a:gd name="connsiteY0" fmla="*/ 344032 h 633743"/>
              <a:gd name="connsiteX1" fmla="*/ 58851 w 719754"/>
              <a:gd name="connsiteY1" fmla="*/ 371192 h 633743"/>
              <a:gd name="connsiteX2" fmla="*/ 95065 w 719754"/>
              <a:gd name="connsiteY2" fmla="*/ 425513 h 633743"/>
              <a:gd name="connsiteX3" fmla="*/ 122226 w 719754"/>
              <a:gd name="connsiteY3" fmla="*/ 488887 h 633743"/>
              <a:gd name="connsiteX4" fmla="*/ 149386 w 719754"/>
              <a:gd name="connsiteY4" fmla="*/ 525101 h 633743"/>
              <a:gd name="connsiteX5" fmla="*/ 167493 w 719754"/>
              <a:gd name="connsiteY5" fmla="*/ 552262 h 633743"/>
              <a:gd name="connsiteX6" fmla="*/ 194653 w 719754"/>
              <a:gd name="connsiteY6" fmla="*/ 570369 h 633743"/>
              <a:gd name="connsiteX7" fmla="*/ 212760 w 719754"/>
              <a:gd name="connsiteY7" fmla="*/ 597529 h 633743"/>
              <a:gd name="connsiteX8" fmla="*/ 239921 w 719754"/>
              <a:gd name="connsiteY8" fmla="*/ 606582 h 633743"/>
              <a:gd name="connsiteX9" fmla="*/ 276135 w 719754"/>
              <a:gd name="connsiteY9" fmla="*/ 615636 h 633743"/>
              <a:gd name="connsiteX10" fmla="*/ 303295 w 719754"/>
              <a:gd name="connsiteY10" fmla="*/ 624689 h 633743"/>
              <a:gd name="connsiteX11" fmla="*/ 393830 w 719754"/>
              <a:gd name="connsiteY11" fmla="*/ 633743 h 633743"/>
              <a:gd name="connsiteX12" fmla="*/ 511525 w 719754"/>
              <a:gd name="connsiteY12" fmla="*/ 624689 h 633743"/>
              <a:gd name="connsiteX13" fmla="*/ 565845 w 719754"/>
              <a:gd name="connsiteY13" fmla="*/ 588475 h 633743"/>
              <a:gd name="connsiteX14" fmla="*/ 583952 w 719754"/>
              <a:gd name="connsiteY14" fmla="*/ 561315 h 633743"/>
              <a:gd name="connsiteX15" fmla="*/ 611113 w 719754"/>
              <a:gd name="connsiteY15" fmla="*/ 525101 h 633743"/>
              <a:gd name="connsiteX16" fmla="*/ 620166 w 719754"/>
              <a:gd name="connsiteY16" fmla="*/ 497941 h 633743"/>
              <a:gd name="connsiteX17" fmla="*/ 656380 w 719754"/>
              <a:gd name="connsiteY17" fmla="*/ 443620 h 633743"/>
              <a:gd name="connsiteX18" fmla="*/ 683541 w 719754"/>
              <a:gd name="connsiteY18" fmla="*/ 380246 h 633743"/>
              <a:gd name="connsiteX19" fmla="*/ 701647 w 719754"/>
              <a:gd name="connsiteY19" fmla="*/ 325925 h 633743"/>
              <a:gd name="connsiteX20" fmla="*/ 710701 w 719754"/>
              <a:gd name="connsiteY20" fmla="*/ 298765 h 633743"/>
              <a:gd name="connsiteX21" fmla="*/ 719754 w 719754"/>
              <a:gd name="connsiteY21" fmla="*/ 253497 h 633743"/>
              <a:gd name="connsiteX22" fmla="*/ 710701 w 719754"/>
              <a:gd name="connsiteY22" fmla="*/ 135802 h 633743"/>
              <a:gd name="connsiteX23" fmla="*/ 692594 w 719754"/>
              <a:gd name="connsiteY23" fmla="*/ 81481 h 633743"/>
              <a:gd name="connsiteX24" fmla="*/ 674487 w 719754"/>
              <a:gd name="connsiteY24" fmla="*/ 27161 h 633743"/>
              <a:gd name="connsiteX25" fmla="*/ 656380 w 719754"/>
              <a:gd name="connsiteY25" fmla="*/ 0 h 633743"/>
              <a:gd name="connsiteX26" fmla="*/ 629220 w 719754"/>
              <a:gd name="connsiteY26" fmla="*/ 63374 h 633743"/>
              <a:gd name="connsiteX27" fmla="*/ 602059 w 719754"/>
              <a:gd name="connsiteY27" fmla="*/ 126749 h 633743"/>
              <a:gd name="connsiteX28" fmla="*/ 565845 w 719754"/>
              <a:gd name="connsiteY28" fmla="*/ 181070 h 633743"/>
              <a:gd name="connsiteX29" fmla="*/ 529632 w 719754"/>
              <a:gd name="connsiteY29" fmla="*/ 235390 h 633743"/>
              <a:gd name="connsiteX30" fmla="*/ 466257 w 719754"/>
              <a:gd name="connsiteY30" fmla="*/ 316872 h 633743"/>
              <a:gd name="connsiteX31" fmla="*/ 439097 w 719754"/>
              <a:gd name="connsiteY31" fmla="*/ 334978 h 633743"/>
              <a:gd name="connsiteX32" fmla="*/ 384776 w 719754"/>
              <a:gd name="connsiteY32" fmla="*/ 353085 h 633743"/>
              <a:gd name="connsiteX33" fmla="*/ 230867 w 719754"/>
              <a:gd name="connsiteY33" fmla="*/ 344032 h 633743"/>
              <a:gd name="connsiteX34" fmla="*/ 176546 w 719754"/>
              <a:gd name="connsiteY34" fmla="*/ 325925 h 633743"/>
              <a:gd name="connsiteX35" fmla="*/ 61704 w 719754"/>
              <a:gd name="connsiteY35" fmla="*/ 284948 h 633743"/>
              <a:gd name="connsiteX36" fmla="*/ 240 w 719754"/>
              <a:gd name="connsiteY36" fmla="*/ 217308 h 633743"/>
              <a:gd name="connsiteX37" fmla="*/ 40744 w 719754"/>
              <a:gd name="connsiteY37" fmla="*/ 344032 h 633743"/>
              <a:gd name="connsiteX0" fmla="*/ 40744 w 710791"/>
              <a:gd name="connsiteY0" fmla="*/ 344032 h 633743"/>
              <a:gd name="connsiteX1" fmla="*/ 58851 w 710791"/>
              <a:gd name="connsiteY1" fmla="*/ 371192 h 633743"/>
              <a:gd name="connsiteX2" fmla="*/ 95065 w 710791"/>
              <a:gd name="connsiteY2" fmla="*/ 425513 h 633743"/>
              <a:gd name="connsiteX3" fmla="*/ 122226 w 710791"/>
              <a:gd name="connsiteY3" fmla="*/ 488887 h 633743"/>
              <a:gd name="connsiteX4" fmla="*/ 149386 w 710791"/>
              <a:gd name="connsiteY4" fmla="*/ 525101 h 633743"/>
              <a:gd name="connsiteX5" fmla="*/ 167493 w 710791"/>
              <a:gd name="connsiteY5" fmla="*/ 552262 h 633743"/>
              <a:gd name="connsiteX6" fmla="*/ 194653 w 710791"/>
              <a:gd name="connsiteY6" fmla="*/ 570369 h 633743"/>
              <a:gd name="connsiteX7" fmla="*/ 212760 w 710791"/>
              <a:gd name="connsiteY7" fmla="*/ 597529 h 633743"/>
              <a:gd name="connsiteX8" fmla="*/ 239921 w 710791"/>
              <a:gd name="connsiteY8" fmla="*/ 606582 h 633743"/>
              <a:gd name="connsiteX9" fmla="*/ 276135 w 710791"/>
              <a:gd name="connsiteY9" fmla="*/ 615636 h 633743"/>
              <a:gd name="connsiteX10" fmla="*/ 303295 w 710791"/>
              <a:gd name="connsiteY10" fmla="*/ 624689 h 633743"/>
              <a:gd name="connsiteX11" fmla="*/ 393830 w 710791"/>
              <a:gd name="connsiteY11" fmla="*/ 633743 h 633743"/>
              <a:gd name="connsiteX12" fmla="*/ 511525 w 710791"/>
              <a:gd name="connsiteY12" fmla="*/ 624689 h 633743"/>
              <a:gd name="connsiteX13" fmla="*/ 565845 w 710791"/>
              <a:gd name="connsiteY13" fmla="*/ 588475 h 633743"/>
              <a:gd name="connsiteX14" fmla="*/ 583952 w 710791"/>
              <a:gd name="connsiteY14" fmla="*/ 561315 h 633743"/>
              <a:gd name="connsiteX15" fmla="*/ 611113 w 710791"/>
              <a:gd name="connsiteY15" fmla="*/ 525101 h 633743"/>
              <a:gd name="connsiteX16" fmla="*/ 620166 w 710791"/>
              <a:gd name="connsiteY16" fmla="*/ 497941 h 633743"/>
              <a:gd name="connsiteX17" fmla="*/ 656380 w 710791"/>
              <a:gd name="connsiteY17" fmla="*/ 443620 h 633743"/>
              <a:gd name="connsiteX18" fmla="*/ 683541 w 710791"/>
              <a:gd name="connsiteY18" fmla="*/ 380246 h 633743"/>
              <a:gd name="connsiteX19" fmla="*/ 701647 w 710791"/>
              <a:gd name="connsiteY19" fmla="*/ 325925 h 633743"/>
              <a:gd name="connsiteX20" fmla="*/ 710701 w 710791"/>
              <a:gd name="connsiteY20" fmla="*/ 298765 h 633743"/>
              <a:gd name="connsiteX21" fmla="*/ 700704 w 710791"/>
              <a:gd name="connsiteY21" fmla="*/ 255878 h 633743"/>
              <a:gd name="connsiteX22" fmla="*/ 710701 w 710791"/>
              <a:gd name="connsiteY22" fmla="*/ 135802 h 633743"/>
              <a:gd name="connsiteX23" fmla="*/ 692594 w 710791"/>
              <a:gd name="connsiteY23" fmla="*/ 81481 h 633743"/>
              <a:gd name="connsiteX24" fmla="*/ 674487 w 710791"/>
              <a:gd name="connsiteY24" fmla="*/ 27161 h 633743"/>
              <a:gd name="connsiteX25" fmla="*/ 656380 w 710791"/>
              <a:gd name="connsiteY25" fmla="*/ 0 h 633743"/>
              <a:gd name="connsiteX26" fmla="*/ 629220 w 710791"/>
              <a:gd name="connsiteY26" fmla="*/ 63374 h 633743"/>
              <a:gd name="connsiteX27" fmla="*/ 602059 w 710791"/>
              <a:gd name="connsiteY27" fmla="*/ 126749 h 633743"/>
              <a:gd name="connsiteX28" fmla="*/ 565845 w 710791"/>
              <a:gd name="connsiteY28" fmla="*/ 181070 h 633743"/>
              <a:gd name="connsiteX29" fmla="*/ 529632 w 710791"/>
              <a:gd name="connsiteY29" fmla="*/ 235390 h 633743"/>
              <a:gd name="connsiteX30" fmla="*/ 466257 w 710791"/>
              <a:gd name="connsiteY30" fmla="*/ 316872 h 633743"/>
              <a:gd name="connsiteX31" fmla="*/ 439097 w 710791"/>
              <a:gd name="connsiteY31" fmla="*/ 334978 h 633743"/>
              <a:gd name="connsiteX32" fmla="*/ 384776 w 710791"/>
              <a:gd name="connsiteY32" fmla="*/ 353085 h 633743"/>
              <a:gd name="connsiteX33" fmla="*/ 230867 w 710791"/>
              <a:gd name="connsiteY33" fmla="*/ 344032 h 633743"/>
              <a:gd name="connsiteX34" fmla="*/ 176546 w 710791"/>
              <a:gd name="connsiteY34" fmla="*/ 325925 h 633743"/>
              <a:gd name="connsiteX35" fmla="*/ 61704 w 710791"/>
              <a:gd name="connsiteY35" fmla="*/ 284948 h 633743"/>
              <a:gd name="connsiteX36" fmla="*/ 240 w 710791"/>
              <a:gd name="connsiteY36" fmla="*/ 217308 h 633743"/>
              <a:gd name="connsiteX37" fmla="*/ 40744 w 710791"/>
              <a:gd name="connsiteY37" fmla="*/ 344032 h 633743"/>
              <a:gd name="connsiteX0" fmla="*/ 40744 w 712443"/>
              <a:gd name="connsiteY0" fmla="*/ 344032 h 633743"/>
              <a:gd name="connsiteX1" fmla="*/ 58851 w 712443"/>
              <a:gd name="connsiteY1" fmla="*/ 371192 h 633743"/>
              <a:gd name="connsiteX2" fmla="*/ 95065 w 712443"/>
              <a:gd name="connsiteY2" fmla="*/ 425513 h 633743"/>
              <a:gd name="connsiteX3" fmla="*/ 122226 w 712443"/>
              <a:gd name="connsiteY3" fmla="*/ 488887 h 633743"/>
              <a:gd name="connsiteX4" fmla="*/ 149386 w 712443"/>
              <a:gd name="connsiteY4" fmla="*/ 525101 h 633743"/>
              <a:gd name="connsiteX5" fmla="*/ 167493 w 712443"/>
              <a:gd name="connsiteY5" fmla="*/ 552262 h 633743"/>
              <a:gd name="connsiteX6" fmla="*/ 194653 w 712443"/>
              <a:gd name="connsiteY6" fmla="*/ 570369 h 633743"/>
              <a:gd name="connsiteX7" fmla="*/ 212760 w 712443"/>
              <a:gd name="connsiteY7" fmla="*/ 597529 h 633743"/>
              <a:gd name="connsiteX8" fmla="*/ 239921 w 712443"/>
              <a:gd name="connsiteY8" fmla="*/ 606582 h 633743"/>
              <a:gd name="connsiteX9" fmla="*/ 276135 w 712443"/>
              <a:gd name="connsiteY9" fmla="*/ 615636 h 633743"/>
              <a:gd name="connsiteX10" fmla="*/ 303295 w 712443"/>
              <a:gd name="connsiteY10" fmla="*/ 624689 h 633743"/>
              <a:gd name="connsiteX11" fmla="*/ 393830 w 712443"/>
              <a:gd name="connsiteY11" fmla="*/ 633743 h 633743"/>
              <a:gd name="connsiteX12" fmla="*/ 511525 w 712443"/>
              <a:gd name="connsiteY12" fmla="*/ 624689 h 633743"/>
              <a:gd name="connsiteX13" fmla="*/ 565845 w 712443"/>
              <a:gd name="connsiteY13" fmla="*/ 588475 h 633743"/>
              <a:gd name="connsiteX14" fmla="*/ 583952 w 712443"/>
              <a:gd name="connsiteY14" fmla="*/ 561315 h 633743"/>
              <a:gd name="connsiteX15" fmla="*/ 611113 w 712443"/>
              <a:gd name="connsiteY15" fmla="*/ 525101 h 633743"/>
              <a:gd name="connsiteX16" fmla="*/ 620166 w 712443"/>
              <a:gd name="connsiteY16" fmla="*/ 497941 h 633743"/>
              <a:gd name="connsiteX17" fmla="*/ 656380 w 712443"/>
              <a:gd name="connsiteY17" fmla="*/ 443620 h 633743"/>
              <a:gd name="connsiteX18" fmla="*/ 683541 w 712443"/>
              <a:gd name="connsiteY18" fmla="*/ 380246 h 633743"/>
              <a:gd name="connsiteX19" fmla="*/ 701647 w 712443"/>
              <a:gd name="connsiteY19" fmla="*/ 325925 h 633743"/>
              <a:gd name="connsiteX20" fmla="*/ 710701 w 712443"/>
              <a:gd name="connsiteY20" fmla="*/ 298765 h 633743"/>
              <a:gd name="connsiteX21" fmla="*/ 710701 w 712443"/>
              <a:gd name="connsiteY21" fmla="*/ 135802 h 633743"/>
              <a:gd name="connsiteX22" fmla="*/ 692594 w 712443"/>
              <a:gd name="connsiteY22" fmla="*/ 81481 h 633743"/>
              <a:gd name="connsiteX23" fmla="*/ 674487 w 712443"/>
              <a:gd name="connsiteY23" fmla="*/ 27161 h 633743"/>
              <a:gd name="connsiteX24" fmla="*/ 656380 w 712443"/>
              <a:gd name="connsiteY24" fmla="*/ 0 h 633743"/>
              <a:gd name="connsiteX25" fmla="*/ 629220 w 712443"/>
              <a:gd name="connsiteY25" fmla="*/ 63374 h 633743"/>
              <a:gd name="connsiteX26" fmla="*/ 602059 w 712443"/>
              <a:gd name="connsiteY26" fmla="*/ 126749 h 633743"/>
              <a:gd name="connsiteX27" fmla="*/ 565845 w 712443"/>
              <a:gd name="connsiteY27" fmla="*/ 181070 h 633743"/>
              <a:gd name="connsiteX28" fmla="*/ 529632 w 712443"/>
              <a:gd name="connsiteY28" fmla="*/ 235390 h 633743"/>
              <a:gd name="connsiteX29" fmla="*/ 466257 w 712443"/>
              <a:gd name="connsiteY29" fmla="*/ 316872 h 633743"/>
              <a:gd name="connsiteX30" fmla="*/ 439097 w 712443"/>
              <a:gd name="connsiteY30" fmla="*/ 334978 h 633743"/>
              <a:gd name="connsiteX31" fmla="*/ 384776 w 712443"/>
              <a:gd name="connsiteY31" fmla="*/ 353085 h 633743"/>
              <a:gd name="connsiteX32" fmla="*/ 230867 w 712443"/>
              <a:gd name="connsiteY32" fmla="*/ 344032 h 633743"/>
              <a:gd name="connsiteX33" fmla="*/ 176546 w 712443"/>
              <a:gd name="connsiteY33" fmla="*/ 325925 h 633743"/>
              <a:gd name="connsiteX34" fmla="*/ 61704 w 712443"/>
              <a:gd name="connsiteY34" fmla="*/ 284948 h 633743"/>
              <a:gd name="connsiteX35" fmla="*/ 240 w 712443"/>
              <a:gd name="connsiteY35" fmla="*/ 217308 h 633743"/>
              <a:gd name="connsiteX36" fmla="*/ 40744 w 712443"/>
              <a:gd name="connsiteY36" fmla="*/ 344032 h 633743"/>
              <a:gd name="connsiteX0" fmla="*/ 40744 w 711645"/>
              <a:gd name="connsiteY0" fmla="*/ 344032 h 633743"/>
              <a:gd name="connsiteX1" fmla="*/ 58851 w 711645"/>
              <a:gd name="connsiteY1" fmla="*/ 371192 h 633743"/>
              <a:gd name="connsiteX2" fmla="*/ 95065 w 711645"/>
              <a:gd name="connsiteY2" fmla="*/ 425513 h 633743"/>
              <a:gd name="connsiteX3" fmla="*/ 122226 w 711645"/>
              <a:gd name="connsiteY3" fmla="*/ 488887 h 633743"/>
              <a:gd name="connsiteX4" fmla="*/ 149386 w 711645"/>
              <a:gd name="connsiteY4" fmla="*/ 525101 h 633743"/>
              <a:gd name="connsiteX5" fmla="*/ 167493 w 711645"/>
              <a:gd name="connsiteY5" fmla="*/ 552262 h 633743"/>
              <a:gd name="connsiteX6" fmla="*/ 194653 w 711645"/>
              <a:gd name="connsiteY6" fmla="*/ 570369 h 633743"/>
              <a:gd name="connsiteX7" fmla="*/ 212760 w 711645"/>
              <a:gd name="connsiteY7" fmla="*/ 597529 h 633743"/>
              <a:gd name="connsiteX8" fmla="*/ 239921 w 711645"/>
              <a:gd name="connsiteY8" fmla="*/ 606582 h 633743"/>
              <a:gd name="connsiteX9" fmla="*/ 276135 w 711645"/>
              <a:gd name="connsiteY9" fmla="*/ 615636 h 633743"/>
              <a:gd name="connsiteX10" fmla="*/ 303295 w 711645"/>
              <a:gd name="connsiteY10" fmla="*/ 624689 h 633743"/>
              <a:gd name="connsiteX11" fmla="*/ 393830 w 711645"/>
              <a:gd name="connsiteY11" fmla="*/ 633743 h 633743"/>
              <a:gd name="connsiteX12" fmla="*/ 511525 w 711645"/>
              <a:gd name="connsiteY12" fmla="*/ 624689 h 633743"/>
              <a:gd name="connsiteX13" fmla="*/ 565845 w 711645"/>
              <a:gd name="connsiteY13" fmla="*/ 588475 h 633743"/>
              <a:gd name="connsiteX14" fmla="*/ 583952 w 711645"/>
              <a:gd name="connsiteY14" fmla="*/ 561315 h 633743"/>
              <a:gd name="connsiteX15" fmla="*/ 611113 w 711645"/>
              <a:gd name="connsiteY15" fmla="*/ 525101 h 633743"/>
              <a:gd name="connsiteX16" fmla="*/ 620166 w 711645"/>
              <a:gd name="connsiteY16" fmla="*/ 497941 h 633743"/>
              <a:gd name="connsiteX17" fmla="*/ 656380 w 711645"/>
              <a:gd name="connsiteY17" fmla="*/ 443620 h 633743"/>
              <a:gd name="connsiteX18" fmla="*/ 683541 w 711645"/>
              <a:gd name="connsiteY18" fmla="*/ 380246 h 633743"/>
              <a:gd name="connsiteX19" fmla="*/ 701647 w 711645"/>
              <a:gd name="connsiteY19" fmla="*/ 325925 h 633743"/>
              <a:gd name="connsiteX20" fmla="*/ 710701 w 711645"/>
              <a:gd name="connsiteY20" fmla="*/ 298765 h 633743"/>
              <a:gd name="connsiteX21" fmla="*/ 677364 w 711645"/>
              <a:gd name="connsiteY21" fmla="*/ 154852 h 633743"/>
              <a:gd name="connsiteX22" fmla="*/ 692594 w 711645"/>
              <a:gd name="connsiteY22" fmla="*/ 81481 h 633743"/>
              <a:gd name="connsiteX23" fmla="*/ 674487 w 711645"/>
              <a:gd name="connsiteY23" fmla="*/ 27161 h 633743"/>
              <a:gd name="connsiteX24" fmla="*/ 656380 w 711645"/>
              <a:gd name="connsiteY24" fmla="*/ 0 h 633743"/>
              <a:gd name="connsiteX25" fmla="*/ 629220 w 711645"/>
              <a:gd name="connsiteY25" fmla="*/ 63374 h 633743"/>
              <a:gd name="connsiteX26" fmla="*/ 602059 w 711645"/>
              <a:gd name="connsiteY26" fmla="*/ 126749 h 633743"/>
              <a:gd name="connsiteX27" fmla="*/ 565845 w 711645"/>
              <a:gd name="connsiteY27" fmla="*/ 181070 h 633743"/>
              <a:gd name="connsiteX28" fmla="*/ 529632 w 711645"/>
              <a:gd name="connsiteY28" fmla="*/ 235390 h 633743"/>
              <a:gd name="connsiteX29" fmla="*/ 466257 w 711645"/>
              <a:gd name="connsiteY29" fmla="*/ 316872 h 633743"/>
              <a:gd name="connsiteX30" fmla="*/ 439097 w 711645"/>
              <a:gd name="connsiteY30" fmla="*/ 334978 h 633743"/>
              <a:gd name="connsiteX31" fmla="*/ 384776 w 711645"/>
              <a:gd name="connsiteY31" fmla="*/ 353085 h 633743"/>
              <a:gd name="connsiteX32" fmla="*/ 230867 w 711645"/>
              <a:gd name="connsiteY32" fmla="*/ 344032 h 633743"/>
              <a:gd name="connsiteX33" fmla="*/ 176546 w 711645"/>
              <a:gd name="connsiteY33" fmla="*/ 325925 h 633743"/>
              <a:gd name="connsiteX34" fmla="*/ 61704 w 711645"/>
              <a:gd name="connsiteY34" fmla="*/ 284948 h 633743"/>
              <a:gd name="connsiteX35" fmla="*/ 240 w 711645"/>
              <a:gd name="connsiteY35" fmla="*/ 217308 h 633743"/>
              <a:gd name="connsiteX36" fmla="*/ 40744 w 711645"/>
              <a:gd name="connsiteY36" fmla="*/ 344032 h 633743"/>
              <a:gd name="connsiteX0" fmla="*/ 40744 w 711645"/>
              <a:gd name="connsiteY0" fmla="*/ 344032 h 633743"/>
              <a:gd name="connsiteX1" fmla="*/ 58851 w 711645"/>
              <a:gd name="connsiteY1" fmla="*/ 371192 h 633743"/>
              <a:gd name="connsiteX2" fmla="*/ 95065 w 711645"/>
              <a:gd name="connsiteY2" fmla="*/ 425513 h 633743"/>
              <a:gd name="connsiteX3" fmla="*/ 122226 w 711645"/>
              <a:gd name="connsiteY3" fmla="*/ 488887 h 633743"/>
              <a:gd name="connsiteX4" fmla="*/ 149386 w 711645"/>
              <a:gd name="connsiteY4" fmla="*/ 525101 h 633743"/>
              <a:gd name="connsiteX5" fmla="*/ 167493 w 711645"/>
              <a:gd name="connsiteY5" fmla="*/ 552262 h 633743"/>
              <a:gd name="connsiteX6" fmla="*/ 194653 w 711645"/>
              <a:gd name="connsiteY6" fmla="*/ 570369 h 633743"/>
              <a:gd name="connsiteX7" fmla="*/ 212760 w 711645"/>
              <a:gd name="connsiteY7" fmla="*/ 597529 h 633743"/>
              <a:gd name="connsiteX8" fmla="*/ 239921 w 711645"/>
              <a:gd name="connsiteY8" fmla="*/ 606582 h 633743"/>
              <a:gd name="connsiteX9" fmla="*/ 276135 w 711645"/>
              <a:gd name="connsiteY9" fmla="*/ 615636 h 633743"/>
              <a:gd name="connsiteX10" fmla="*/ 303295 w 711645"/>
              <a:gd name="connsiteY10" fmla="*/ 624689 h 633743"/>
              <a:gd name="connsiteX11" fmla="*/ 393830 w 711645"/>
              <a:gd name="connsiteY11" fmla="*/ 633743 h 633743"/>
              <a:gd name="connsiteX12" fmla="*/ 511525 w 711645"/>
              <a:gd name="connsiteY12" fmla="*/ 624689 h 633743"/>
              <a:gd name="connsiteX13" fmla="*/ 565845 w 711645"/>
              <a:gd name="connsiteY13" fmla="*/ 588475 h 633743"/>
              <a:gd name="connsiteX14" fmla="*/ 583952 w 711645"/>
              <a:gd name="connsiteY14" fmla="*/ 561315 h 633743"/>
              <a:gd name="connsiteX15" fmla="*/ 611113 w 711645"/>
              <a:gd name="connsiteY15" fmla="*/ 525101 h 633743"/>
              <a:gd name="connsiteX16" fmla="*/ 620166 w 711645"/>
              <a:gd name="connsiteY16" fmla="*/ 497941 h 633743"/>
              <a:gd name="connsiteX17" fmla="*/ 656380 w 711645"/>
              <a:gd name="connsiteY17" fmla="*/ 443620 h 633743"/>
              <a:gd name="connsiteX18" fmla="*/ 683541 w 711645"/>
              <a:gd name="connsiteY18" fmla="*/ 380246 h 633743"/>
              <a:gd name="connsiteX19" fmla="*/ 701647 w 711645"/>
              <a:gd name="connsiteY19" fmla="*/ 325925 h 633743"/>
              <a:gd name="connsiteX20" fmla="*/ 710701 w 711645"/>
              <a:gd name="connsiteY20" fmla="*/ 298765 h 633743"/>
              <a:gd name="connsiteX21" fmla="*/ 677364 w 711645"/>
              <a:gd name="connsiteY21" fmla="*/ 154852 h 633743"/>
              <a:gd name="connsiteX22" fmla="*/ 674487 w 711645"/>
              <a:gd name="connsiteY22" fmla="*/ 27161 h 633743"/>
              <a:gd name="connsiteX23" fmla="*/ 656380 w 711645"/>
              <a:gd name="connsiteY23" fmla="*/ 0 h 633743"/>
              <a:gd name="connsiteX24" fmla="*/ 629220 w 711645"/>
              <a:gd name="connsiteY24" fmla="*/ 63374 h 633743"/>
              <a:gd name="connsiteX25" fmla="*/ 602059 w 711645"/>
              <a:gd name="connsiteY25" fmla="*/ 126749 h 633743"/>
              <a:gd name="connsiteX26" fmla="*/ 565845 w 711645"/>
              <a:gd name="connsiteY26" fmla="*/ 181070 h 633743"/>
              <a:gd name="connsiteX27" fmla="*/ 529632 w 711645"/>
              <a:gd name="connsiteY27" fmla="*/ 235390 h 633743"/>
              <a:gd name="connsiteX28" fmla="*/ 466257 w 711645"/>
              <a:gd name="connsiteY28" fmla="*/ 316872 h 633743"/>
              <a:gd name="connsiteX29" fmla="*/ 439097 w 711645"/>
              <a:gd name="connsiteY29" fmla="*/ 334978 h 633743"/>
              <a:gd name="connsiteX30" fmla="*/ 384776 w 711645"/>
              <a:gd name="connsiteY30" fmla="*/ 353085 h 633743"/>
              <a:gd name="connsiteX31" fmla="*/ 230867 w 711645"/>
              <a:gd name="connsiteY31" fmla="*/ 344032 h 633743"/>
              <a:gd name="connsiteX32" fmla="*/ 176546 w 711645"/>
              <a:gd name="connsiteY32" fmla="*/ 325925 h 633743"/>
              <a:gd name="connsiteX33" fmla="*/ 61704 w 711645"/>
              <a:gd name="connsiteY33" fmla="*/ 284948 h 633743"/>
              <a:gd name="connsiteX34" fmla="*/ 240 w 711645"/>
              <a:gd name="connsiteY34" fmla="*/ 217308 h 633743"/>
              <a:gd name="connsiteX35" fmla="*/ 40744 w 711645"/>
              <a:gd name="connsiteY35" fmla="*/ 344032 h 633743"/>
              <a:gd name="connsiteX0" fmla="*/ 40744 w 711645"/>
              <a:gd name="connsiteY0" fmla="*/ 344032 h 633743"/>
              <a:gd name="connsiteX1" fmla="*/ 58851 w 711645"/>
              <a:gd name="connsiteY1" fmla="*/ 371192 h 633743"/>
              <a:gd name="connsiteX2" fmla="*/ 95065 w 711645"/>
              <a:gd name="connsiteY2" fmla="*/ 425513 h 633743"/>
              <a:gd name="connsiteX3" fmla="*/ 122226 w 711645"/>
              <a:gd name="connsiteY3" fmla="*/ 488887 h 633743"/>
              <a:gd name="connsiteX4" fmla="*/ 149386 w 711645"/>
              <a:gd name="connsiteY4" fmla="*/ 525101 h 633743"/>
              <a:gd name="connsiteX5" fmla="*/ 167493 w 711645"/>
              <a:gd name="connsiteY5" fmla="*/ 552262 h 633743"/>
              <a:gd name="connsiteX6" fmla="*/ 194653 w 711645"/>
              <a:gd name="connsiteY6" fmla="*/ 570369 h 633743"/>
              <a:gd name="connsiteX7" fmla="*/ 212760 w 711645"/>
              <a:gd name="connsiteY7" fmla="*/ 597529 h 633743"/>
              <a:gd name="connsiteX8" fmla="*/ 239921 w 711645"/>
              <a:gd name="connsiteY8" fmla="*/ 606582 h 633743"/>
              <a:gd name="connsiteX9" fmla="*/ 276135 w 711645"/>
              <a:gd name="connsiteY9" fmla="*/ 615636 h 633743"/>
              <a:gd name="connsiteX10" fmla="*/ 303295 w 711645"/>
              <a:gd name="connsiteY10" fmla="*/ 624689 h 633743"/>
              <a:gd name="connsiteX11" fmla="*/ 393830 w 711645"/>
              <a:gd name="connsiteY11" fmla="*/ 633743 h 633743"/>
              <a:gd name="connsiteX12" fmla="*/ 511525 w 711645"/>
              <a:gd name="connsiteY12" fmla="*/ 624689 h 633743"/>
              <a:gd name="connsiteX13" fmla="*/ 565845 w 711645"/>
              <a:gd name="connsiteY13" fmla="*/ 588475 h 633743"/>
              <a:gd name="connsiteX14" fmla="*/ 583952 w 711645"/>
              <a:gd name="connsiteY14" fmla="*/ 561315 h 633743"/>
              <a:gd name="connsiteX15" fmla="*/ 611113 w 711645"/>
              <a:gd name="connsiteY15" fmla="*/ 525101 h 633743"/>
              <a:gd name="connsiteX16" fmla="*/ 620166 w 711645"/>
              <a:gd name="connsiteY16" fmla="*/ 497941 h 633743"/>
              <a:gd name="connsiteX17" fmla="*/ 656380 w 711645"/>
              <a:gd name="connsiteY17" fmla="*/ 443620 h 633743"/>
              <a:gd name="connsiteX18" fmla="*/ 683541 w 711645"/>
              <a:gd name="connsiteY18" fmla="*/ 380246 h 633743"/>
              <a:gd name="connsiteX19" fmla="*/ 701647 w 711645"/>
              <a:gd name="connsiteY19" fmla="*/ 325925 h 633743"/>
              <a:gd name="connsiteX20" fmla="*/ 710701 w 711645"/>
              <a:gd name="connsiteY20" fmla="*/ 298765 h 633743"/>
              <a:gd name="connsiteX21" fmla="*/ 677364 w 711645"/>
              <a:gd name="connsiteY21" fmla="*/ 154852 h 633743"/>
              <a:gd name="connsiteX22" fmla="*/ 656380 w 711645"/>
              <a:gd name="connsiteY22" fmla="*/ 0 h 633743"/>
              <a:gd name="connsiteX23" fmla="*/ 629220 w 711645"/>
              <a:gd name="connsiteY23" fmla="*/ 63374 h 633743"/>
              <a:gd name="connsiteX24" fmla="*/ 602059 w 711645"/>
              <a:gd name="connsiteY24" fmla="*/ 126749 h 633743"/>
              <a:gd name="connsiteX25" fmla="*/ 565845 w 711645"/>
              <a:gd name="connsiteY25" fmla="*/ 181070 h 633743"/>
              <a:gd name="connsiteX26" fmla="*/ 529632 w 711645"/>
              <a:gd name="connsiteY26" fmla="*/ 235390 h 633743"/>
              <a:gd name="connsiteX27" fmla="*/ 466257 w 711645"/>
              <a:gd name="connsiteY27" fmla="*/ 316872 h 633743"/>
              <a:gd name="connsiteX28" fmla="*/ 439097 w 711645"/>
              <a:gd name="connsiteY28" fmla="*/ 334978 h 633743"/>
              <a:gd name="connsiteX29" fmla="*/ 384776 w 711645"/>
              <a:gd name="connsiteY29" fmla="*/ 353085 h 633743"/>
              <a:gd name="connsiteX30" fmla="*/ 230867 w 711645"/>
              <a:gd name="connsiteY30" fmla="*/ 344032 h 633743"/>
              <a:gd name="connsiteX31" fmla="*/ 176546 w 711645"/>
              <a:gd name="connsiteY31" fmla="*/ 325925 h 633743"/>
              <a:gd name="connsiteX32" fmla="*/ 61704 w 711645"/>
              <a:gd name="connsiteY32" fmla="*/ 284948 h 633743"/>
              <a:gd name="connsiteX33" fmla="*/ 240 w 711645"/>
              <a:gd name="connsiteY33" fmla="*/ 217308 h 633743"/>
              <a:gd name="connsiteX34" fmla="*/ 40744 w 711645"/>
              <a:gd name="connsiteY34" fmla="*/ 344032 h 633743"/>
              <a:gd name="connsiteX0" fmla="*/ 40744 w 711645"/>
              <a:gd name="connsiteY0" fmla="*/ 379751 h 669462"/>
              <a:gd name="connsiteX1" fmla="*/ 58851 w 711645"/>
              <a:gd name="connsiteY1" fmla="*/ 406911 h 669462"/>
              <a:gd name="connsiteX2" fmla="*/ 95065 w 711645"/>
              <a:gd name="connsiteY2" fmla="*/ 461232 h 669462"/>
              <a:gd name="connsiteX3" fmla="*/ 122226 w 711645"/>
              <a:gd name="connsiteY3" fmla="*/ 524606 h 669462"/>
              <a:gd name="connsiteX4" fmla="*/ 149386 w 711645"/>
              <a:gd name="connsiteY4" fmla="*/ 560820 h 669462"/>
              <a:gd name="connsiteX5" fmla="*/ 167493 w 711645"/>
              <a:gd name="connsiteY5" fmla="*/ 587981 h 669462"/>
              <a:gd name="connsiteX6" fmla="*/ 194653 w 711645"/>
              <a:gd name="connsiteY6" fmla="*/ 606088 h 669462"/>
              <a:gd name="connsiteX7" fmla="*/ 212760 w 711645"/>
              <a:gd name="connsiteY7" fmla="*/ 633248 h 669462"/>
              <a:gd name="connsiteX8" fmla="*/ 239921 w 711645"/>
              <a:gd name="connsiteY8" fmla="*/ 642301 h 669462"/>
              <a:gd name="connsiteX9" fmla="*/ 276135 w 711645"/>
              <a:gd name="connsiteY9" fmla="*/ 651355 h 669462"/>
              <a:gd name="connsiteX10" fmla="*/ 303295 w 711645"/>
              <a:gd name="connsiteY10" fmla="*/ 660408 h 669462"/>
              <a:gd name="connsiteX11" fmla="*/ 393830 w 711645"/>
              <a:gd name="connsiteY11" fmla="*/ 669462 h 669462"/>
              <a:gd name="connsiteX12" fmla="*/ 511525 w 711645"/>
              <a:gd name="connsiteY12" fmla="*/ 660408 h 669462"/>
              <a:gd name="connsiteX13" fmla="*/ 565845 w 711645"/>
              <a:gd name="connsiteY13" fmla="*/ 624194 h 669462"/>
              <a:gd name="connsiteX14" fmla="*/ 583952 w 711645"/>
              <a:gd name="connsiteY14" fmla="*/ 597034 h 669462"/>
              <a:gd name="connsiteX15" fmla="*/ 611113 w 711645"/>
              <a:gd name="connsiteY15" fmla="*/ 560820 h 669462"/>
              <a:gd name="connsiteX16" fmla="*/ 620166 w 711645"/>
              <a:gd name="connsiteY16" fmla="*/ 533660 h 669462"/>
              <a:gd name="connsiteX17" fmla="*/ 656380 w 711645"/>
              <a:gd name="connsiteY17" fmla="*/ 479339 h 669462"/>
              <a:gd name="connsiteX18" fmla="*/ 683541 w 711645"/>
              <a:gd name="connsiteY18" fmla="*/ 415965 h 669462"/>
              <a:gd name="connsiteX19" fmla="*/ 701647 w 711645"/>
              <a:gd name="connsiteY19" fmla="*/ 361644 h 669462"/>
              <a:gd name="connsiteX20" fmla="*/ 710701 w 711645"/>
              <a:gd name="connsiteY20" fmla="*/ 334484 h 669462"/>
              <a:gd name="connsiteX21" fmla="*/ 677364 w 711645"/>
              <a:gd name="connsiteY21" fmla="*/ 190571 h 669462"/>
              <a:gd name="connsiteX22" fmla="*/ 646855 w 711645"/>
              <a:gd name="connsiteY22" fmla="*/ 0 h 669462"/>
              <a:gd name="connsiteX23" fmla="*/ 629220 w 711645"/>
              <a:gd name="connsiteY23" fmla="*/ 99093 h 669462"/>
              <a:gd name="connsiteX24" fmla="*/ 602059 w 711645"/>
              <a:gd name="connsiteY24" fmla="*/ 162468 h 669462"/>
              <a:gd name="connsiteX25" fmla="*/ 565845 w 711645"/>
              <a:gd name="connsiteY25" fmla="*/ 216789 h 669462"/>
              <a:gd name="connsiteX26" fmla="*/ 529632 w 711645"/>
              <a:gd name="connsiteY26" fmla="*/ 271109 h 669462"/>
              <a:gd name="connsiteX27" fmla="*/ 466257 w 711645"/>
              <a:gd name="connsiteY27" fmla="*/ 352591 h 669462"/>
              <a:gd name="connsiteX28" fmla="*/ 439097 w 711645"/>
              <a:gd name="connsiteY28" fmla="*/ 370697 h 669462"/>
              <a:gd name="connsiteX29" fmla="*/ 384776 w 711645"/>
              <a:gd name="connsiteY29" fmla="*/ 388804 h 669462"/>
              <a:gd name="connsiteX30" fmla="*/ 230867 w 711645"/>
              <a:gd name="connsiteY30" fmla="*/ 379751 h 669462"/>
              <a:gd name="connsiteX31" fmla="*/ 176546 w 711645"/>
              <a:gd name="connsiteY31" fmla="*/ 361644 h 669462"/>
              <a:gd name="connsiteX32" fmla="*/ 61704 w 711645"/>
              <a:gd name="connsiteY32" fmla="*/ 320667 h 669462"/>
              <a:gd name="connsiteX33" fmla="*/ 240 w 711645"/>
              <a:gd name="connsiteY33" fmla="*/ 253027 h 669462"/>
              <a:gd name="connsiteX34" fmla="*/ 40744 w 711645"/>
              <a:gd name="connsiteY34" fmla="*/ 379751 h 669462"/>
              <a:gd name="connsiteX0" fmla="*/ 40744 w 711645"/>
              <a:gd name="connsiteY0" fmla="*/ 379751 h 669462"/>
              <a:gd name="connsiteX1" fmla="*/ 58851 w 711645"/>
              <a:gd name="connsiteY1" fmla="*/ 406911 h 669462"/>
              <a:gd name="connsiteX2" fmla="*/ 95065 w 711645"/>
              <a:gd name="connsiteY2" fmla="*/ 461232 h 669462"/>
              <a:gd name="connsiteX3" fmla="*/ 122226 w 711645"/>
              <a:gd name="connsiteY3" fmla="*/ 524606 h 669462"/>
              <a:gd name="connsiteX4" fmla="*/ 149386 w 711645"/>
              <a:gd name="connsiteY4" fmla="*/ 560820 h 669462"/>
              <a:gd name="connsiteX5" fmla="*/ 167493 w 711645"/>
              <a:gd name="connsiteY5" fmla="*/ 587981 h 669462"/>
              <a:gd name="connsiteX6" fmla="*/ 194653 w 711645"/>
              <a:gd name="connsiteY6" fmla="*/ 606088 h 669462"/>
              <a:gd name="connsiteX7" fmla="*/ 212760 w 711645"/>
              <a:gd name="connsiteY7" fmla="*/ 633248 h 669462"/>
              <a:gd name="connsiteX8" fmla="*/ 239921 w 711645"/>
              <a:gd name="connsiteY8" fmla="*/ 642301 h 669462"/>
              <a:gd name="connsiteX9" fmla="*/ 276135 w 711645"/>
              <a:gd name="connsiteY9" fmla="*/ 651355 h 669462"/>
              <a:gd name="connsiteX10" fmla="*/ 303295 w 711645"/>
              <a:gd name="connsiteY10" fmla="*/ 660408 h 669462"/>
              <a:gd name="connsiteX11" fmla="*/ 393830 w 711645"/>
              <a:gd name="connsiteY11" fmla="*/ 669462 h 669462"/>
              <a:gd name="connsiteX12" fmla="*/ 511525 w 711645"/>
              <a:gd name="connsiteY12" fmla="*/ 660408 h 669462"/>
              <a:gd name="connsiteX13" fmla="*/ 565845 w 711645"/>
              <a:gd name="connsiteY13" fmla="*/ 624194 h 669462"/>
              <a:gd name="connsiteX14" fmla="*/ 583952 w 711645"/>
              <a:gd name="connsiteY14" fmla="*/ 597034 h 669462"/>
              <a:gd name="connsiteX15" fmla="*/ 611113 w 711645"/>
              <a:gd name="connsiteY15" fmla="*/ 560820 h 669462"/>
              <a:gd name="connsiteX16" fmla="*/ 620166 w 711645"/>
              <a:gd name="connsiteY16" fmla="*/ 533660 h 669462"/>
              <a:gd name="connsiteX17" fmla="*/ 656380 w 711645"/>
              <a:gd name="connsiteY17" fmla="*/ 479339 h 669462"/>
              <a:gd name="connsiteX18" fmla="*/ 683541 w 711645"/>
              <a:gd name="connsiteY18" fmla="*/ 415965 h 669462"/>
              <a:gd name="connsiteX19" fmla="*/ 701647 w 711645"/>
              <a:gd name="connsiteY19" fmla="*/ 361644 h 669462"/>
              <a:gd name="connsiteX20" fmla="*/ 710701 w 711645"/>
              <a:gd name="connsiteY20" fmla="*/ 334484 h 669462"/>
              <a:gd name="connsiteX21" fmla="*/ 677364 w 711645"/>
              <a:gd name="connsiteY21" fmla="*/ 190571 h 669462"/>
              <a:gd name="connsiteX22" fmla="*/ 646855 w 711645"/>
              <a:gd name="connsiteY22" fmla="*/ 0 h 669462"/>
              <a:gd name="connsiteX23" fmla="*/ 629220 w 711645"/>
              <a:gd name="connsiteY23" fmla="*/ 99093 h 669462"/>
              <a:gd name="connsiteX24" fmla="*/ 602059 w 711645"/>
              <a:gd name="connsiteY24" fmla="*/ 162468 h 669462"/>
              <a:gd name="connsiteX25" fmla="*/ 565845 w 711645"/>
              <a:gd name="connsiteY25" fmla="*/ 216789 h 669462"/>
              <a:gd name="connsiteX26" fmla="*/ 466257 w 711645"/>
              <a:gd name="connsiteY26" fmla="*/ 352591 h 669462"/>
              <a:gd name="connsiteX27" fmla="*/ 439097 w 711645"/>
              <a:gd name="connsiteY27" fmla="*/ 370697 h 669462"/>
              <a:gd name="connsiteX28" fmla="*/ 384776 w 711645"/>
              <a:gd name="connsiteY28" fmla="*/ 388804 h 669462"/>
              <a:gd name="connsiteX29" fmla="*/ 230867 w 711645"/>
              <a:gd name="connsiteY29" fmla="*/ 379751 h 669462"/>
              <a:gd name="connsiteX30" fmla="*/ 176546 w 711645"/>
              <a:gd name="connsiteY30" fmla="*/ 361644 h 669462"/>
              <a:gd name="connsiteX31" fmla="*/ 61704 w 711645"/>
              <a:gd name="connsiteY31" fmla="*/ 320667 h 669462"/>
              <a:gd name="connsiteX32" fmla="*/ 240 w 711645"/>
              <a:gd name="connsiteY32" fmla="*/ 253027 h 669462"/>
              <a:gd name="connsiteX33" fmla="*/ 40744 w 711645"/>
              <a:gd name="connsiteY33" fmla="*/ 379751 h 669462"/>
              <a:gd name="connsiteX0" fmla="*/ 40744 w 711645"/>
              <a:gd name="connsiteY0" fmla="*/ 379751 h 669462"/>
              <a:gd name="connsiteX1" fmla="*/ 58851 w 711645"/>
              <a:gd name="connsiteY1" fmla="*/ 406911 h 669462"/>
              <a:gd name="connsiteX2" fmla="*/ 95065 w 711645"/>
              <a:gd name="connsiteY2" fmla="*/ 461232 h 669462"/>
              <a:gd name="connsiteX3" fmla="*/ 122226 w 711645"/>
              <a:gd name="connsiteY3" fmla="*/ 524606 h 669462"/>
              <a:gd name="connsiteX4" fmla="*/ 149386 w 711645"/>
              <a:gd name="connsiteY4" fmla="*/ 560820 h 669462"/>
              <a:gd name="connsiteX5" fmla="*/ 167493 w 711645"/>
              <a:gd name="connsiteY5" fmla="*/ 587981 h 669462"/>
              <a:gd name="connsiteX6" fmla="*/ 194653 w 711645"/>
              <a:gd name="connsiteY6" fmla="*/ 606088 h 669462"/>
              <a:gd name="connsiteX7" fmla="*/ 212760 w 711645"/>
              <a:gd name="connsiteY7" fmla="*/ 633248 h 669462"/>
              <a:gd name="connsiteX8" fmla="*/ 239921 w 711645"/>
              <a:gd name="connsiteY8" fmla="*/ 642301 h 669462"/>
              <a:gd name="connsiteX9" fmla="*/ 276135 w 711645"/>
              <a:gd name="connsiteY9" fmla="*/ 651355 h 669462"/>
              <a:gd name="connsiteX10" fmla="*/ 303295 w 711645"/>
              <a:gd name="connsiteY10" fmla="*/ 660408 h 669462"/>
              <a:gd name="connsiteX11" fmla="*/ 393830 w 711645"/>
              <a:gd name="connsiteY11" fmla="*/ 669462 h 669462"/>
              <a:gd name="connsiteX12" fmla="*/ 511525 w 711645"/>
              <a:gd name="connsiteY12" fmla="*/ 660408 h 669462"/>
              <a:gd name="connsiteX13" fmla="*/ 565845 w 711645"/>
              <a:gd name="connsiteY13" fmla="*/ 624194 h 669462"/>
              <a:gd name="connsiteX14" fmla="*/ 583952 w 711645"/>
              <a:gd name="connsiteY14" fmla="*/ 597034 h 669462"/>
              <a:gd name="connsiteX15" fmla="*/ 611113 w 711645"/>
              <a:gd name="connsiteY15" fmla="*/ 560820 h 669462"/>
              <a:gd name="connsiteX16" fmla="*/ 620166 w 711645"/>
              <a:gd name="connsiteY16" fmla="*/ 533660 h 669462"/>
              <a:gd name="connsiteX17" fmla="*/ 656380 w 711645"/>
              <a:gd name="connsiteY17" fmla="*/ 479339 h 669462"/>
              <a:gd name="connsiteX18" fmla="*/ 683541 w 711645"/>
              <a:gd name="connsiteY18" fmla="*/ 415965 h 669462"/>
              <a:gd name="connsiteX19" fmla="*/ 701647 w 711645"/>
              <a:gd name="connsiteY19" fmla="*/ 361644 h 669462"/>
              <a:gd name="connsiteX20" fmla="*/ 710701 w 711645"/>
              <a:gd name="connsiteY20" fmla="*/ 334484 h 669462"/>
              <a:gd name="connsiteX21" fmla="*/ 677364 w 711645"/>
              <a:gd name="connsiteY21" fmla="*/ 190571 h 669462"/>
              <a:gd name="connsiteX22" fmla="*/ 646855 w 711645"/>
              <a:gd name="connsiteY22" fmla="*/ 0 h 669462"/>
              <a:gd name="connsiteX23" fmla="*/ 629220 w 711645"/>
              <a:gd name="connsiteY23" fmla="*/ 99093 h 669462"/>
              <a:gd name="connsiteX24" fmla="*/ 602059 w 711645"/>
              <a:gd name="connsiteY24" fmla="*/ 162468 h 669462"/>
              <a:gd name="connsiteX25" fmla="*/ 575370 w 711645"/>
              <a:gd name="connsiteY25" fmla="*/ 228695 h 669462"/>
              <a:gd name="connsiteX26" fmla="*/ 466257 w 711645"/>
              <a:gd name="connsiteY26" fmla="*/ 352591 h 669462"/>
              <a:gd name="connsiteX27" fmla="*/ 439097 w 711645"/>
              <a:gd name="connsiteY27" fmla="*/ 370697 h 669462"/>
              <a:gd name="connsiteX28" fmla="*/ 384776 w 711645"/>
              <a:gd name="connsiteY28" fmla="*/ 388804 h 669462"/>
              <a:gd name="connsiteX29" fmla="*/ 230867 w 711645"/>
              <a:gd name="connsiteY29" fmla="*/ 379751 h 669462"/>
              <a:gd name="connsiteX30" fmla="*/ 176546 w 711645"/>
              <a:gd name="connsiteY30" fmla="*/ 361644 h 669462"/>
              <a:gd name="connsiteX31" fmla="*/ 61704 w 711645"/>
              <a:gd name="connsiteY31" fmla="*/ 320667 h 669462"/>
              <a:gd name="connsiteX32" fmla="*/ 240 w 711645"/>
              <a:gd name="connsiteY32" fmla="*/ 253027 h 669462"/>
              <a:gd name="connsiteX33" fmla="*/ 40744 w 711645"/>
              <a:gd name="connsiteY33" fmla="*/ 379751 h 669462"/>
              <a:gd name="connsiteX0" fmla="*/ 40744 w 702160"/>
              <a:gd name="connsiteY0" fmla="*/ 379751 h 669462"/>
              <a:gd name="connsiteX1" fmla="*/ 58851 w 702160"/>
              <a:gd name="connsiteY1" fmla="*/ 406911 h 669462"/>
              <a:gd name="connsiteX2" fmla="*/ 95065 w 702160"/>
              <a:gd name="connsiteY2" fmla="*/ 461232 h 669462"/>
              <a:gd name="connsiteX3" fmla="*/ 122226 w 702160"/>
              <a:gd name="connsiteY3" fmla="*/ 524606 h 669462"/>
              <a:gd name="connsiteX4" fmla="*/ 149386 w 702160"/>
              <a:gd name="connsiteY4" fmla="*/ 560820 h 669462"/>
              <a:gd name="connsiteX5" fmla="*/ 167493 w 702160"/>
              <a:gd name="connsiteY5" fmla="*/ 587981 h 669462"/>
              <a:gd name="connsiteX6" fmla="*/ 194653 w 702160"/>
              <a:gd name="connsiteY6" fmla="*/ 606088 h 669462"/>
              <a:gd name="connsiteX7" fmla="*/ 212760 w 702160"/>
              <a:gd name="connsiteY7" fmla="*/ 633248 h 669462"/>
              <a:gd name="connsiteX8" fmla="*/ 239921 w 702160"/>
              <a:gd name="connsiteY8" fmla="*/ 642301 h 669462"/>
              <a:gd name="connsiteX9" fmla="*/ 276135 w 702160"/>
              <a:gd name="connsiteY9" fmla="*/ 651355 h 669462"/>
              <a:gd name="connsiteX10" fmla="*/ 303295 w 702160"/>
              <a:gd name="connsiteY10" fmla="*/ 660408 h 669462"/>
              <a:gd name="connsiteX11" fmla="*/ 393830 w 702160"/>
              <a:gd name="connsiteY11" fmla="*/ 669462 h 669462"/>
              <a:gd name="connsiteX12" fmla="*/ 511525 w 702160"/>
              <a:gd name="connsiteY12" fmla="*/ 660408 h 669462"/>
              <a:gd name="connsiteX13" fmla="*/ 565845 w 702160"/>
              <a:gd name="connsiteY13" fmla="*/ 624194 h 669462"/>
              <a:gd name="connsiteX14" fmla="*/ 583952 w 702160"/>
              <a:gd name="connsiteY14" fmla="*/ 597034 h 669462"/>
              <a:gd name="connsiteX15" fmla="*/ 611113 w 702160"/>
              <a:gd name="connsiteY15" fmla="*/ 560820 h 669462"/>
              <a:gd name="connsiteX16" fmla="*/ 620166 w 702160"/>
              <a:gd name="connsiteY16" fmla="*/ 533660 h 669462"/>
              <a:gd name="connsiteX17" fmla="*/ 656380 w 702160"/>
              <a:gd name="connsiteY17" fmla="*/ 479339 h 669462"/>
              <a:gd name="connsiteX18" fmla="*/ 683541 w 702160"/>
              <a:gd name="connsiteY18" fmla="*/ 415965 h 669462"/>
              <a:gd name="connsiteX19" fmla="*/ 701647 w 702160"/>
              <a:gd name="connsiteY19" fmla="*/ 361644 h 669462"/>
              <a:gd name="connsiteX20" fmla="*/ 663076 w 702160"/>
              <a:gd name="connsiteY20" fmla="*/ 332103 h 669462"/>
              <a:gd name="connsiteX21" fmla="*/ 677364 w 702160"/>
              <a:gd name="connsiteY21" fmla="*/ 190571 h 669462"/>
              <a:gd name="connsiteX22" fmla="*/ 646855 w 702160"/>
              <a:gd name="connsiteY22" fmla="*/ 0 h 669462"/>
              <a:gd name="connsiteX23" fmla="*/ 629220 w 702160"/>
              <a:gd name="connsiteY23" fmla="*/ 99093 h 669462"/>
              <a:gd name="connsiteX24" fmla="*/ 602059 w 702160"/>
              <a:gd name="connsiteY24" fmla="*/ 162468 h 669462"/>
              <a:gd name="connsiteX25" fmla="*/ 575370 w 702160"/>
              <a:gd name="connsiteY25" fmla="*/ 228695 h 669462"/>
              <a:gd name="connsiteX26" fmla="*/ 466257 w 702160"/>
              <a:gd name="connsiteY26" fmla="*/ 352591 h 669462"/>
              <a:gd name="connsiteX27" fmla="*/ 439097 w 702160"/>
              <a:gd name="connsiteY27" fmla="*/ 370697 h 669462"/>
              <a:gd name="connsiteX28" fmla="*/ 384776 w 702160"/>
              <a:gd name="connsiteY28" fmla="*/ 388804 h 669462"/>
              <a:gd name="connsiteX29" fmla="*/ 230867 w 702160"/>
              <a:gd name="connsiteY29" fmla="*/ 379751 h 669462"/>
              <a:gd name="connsiteX30" fmla="*/ 176546 w 702160"/>
              <a:gd name="connsiteY30" fmla="*/ 361644 h 669462"/>
              <a:gd name="connsiteX31" fmla="*/ 61704 w 702160"/>
              <a:gd name="connsiteY31" fmla="*/ 320667 h 669462"/>
              <a:gd name="connsiteX32" fmla="*/ 240 w 702160"/>
              <a:gd name="connsiteY32" fmla="*/ 253027 h 669462"/>
              <a:gd name="connsiteX33" fmla="*/ 40744 w 702160"/>
              <a:gd name="connsiteY33" fmla="*/ 379751 h 669462"/>
              <a:gd name="connsiteX0" fmla="*/ 40744 w 701648"/>
              <a:gd name="connsiteY0" fmla="*/ 379751 h 669462"/>
              <a:gd name="connsiteX1" fmla="*/ 58851 w 701648"/>
              <a:gd name="connsiteY1" fmla="*/ 406911 h 669462"/>
              <a:gd name="connsiteX2" fmla="*/ 95065 w 701648"/>
              <a:gd name="connsiteY2" fmla="*/ 461232 h 669462"/>
              <a:gd name="connsiteX3" fmla="*/ 122226 w 701648"/>
              <a:gd name="connsiteY3" fmla="*/ 524606 h 669462"/>
              <a:gd name="connsiteX4" fmla="*/ 149386 w 701648"/>
              <a:gd name="connsiteY4" fmla="*/ 560820 h 669462"/>
              <a:gd name="connsiteX5" fmla="*/ 167493 w 701648"/>
              <a:gd name="connsiteY5" fmla="*/ 587981 h 669462"/>
              <a:gd name="connsiteX6" fmla="*/ 194653 w 701648"/>
              <a:gd name="connsiteY6" fmla="*/ 606088 h 669462"/>
              <a:gd name="connsiteX7" fmla="*/ 212760 w 701648"/>
              <a:gd name="connsiteY7" fmla="*/ 633248 h 669462"/>
              <a:gd name="connsiteX8" fmla="*/ 239921 w 701648"/>
              <a:gd name="connsiteY8" fmla="*/ 642301 h 669462"/>
              <a:gd name="connsiteX9" fmla="*/ 276135 w 701648"/>
              <a:gd name="connsiteY9" fmla="*/ 651355 h 669462"/>
              <a:gd name="connsiteX10" fmla="*/ 303295 w 701648"/>
              <a:gd name="connsiteY10" fmla="*/ 660408 h 669462"/>
              <a:gd name="connsiteX11" fmla="*/ 393830 w 701648"/>
              <a:gd name="connsiteY11" fmla="*/ 669462 h 669462"/>
              <a:gd name="connsiteX12" fmla="*/ 511525 w 701648"/>
              <a:gd name="connsiteY12" fmla="*/ 660408 h 669462"/>
              <a:gd name="connsiteX13" fmla="*/ 565845 w 701648"/>
              <a:gd name="connsiteY13" fmla="*/ 624194 h 669462"/>
              <a:gd name="connsiteX14" fmla="*/ 583952 w 701648"/>
              <a:gd name="connsiteY14" fmla="*/ 597034 h 669462"/>
              <a:gd name="connsiteX15" fmla="*/ 611113 w 701648"/>
              <a:gd name="connsiteY15" fmla="*/ 560820 h 669462"/>
              <a:gd name="connsiteX16" fmla="*/ 620166 w 701648"/>
              <a:gd name="connsiteY16" fmla="*/ 533660 h 669462"/>
              <a:gd name="connsiteX17" fmla="*/ 656380 w 701648"/>
              <a:gd name="connsiteY17" fmla="*/ 479339 h 669462"/>
              <a:gd name="connsiteX18" fmla="*/ 683541 w 701648"/>
              <a:gd name="connsiteY18" fmla="*/ 415965 h 669462"/>
              <a:gd name="connsiteX19" fmla="*/ 701647 w 701648"/>
              <a:gd name="connsiteY19" fmla="*/ 361644 h 669462"/>
              <a:gd name="connsiteX20" fmla="*/ 684507 w 701648"/>
              <a:gd name="connsiteY20" fmla="*/ 336866 h 669462"/>
              <a:gd name="connsiteX21" fmla="*/ 677364 w 701648"/>
              <a:gd name="connsiteY21" fmla="*/ 190571 h 669462"/>
              <a:gd name="connsiteX22" fmla="*/ 646855 w 701648"/>
              <a:gd name="connsiteY22" fmla="*/ 0 h 669462"/>
              <a:gd name="connsiteX23" fmla="*/ 629220 w 701648"/>
              <a:gd name="connsiteY23" fmla="*/ 99093 h 669462"/>
              <a:gd name="connsiteX24" fmla="*/ 602059 w 701648"/>
              <a:gd name="connsiteY24" fmla="*/ 162468 h 669462"/>
              <a:gd name="connsiteX25" fmla="*/ 575370 w 701648"/>
              <a:gd name="connsiteY25" fmla="*/ 228695 h 669462"/>
              <a:gd name="connsiteX26" fmla="*/ 466257 w 701648"/>
              <a:gd name="connsiteY26" fmla="*/ 352591 h 669462"/>
              <a:gd name="connsiteX27" fmla="*/ 439097 w 701648"/>
              <a:gd name="connsiteY27" fmla="*/ 370697 h 669462"/>
              <a:gd name="connsiteX28" fmla="*/ 384776 w 701648"/>
              <a:gd name="connsiteY28" fmla="*/ 388804 h 669462"/>
              <a:gd name="connsiteX29" fmla="*/ 230867 w 701648"/>
              <a:gd name="connsiteY29" fmla="*/ 379751 h 669462"/>
              <a:gd name="connsiteX30" fmla="*/ 176546 w 701648"/>
              <a:gd name="connsiteY30" fmla="*/ 361644 h 669462"/>
              <a:gd name="connsiteX31" fmla="*/ 61704 w 701648"/>
              <a:gd name="connsiteY31" fmla="*/ 320667 h 669462"/>
              <a:gd name="connsiteX32" fmla="*/ 240 w 701648"/>
              <a:gd name="connsiteY32" fmla="*/ 253027 h 669462"/>
              <a:gd name="connsiteX33" fmla="*/ 40744 w 701648"/>
              <a:gd name="connsiteY33" fmla="*/ 379751 h 669462"/>
              <a:gd name="connsiteX0" fmla="*/ 40744 w 686213"/>
              <a:gd name="connsiteY0" fmla="*/ 379751 h 669462"/>
              <a:gd name="connsiteX1" fmla="*/ 58851 w 686213"/>
              <a:gd name="connsiteY1" fmla="*/ 406911 h 669462"/>
              <a:gd name="connsiteX2" fmla="*/ 95065 w 686213"/>
              <a:gd name="connsiteY2" fmla="*/ 461232 h 669462"/>
              <a:gd name="connsiteX3" fmla="*/ 122226 w 686213"/>
              <a:gd name="connsiteY3" fmla="*/ 524606 h 669462"/>
              <a:gd name="connsiteX4" fmla="*/ 149386 w 686213"/>
              <a:gd name="connsiteY4" fmla="*/ 560820 h 669462"/>
              <a:gd name="connsiteX5" fmla="*/ 167493 w 686213"/>
              <a:gd name="connsiteY5" fmla="*/ 587981 h 669462"/>
              <a:gd name="connsiteX6" fmla="*/ 194653 w 686213"/>
              <a:gd name="connsiteY6" fmla="*/ 606088 h 669462"/>
              <a:gd name="connsiteX7" fmla="*/ 212760 w 686213"/>
              <a:gd name="connsiteY7" fmla="*/ 633248 h 669462"/>
              <a:gd name="connsiteX8" fmla="*/ 239921 w 686213"/>
              <a:gd name="connsiteY8" fmla="*/ 642301 h 669462"/>
              <a:gd name="connsiteX9" fmla="*/ 276135 w 686213"/>
              <a:gd name="connsiteY9" fmla="*/ 651355 h 669462"/>
              <a:gd name="connsiteX10" fmla="*/ 303295 w 686213"/>
              <a:gd name="connsiteY10" fmla="*/ 660408 h 669462"/>
              <a:gd name="connsiteX11" fmla="*/ 393830 w 686213"/>
              <a:gd name="connsiteY11" fmla="*/ 669462 h 669462"/>
              <a:gd name="connsiteX12" fmla="*/ 511525 w 686213"/>
              <a:gd name="connsiteY12" fmla="*/ 660408 h 669462"/>
              <a:gd name="connsiteX13" fmla="*/ 565845 w 686213"/>
              <a:gd name="connsiteY13" fmla="*/ 624194 h 669462"/>
              <a:gd name="connsiteX14" fmla="*/ 583952 w 686213"/>
              <a:gd name="connsiteY14" fmla="*/ 597034 h 669462"/>
              <a:gd name="connsiteX15" fmla="*/ 611113 w 686213"/>
              <a:gd name="connsiteY15" fmla="*/ 560820 h 669462"/>
              <a:gd name="connsiteX16" fmla="*/ 620166 w 686213"/>
              <a:gd name="connsiteY16" fmla="*/ 533660 h 669462"/>
              <a:gd name="connsiteX17" fmla="*/ 656380 w 686213"/>
              <a:gd name="connsiteY17" fmla="*/ 479339 h 669462"/>
              <a:gd name="connsiteX18" fmla="*/ 683541 w 686213"/>
              <a:gd name="connsiteY18" fmla="*/ 415965 h 669462"/>
              <a:gd name="connsiteX19" fmla="*/ 684507 w 686213"/>
              <a:gd name="connsiteY19" fmla="*/ 336866 h 669462"/>
              <a:gd name="connsiteX20" fmla="*/ 677364 w 686213"/>
              <a:gd name="connsiteY20" fmla="*/ 190571 h 669462"/>
              <a:gd name="connsiteX21" fmla="*/ 646855 w 686213"/>
              <a:gd name="connsiteY21" fmla="*/ 0 h 669462"/>
              <a:gd name="connsiteX22" fmla="*/ 629220 w 686213"/>
              <a:gd name="connsiteY22" fmla="*/ 99093 h 669462"/>
              <a:gd name="connsiteX23" fmla="*/ 602059 w 686213"/>
              <a:gd name="connsiteY23" fmla="*/ 162468 h 669462"/>
              <a:gd name="connsiteX24" fmla="*/ 575370 w 686213"/>
              <a:gd name="connsiteY24" fmla="*/ 228695 h 669462"/>
              <a:gd name="connsiteX25" fmla="*/ 466257 w 686213"/>
              <a:gd name="connsiteY25" fmla="*/ 352591 h 669462"/>
              <a:gd name="connsiteX26" fmla="*/ 439097 w 686213"/>
              <a:gd name="connsiteY26" fmla="*/ 370697 h 669462"/>
              <a:gd name="connsiteX27" fmla="*/ 384776 w 686213"/>
              <a:gd name="connsiteY27" fmla="*/ 388804 h 669462"/>
              <a:gd name="connsiteX28" fmla="*/ 230867 w 686213"/>
              <a:gd name="connsiteY28" fmla="*/ 379751 h 669462"/>
              <a:gd name="connsiteX29" fmla="*/ 176546 w 686213"/>
              <a:gd name="connsiteY29" fmla="*/ 361644 h 669462"/>
              <a:gd name="connsiteX30" fmla="*/ 61704 w 686213"/>
              <a:gd name="connsiteY30" fmla="*/ 320667 h 669462"/>
              <a:gd name="connsiteX31" fmla="*/ 240 w 686213"/>
              <a:gd name="connsiteY31" fmla="*/ 253027 h 669462"/>
              <a:gd name="connsiteX32" fmla="*/ 40744 w 686213"/>
              <a:gd name="connsiteY32" fmla="*/ 379751 h 669462"/>
              <a:gd name="connsiteX0" fmla="*/ 40744 w 684617"/>
              <a:gd name="connsiteY0" fmla="*/ 379751 h 669462"/>
              <a:gd name="connsiteX1" fmla="*/ 58851 w 684617"/>
              <a:gd name="connsiteY1" fmla="*/ 406911 h 669462"/>
              <a:gd name="connsiteX2" fmla="*/ 95065 w 684617"/>
              <a:gd name="connsiteY2" fmla="*/ 461232 h 669462"/>
              <a:gd name="connsiteX3" fmla="*/ 122226 w 684617"/>
              <a:gd name="connsiteY3" fmla="*/ 524606 h 669462"/>
              <a:gd name="connsiteX4" fmla="*/ 149386 w 684617"/>
              <a:gd name="connsiteY4" fmla="*/ 560820 h 669462"/>
              <a:gd name="connsiteX5" fmla="*/ 167493 w 684617"/>
              <a:gd name="connsiteY5" fmla="*/ 587981 h 669462"/>
              <a:gd name="connsiteX6" fmla="*/ 194653 w 684617"/>
              <a:gd name="connsiteY6" fmla="*/ 606088 h 669462"/>
              <a:gd name="connsiteX7" fmla="*/ 212760 w 684617"/>
              <a:gd name="connsiteY7" fmla="*/ 633248 h 669462"/>
              <a:gd name="connsiteX8" fmla="*/ 239921 w 684617"/>
              <a:gd name="connsiteY8" fmla="*/ 642301 h 669462"/>
              <a:gd name="connsiteX9" fmla="*/ 276135 w 684617"/>
              <a:gd name="connsiteY9" fmla="*/ 651355 h 669462"/>
              <a:gd name="connsiteX10" fmla="*/ 303295 w 684617"/>
              <a:gd name="connsiteY10" fmla="*/ 660408 h 669462"/>
              <a:gd name="connsiteX11" fmla="*/ 393830 w 684617"/>
              <a:gd name="connsiteY11" fmla="*/ 669462 h 669462"/>
              <a:gd name="connsiteX12" fmla="*/ 511525 w 684617"/>
              <a:gd name="connsiteY12" fmla="*/ 660408 h 669462"/>
              <a:gd name="connsiteX13" fmla="*/ 565845 w 684617"/>
              <a:gd name="connsiteY13" fmla="*/ 624194 h 669462"/>
              <a:gd name="connsiteX14" fmla="*/ 583952 w 684617"/>
              <a:gd name="connsiteY14" fmla="*/ 597034 h 669462"/>
              <a:gd name="connsiteX15" fmla="*/ 611113 w 684617"/>
              <a:gd name="connsiteY15" fmla="*/ 560820 h 669462"/>
              <a:gd name="connsiteX16" fmla="*/ 620166 w 684617"/>
              <a:gd name="connsiteY16" fmla="*/ 533660 h 669462"/>
              <a:gd name="connsiteX17" fmla="*/ 656380 w 684617"/>
              <a:gd name="connsiteY17" fmla="*/ 479339 h 669462"/>
              <a:gd name="connsiteX18" fmla="*/ 674016 w 684617"/>
              <a:gd name="connsiteY18" fmla="*/ 413583 h 669462"/>
              <a:gd name="connsiteX19" fmla="*/ 684507 w 684617"/>
              <a:gd name="connsiteY19" fmla="*/ 336866 h 669462"/>
              <a:gd name="connsiteX20" fmla="*/ 677364 w 684617"/>
              <a:gd name="connsiteY20" fmla="*/ 190571 h 669462"/>
              <a:gd name="connsiteX21" fmla="*/ 646855 w 684617"/>
              <a:gd name="connsiteY21" fmla="*/ 0 h 669462"/>
              <a:gd name="connsiteX22" fmla="*/ 629220 w 684617"/>
              <a:gd name="connsiteY22" fmla="*/ 99093 h 669462"/>
              <a:gd name="connsiteX23" fmla="*/ 602059 w 684617"/>
              <a:gd name="connsiteY23" fmla="*/ 162468 h 669462"/>
              <a:gd name="connsiteX24" fmla="*/ 575370 w 684617"/>
              <a:gd name="connsiteY24" fmla="*/ 228695 h 669462"/>
              <a:gd name="connsiteX25" fmla="*/ 466257 w 684617"/>
              <a:gd name="connsiteY25" fmla="*/ 352591 h 669462"/>
              <a:gd name="connsiteX26" fmla="*/ 439097 w 684617"/>
              <a:gd name="connsiteY26" fmla="*/ 370697 h 669462"/>
              <a:gd name="connsiteX27" fmla="*/ 384776 w 684617"/>
              <a:gd name="connsiteY27" fmla="*/ 388804 h 669462"/>
              <a:gd name="connsiteX28" fmla="*/ 230867 w 684617"/>
              <a:gd name="connsiteY28" fmla="*/ 379751 h 669462"/>
              <a:gd name="connsiteX29" fmla="*/ 176546 w 684617"/>
              <a:gd name="connsiteY29" fmla="*/ 361644 h 669462"/>
              <a:gd name="connsiteX30" fmla="*/ 61704 w 684617"/>
              <a:gd name="connsiteY30" fmla="*/ 320667 h 669462"/>
              <a:gd name="connsiteX31" fmla="*/ 240 w 684617"/>
              <a:gd name="connsiteY31" fmla="*/ 253027 h 669462"/>
              <a:gd name="connsiteX32" fmla="*/ 40744 w 684617"/>
              <a:gd name="connsiteY32" fmla="*/ 379751 h 669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84617" h="669462">
                <a:moveTo>
                  <a:pt x="40744" y="379751"/>
                </a:moveTo>
                <a:cubicBezTo>
                  <a:pt x="46511" y="388978"/>
                  <a:pt x="53985" y="397179"/>
                  <a:pt x="58851" y="406911"/>
                </a:cubicBezTo>
                <a:cubicBezTo>
                  <a:pt x="85056" y="459321"/>
                  <a:pt x="43579" y="409746"/>
                  <a:pt x="95065" y="461232"/>
                </a:cubicBezTo>
                <a:cubicBezTo>
                  <a:pt x="103866" y="487636"/>
                  <a:pt x="106243" y="499034"/>
                  <a:pt x="122226" y="524606"/>
                </a:cubicBezTo>
                <a:cubicBezTo>
                  <a:pt x="130223" y="537401"/>
                  <a:pt x="140616" y="548541"/>
                  <a:pt x="149386" y="560820"/>
                </a:cubicBezTo>
                <a:cubicBezTo>
                  <a:pt x="155710" y="569674"/>
                  <a:pt x="159799" y="580287"/>
                  <a:pt x="167493" y="587981"/>
                </a:cubicBezTo>
                <a:cubicBezTo>
                  <a:pt x="175187" y="595675"/>
                  <a:pt x="185600" y="600052"/>
                  <a:pt x="194653" y="606088"/>
                </a:cubicBezTo>
                <a:cubicBezTo>
                  <a:pt x="200689" y="615141"/>
                  <a:pt x="204263" y="626451"/>
                  <a:pt x="212760" y="633248"/>
                </a:cubicBezTo>
                <a:cubicBezTo>
                  <a:pt x="220212" y="639210"/>
                  <a:pt x="230745" y="639679"/>
                  <a:pt x="239921" y="642301"/>
                </a:cubicBezTo>
                <a:cubicBezTo>
                  <a:pt x="251885" y="645719"/>
                  <a:pt x="264171" y="647937"/>
                  <a:pt x="276135" y="651355"/>
                </a:cubicBezTo>
                <a:cubicBezTo>
                  <a:pt x="285311" y="653977"/>
                  <a:pt x="293863" y="658957"/>
                  <a:pt x="303295" y="660408"/>
                </a:cubicBezTo>
                <a:cubicBezTo>
                  <a:pt x="333271" y="665020"/>
                  <a:pt x="363652" y="666444"/>
                  <a:pt x="393830" y="669462"/>
                </a:cubicBezTo>
                <a:cubicBezTo>
                  <a:pt x="433062" y="666444"/>
                  <a:pt x="473473" y="670422"/>
                  <a:pt x="511525" y="660408"/>
                </a:cubicBezTo>
                <a:cubicBezTo>
                  <a:pt x="532570" y="654870"/>
                  <a:pt x="565845" y="624194"/>
                  <a:pt x="565845" y="624194"/>
                </a:cubicBezTo>
                <a:cubicBezTo>
                  <a:pt x="571881" y="615141"/>
                  <a:pt x="577628" y="605888"/>
                  <a:pt x="583952" y="597034"/>
                </a:cubicBezTo>
                <a:cubicBezTo>
                  <a:pt x="592723" y="584755"/>
                  <a:pt x="603627" y="573921"/>
                  <a:pt x="611113" y="560820"/>
                </a:cubicBezTo>
                <a:cubicBezTo>
                  <a:pt x="615848" y="552534"/>
                  <a:pt x="615532" y="542002"/>
                  <a:pt x="620166" y="533660"/>
                </a:cubicBezTo>
                <a:cubicBezTo>
                  <a:pt x="630734" y="514637"/>
                  <a:pt x="647405" y="499352"/>
                  <a:pt x="656380" y="479339"/>
                </a:cubicBezTo>
                <a:cubicBezTo>
                  <a:pt x="665355" y="459326"/>
                  <a:pt x="669328" y="437329"/>
                  <a:pt x="674016" y="413583"/>
                </a:cubicBezTo>
                <a:cubicBezTo>
                  <a:pt x="678704" y="389838"/>
                  <a:pt x="683949" y="374035"/>
                  <a:pt x="684507" y="336866"/>
                </a:cubicBezTo>
                <a:cubicBezTo>
                  <a:pt x="685065" y="299697"/>
                  <a:pt x="683639" y="246715"/>
                  <a:pt x="677364" y="190571"/>
                </a:cubicBezTo>
                <a:cubicBezTo>
                  <a:pt x="671089" y="134427"/>
                  <a:pt x="654879" y="15246"/>
                  <a:pt x="646855" y="0"/>
                </a:cubicBezTo>
                <a:cubicBezTo>
                  <a:pt x="628014" y="75367"/>
                  <a:pt x="636686" y="72015"/>
                  <a:pt x="629220" y="99093"/>
                </a:cubicBezTo>
                <a:cubicBezTo>
                  <a:pt x="621754" y="126171"/>
                  <a:pt x="611034" y="140868"/>
                  <a:pt x="602059" y="162468"/>
                </a:cubicBezTo>
                <a:cubicBezTo>
                  <a:pt x="593084" y="184068"/>
                  <a:pt x="598004" y="197008"/>
                  <a:pt x="575370" y="228695"/>
                </a:cubicBezTo>
                <a:cubicBezTo>
                  <a:pt x="552736" y="260382"/>
                  <a:pt x="488969" y="328924"/>
                  <a:pt x="466257" y="352591"/>
                </a:cubicBezTo>
                <a:cubicBezTo>
                  <a:pt x="443545" y="376258"/>
                  <a:pt x="449040" y="366278"/>
                  <a:pt x="439097" y="370697"/>
                </a:cubicBezTo>
                <a:cubicBezTo>
                  <a:pt x="421656" y="378449"/>
                  <a:pt x="384776" y="388804"/>
                  <a:pt x="384776" y="388804"/>
                </a:cubicBezTo>
                <a:cubicBezTo>
                  <a:pt x="333473" y="385786"/>
                  <a:pt x="281827" y="386398"/>
                  <a:pt x="230867" y="379751"/>
                </a:cubicBezTo>
                <a:cubicBezTo>
                  <a:pt x="211941" y="377282"/>
                  <a:pt x="204740" y="371491"/>
                  <a:pt x="176546" y="361644"/>
                </a:cubicBezTo>
                <a:cubicBezTo>
                  <a:pt x="148352" y="351797"/>
                  <a:pt x="91088" y="338770"/>
                  <a:pt x="61704" y="320667"/>
                </a:cubicBezTo>
                <a:cubicBezTo>
                  <a:pt x="32320" y="302564"/>
                  <a:pt x="37724" y="265521"/>
                  <a:pt x="240" y="253027"/>
                </a:cubicBezTo>
                <a:cubicBezTo>
                  <a:pt x="-3253" y="262874"/>
                  <a:pt x="32306" y="353350"/>
                  <a:pt x="40744" y="379751"/>
                </a:cubicBezTo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5608386" y="1910281"/>
            <a:ext cx="665665" cy="506994"/>
          </a:xfrm>
          <a:custGeom>
            <a:avLst/>
            <a:gdLst>
              <a:gd name="connsiteX0" fmla="*/ 0 w 688063"/>
              <a:gd name="connsiteY0" fmla="*/ 199176 h 506994"/>
              <a:gd name="connsiteX1" fmla="*/ 45267 w 688063"/>
              <a:gd name="connsiteY1" fmla="*/ 280658 h 506994"/>
              <a:gd name="connsiteX2" fmla="*/ 72428 w 688063"/>
              <a:gd name="connsiteY2" fmla="*/ 334978 h 506994"/>
              <a:gd name="connsiteX3" fmla="*/ 99588 w 688063"/>
              <a:gd name="connsiteY3" fmla="*/ 362139 h 506994"/>
              <a:gd name="connsiteX4" fmla="*/ 135802 w 688063"/>
              <a:gd name="connsiteY4" fmla="*/ 416460 h 506994"/>
              <a:gd name="connsiteX5" fmla="*/ 153909 w 688063"/>
              <a:gd name="connsiteY5" fmla="*/ 443620 h 506994"/>
              <a:gd name="connsiteX6" fmla="*/ 181069 w 688063"/>
              <a:gd name="connsiteY6" fmla="*/ 461727 h 506994"/>
              <a:gd name="connsiteX7" fmla="*/ 208230 w 688063"/>
              <a:gd name="connsiteY7" fmla="*/ 470780 h 506994"/>
              <a:gd name="connsiteX8" fmla="*/ 235390 w 688063"/>
              <a:gd name="connsiteY8" fmla="*/ 488887 h 506994"/>
              <a:gd name="connsiteX9" fmla="*/ 289711 w 688063"/>
              <a:gd name="connsiteY9" fmla="*/ 506994 h 506994"/>
              <a:gd name="connsiteX10" fmla="*/ 452673 w 688063"/>
              <a:gd name="connsiteY10" fmla="*/ 497941 h 506994"/>
              <a:gd name="connsiteX11" fmla="*/ 506994 w 688063"/>
              <a:gd name="connsiteY11" fmla="*/ 470780 h 506994"/>
              <a:gd name="connsiteX12" fmla="*/ 570368 w 688063"/>
              <a:gd name="connsiteY12" fmla="*/ 443620 h 506994"/>
              <a:gd name="connsiteX13" fmla="*/ 597529 w 688063"/>
              <a:gd name="connsiteY13" fmla="*/ 416460 h 506994"/>
              <a:gd name="connsiteX14" fmla="*/ 624689 w 688063"/>
              <a:gd name="connsiteY14" fmla="*/ 398353 h 506994"/>
              <a:gd name="connsiteX15" fmla="*/ 660903 w 688063"/>
              <a:gd name="connsiteY15" fmla="*/ 344032 h 506994"/>
              <a:gd name="connsiteX16" fmla="*/ 669957 w 688063"/>
              <a:gd name="connsiteY16" fmla="*/ 307818 h 506994"/>
              <a:gd name="connsiteX17" fmla="*/ 688063 w 688063"/>
              <a:gd name="connsiteY17" fmla="*/ 190123 h 506994"/>
              <a:gd name="connsiteX18" fmla="*/ 679010 w 688063"/>
              <a:gd name="connsiteY18" fmla="*/ 27161 h 506994"/>
              <a:gd name="connsiteX19" fmla="*/ 669957 w 688063"/>
              <a:gd name="connsiteY19" fmla="*/ 0 h 506994"/>
              <a:gd name="connsiteX20" fmla="*/ 651850 w 688063"/>
              <a:gd name="connsiteY20" fmla="*/ 27161 h 506994"/>
              <a:gd name="connsiteX21" fmla="*/ 633743 w 688063"/>
              <a:gd name="connsiteY21" fmla="*/ 81481 h 506994"/>
              <a:gd name="connsiteX22" fmla="*/ 615636 w 688063"/>
              <a:gd name="connsiteY22" fmla="*/ 108642 h 506994"/>
              <a:gd name="connsiteX23" fmla="*/ 606582 w 688063"/>
              <a:gd name="connsiteY23" fmla="*/ 135802 h 506994"/>
              <a:gd name="connsiteX24" fmla="*/ 579422 w 688063"/>
              <a:gd name="connsiteY24" fmla="*/ 162963 h 506994"/>
              <a:gd name="connsiteX25" fmla="*/ 534155 w 688063"/>
              <a:gd name="connsiteY25" fmla="*/ 217283 h 506994"/>
              <a:gd name="connsiteX26" fmla="*/ 479834 w 688063"/>
              <a:gd name="connsiteY26" fmla="*/ 253497 h 506994"/>
              <a:gd name="connsiteX27" fmla="*/ 389299 w 688063"/>
              <a:gd name="connsiteY27" fmla="*/ 280658 h 506994"/>
              <a:gd name="connsiteX28" fmla="*/ 307818 w 688063"/>
              <a:gd name="connsiteY28" fmla="*/ 289711 h 506994"/>
              <a:gd name="connsiteX29" fmla="*/ 108642 w 688063"/>
              <a:gd name="connsiteY29" fmla="*/ 262551 h 506994"/>
              <a:gd name="connsiteX30" fmla="*/ 81481 w 688063"/>
              <a:gd name="connsiteY30" fmla="*/ 253497 h 506994"/>
              <a:gd name="connsiteX31" fmla="*/ 27161 w 688063"/>
              <a:gd name="connsiteY31" fmla="*/ 217283 h 506994"/>
              <a:gd name="connsiteX32" fmla="*/ 0 w 688063"/>
              <a:gd name="connsiteY32" fmla="*/ 199176 h 506994"/>
              <a:gd name="connsiteX0" fmla="*/ 0 w 688063"/>
              <a:gd name="connsiteY0" fmla="*/ 199176 h 506994"/>
              <a:gd name="connsiteX1" fmla="*/ 45267 w 688063"/>
              <a:gd name="connsiteY1" fmla="*/ 280658 h 506994"/>
              <a:gd name="connsiteX2" fmla="*/ 99588 w 688063"/>
              <a:gd name="connsiteY2" fmla="*/ 362139 h 506994"/>
              <a:gd name="connsiteX3" fmla="*/ 135802 w 688063"/>
              <a:gd name="connsiteY3" fmla="*/ 416460 h 506994"/>
              <a:gd name="connsiteX4" fmla="*/ 153909 w 688063"/>
              <a:gd name="connsiteY4" fmla="*/ 443620 h 506994"/>
              <a:gd name="connsiteX5" fmla="*/ 181069 w 688063"/>
              <a:gd name="connsiteY5" fmla="*/ 461727 h 506994"/>
              <a:gd name="connsiteX6" fmla="*/ 208230 w 688063"/>
              <a:gd name="connsiteY6" fmla="*/ 470780 h 506994"/>
              <a:gd name="connsiteX7" fmla="*/ 235390 w 688063"/>
              <a:gd name="connsiteY7" fmla="*/ 488887 h 506994"/>
              <a:gd name="connsiteX8" fmla="*/ 289711 w 688063"/>
              <a:gd name="connsiteY8" fmla="*/ 506994 h 506994"/>
              <a:gd name="connsiteX9" fmla="*/ 452673 w 688063"/>
              <a:gd name="connsiteY9" fmla="*/ 497941 h 506994"/>
              <a:gd name="connsiteX10" fmla="*/ 506994 w 688063"/>
              <a:gd name="connsiteY10" fmla="*/ 470780 h 506994"/>
              <a:gd name="connsiteX11" fmla="*/ 570368 w 688063"/>
              <a:gd name="connsiteY11" fmla="*/ 443620 h 506994"/>
              <a:gd name="connsiteX12" fmla="*/ 597529 w 688063"/>
              <a:gd name="connsiteY12" fmla="*/ 416460 h 506994"/>
              <a:gd name="connsiteX13" fmla="*/ 624689 w 688063"/>
              <a:gd name="connsiteY13" fmla="*/ 398353 h 506994"/>
              <a:gd name="connsiteX14" fmla="*/ 660903 w 688063"/>
              <a:gd name="connsiteY14" fmla="*/ 344032 h 506994"/>
              <a:gd name="connsiteX15" fmla="*/ 669957 w 688063"/>
              <a:gd name="connsiteY15" fmla="*/ 307818 h 506994"/>
              <a:gd name="connsiteX16" fmla="*/ 688063 w 688063"/>
              <a:gd name="connsiteY16" fmla="*/ 190123 h 506994"/>
              <a:gd name="connsiteX17" fmla="*/ 679010 w 688063"/>
              <a:gd name="connsiteY17" fmla="*/ 27161 h 506994"/>
              <a:gd name="connsiteX18" fmla="*/ 669957 w 688063"/>
              <a:gd name="connsiteY18" fmla="*/ 0 h 506994"/>
              <a:gd name="connsiteX19" fmla="*/ 651850 w 688063"/>
              <a:gd name="connsiteY19" fmla="*/ 27161 h 506994"/>
              <a:gd name="connsiteX20" fmla="*/ 633743 w 688063"/>
              <a:gd name="connsiteY20" fmla="*/ 81481 h 506994"/>
              <a:gd name="connsiteX21" fmla="*/ 615636 w 688063"/>
              <a:gd name="connsiteY21" fmla="*/ 108642 h 506994"/>
              <a:gd name="connsiteX22" fmla="*/ 606582 w 688063"/>
              <a:gd name="connsiteY22" fmla="*/ 135802 h 506994"/>
              <a:gd name="connsiteX23" fmla="*/ 579422 w 688063"/>
              <a:gd name="connsiteY23" fmla="*/ 162963 h 506994"/>
              <a:gd name="connsiteX24" fmla="*/ 534155 w 688063"/>
              <a:gd name="connsiteY24" fmla="*/ 217283 h 506994"/>
              <a:gd name="connsiteX25" fmla="*/ 479834 w 688063"/>
              <a:gd name="connsiteY25" fmla="*/ 253497 h 506994"/>
              <a:gd name="connsiteX26" fmla="*/ 389299 w 688063"/>
              <a:gd name="connsiteY26" fmla="*/ 280658 h 506994"/>
              <a:gd name="connsiteX27" fmla="*/ 307818 w 688063"/>
              <a:gd name="connsiteY27" fmla="*/ 289711 h 506994"/>
              <a:gd name="connsiteX28" fmla="*/ 108642 w 688063"/>
              <a:gd name="connsiteY28" fmla="*/ 262551 h 506994"/>
              <a:gd name="connsiteX29" fmla="*/ 81481 w 688063"/>
              <a:gd name="connsiteY29" fmla="*/ 253497 h 506994"/>
              <a:gd name="connsiteX30" fmla="*/ 27161 w 688063"/>
              <a:gd name="connsiteY30" fmla="*/ 217283 h 506994"/>
              <a:gd name="connsiteX31" fmla="*/ 0 w 688063"/>
              <a:gd name="connsiteY31" fmla="*/ 199176 h 506994"/>
              <a:gd name="connsiteX0" fmla="*/ 0 w 664250"/>
              <a:gd name="connsiteY0" fmla="*/ 103926 h 506994"/>
              <a:gd name="connsiteX1" fmla="*/ 21454 w 664250"/>
              <a:gd name="connsiteY1" fmla="*/ 280658 h 506994"/>
              <a:gd name="connsiteX2" fmla="*/ 75775 w 664250"/>
              <a:gd name="connsiteY2" fmla="*/ 362139 h 506994"/>
              <a:gd name="connsiteX3" fmla="*/ 111989 w 664250"/>
              <a:gd name="connsiteY3" fmla="*/ 416460 h 506994"/>
              <a:gd name="connsiteX4" fmla="*/ 130096 w 664250"/>
              <a:gd name="connsiteY4" fmla="*/ 443620 h 506994"/>
              <a:gd name="connsiteX5" fmla="*/ 157256 w 664250"/>
              <a:gd name="connsiteY5" fmla="*/ 461727 h 506994"/>
              <a:gd name="connsiteX6" fmla="*/ 184417 w 664250"/>
              <a:gd name="connsiteY6" fmla="*/ 470780 h 506994"/>
              <a:gd name="connsiteX7" fmla="*/ 211577 w 664250"/>
              <a:gd name="connsiteY7" fmla="*/ 488887 h 506994"/>
              <a:gd name="connsiteX8" fmla="*/ 265898 w 664250"/>
              <a:gd name="connsiteY8" fmla="*/ 506994 h 506994"/>
              <a:gd name="connsiteX9" fmla="*/ 428860 w 664250"/>
              <a:gd name="connsiteY9" fmla="*/ 497941 h 506994"/>
              <a:gd name="connsiteX10" fmla="*/ 483181 w 664250"/>
              <a:gd name="connsiteY10" fmla="*/ 470780 h 506994"/>
              <a:gd name="connsiteX11" fmla="*/ 546555 w 664250"/>
              <a:gd name="connsiteY11" fmla="*/ 443620 h 506994"/>
              <a:gd name="connsiteX12" fmla="*/ 573716 w 664250"/>
              <a:gd name="connsiteY12" fmla="*/ 416460 h 506994"/>
              <a:gd name="connsiteX13" fmla="*/ 600876 w 664250"/>
              <a:gd name="connsiteY13" fmla="*/ 398353 h 506994"/>
              <a:gd name="connsiteX14" fmla="*/ 637090 w 664250"/>
              <a:gd name="connsiteY14" fmla="*/ 344032 h 506994"/>
              <a:gd name="connsiteX15" fmla="*/ 646144 w 664250"/>
              <a:gd name="connsiteY15" fmla="*/ 307818 h 506994"/>
              <a:gd name="connsiteX16" fmla="*/ 664250 w 664250"/>
              <a:gd name="connsiteY16" fmla="*/ 190123 h 506994"/>
              <a:gd name="connsiteX17" fmla="*/ 655197 w 664250"/>
              <a:gd name="connsiteY17" fmla="*/ 27161 h 506994"/>
              <a:gd name="connsiteX18" fmla="*/ 646144 w 664250"/>
              <a:gd name="connsiteY18" fmla="*/ 0 h 506994"/>
              <a:gd name="connsiteX19" fmla="*/ 628037 w 664250"/>
              <a:gd name="connsiteY19" fmla="*/ 27161 h 506994"/>
              <a:gd name="connsiteX20" fmla="*/ 609930 w 664250"/>
              <a:gd name="connsiteY20" fmla="*/ 81481 h 506994"/>
              <a:gd name="connsiteX21" fmla="*/ 591823 w 664250"/>
              <a:gd name="connsiteY21" fmla="*/ 108642 h 506994"/>
              <a:gd name="connsiteX22" fmla="*/ 582769 w 664250"/>
              <a:gd name="connsiteY22" fmla="*/ 135802 h 506994"/>
              <a:gd name="connsiteX23" fmla="*/ 555609 w 664250"/>
              <a:gd name="connsiteY23" fmla="*/ 162963 h 506994"/>
              <a:gd name="connsiteX24" fmla="*/ 510342 w 664250"/>
              <a:gd name="connsiteY24" fmla="*/ 217283 h 506994"/>
              <a:gd name="connsiteX25" fmla="*/ 456021 w 664250"/>
              <a:gd name="connsiteY25" fmla="*/ 253497 h 506994"/>
              <a:gd name="connsiteX26" fmla="*/ 365486 w 664250"/>
              <a:gd name="connsiteY26" fmla="*/ 280658 h 506994"/>
              <a:gd name="connsiteX27" fmla="*/ 284005 w 664250"/>
              <a:gd name="connsiteY27" fmla="*/ 289711 h 506994"/>
              <a:gd name="connsiteX28" fmla="*/ 84829 w 664250"/>
              <a:gd name="connsiteY28" fmla="*/ 262551 h 506994"/>
              <a:gd name="connsiteX29" fmla="*/ 57668 w 664250"/>
              <a:gd name="connsiteY29" fmla="*/ 253497 h 506994"/>
              <a:gd name="connsiteX30" fmla="*/ 3348 w 664250"/>
              <a:gd name="connsiteY30" fmla="*/ 217283 h 506994"/>
              <a:gd name="connsiteX31" fmla="*/ 0 w 664250"/>
              <a:gd name="connsiteY31" fmla="*/ 103926 h 506994"/>
              <a:gd name="connsiteX0" fmla="*/ 0 w 664250"/>
              <a:gd name="connsiteY0" fmla="*/ 103926 h 506994"/>
              <a:gd name="connsiteX1" fmla="*/ 21454 w 664250"/>
              <a:gd name="connsiteY1" fmla="*/ 280658 h 506994"/>
              <a:gd name="connsiteX2" fmla="*/ 75775 w 664250"/>
              <a:gd name="connsiteY2" fmla="*/ 362139 h 506994"/>
              <a:gd name="connsiteX3" fmla="*/ 111989 w 664250"/>
              <a:gd name="connsiteY3" fmla="*/ 416460 h 506994"/>
              <a:gd name="connsiteX4" fmla="*/ 130096 w 664250"/>
              <a:gd name="connsiteY4" fmla="*/ 443620 h 506994"/>
              <a:gd name="connsiteX5" fmla="*/ 157256 w 664250"/>
              <a:gd name="connsiteY5" fmla="*/ 461727 h 506994"/>
              <a:gd name="connsiteX6" fmla="*/ 184417 w 664250"/>
              <a:gd name="connsiteY6" fmla="*/ 470780 h 506994"/>
              <a:gd name="connsiteX7" fmla="*/ 211577 w 664250"/>
              <a:gd name="connsiteY7" fmla="*/ 488887 h 506994"/>
              <a:gd name="connsiteX8" fmla="*/ 265898 w 664250"/>
              <a:gd name="connsiteY8" fmla="*/ 506994 h 506994"/>
              <a:gd name="connsiteX9" fmla="*/ 428860 w 664250"/>
              <a:gd name="connsiteY9" fmla="*/ 497941 h 506994"/>
              <a:gd name="connsiteX10" fmla="*/ 483181 w 664250"/>
              <a:gd name="connsiteY10" fmla="*/ 470780 h 506994"/>
              <a:gd name="connsiteX11" fmla="*/ 546555 w 664250"/>
              <a:gd name="connsiteY11" fmla="*/ 443620 h 506994"/>
              <a:gd name="connsiteX12" fmla="*/ 573716 w 664250"/>
              <a:gd name="connsiteY12" fmla="*/ 416460 h 506994"/>
              <a:gd name="connsiteX13" fmla="*/ 600876 w 664250"/>
              <a:gd name="connsiteY13" fmla="*/ 398353 h 506994"/>
              <a:gd name="connsiteX14" fmla="*/ 637090 w 664250"/>
              <a:gd name="connsiteY14" fmla="*/ 344032 h 506994"/>
              <a:gd name="connsiteX15" fmla="*/ 646144 w 664250"/>
              <a:gd name="connsiteY15" fmla="*/ 307818 h 506994"/>
              <a:gd name="connsiteX16" fmla="*/ 664250 w 664250"/>
              <a:gd name="connsiteY16" fmla="*/ 190123 h 506994"/>
              <a:gd name="connsiteX17" fmla="*/ 655197 w 664250"/>
              <a:gd name="connsiteY17" fmla="*/ 27161 h 506994"/>
              <a:gd name="connsiteX18" fmla="*/ 646144 w 664250"/>
              <a:gd name="connsiteY18" fmla="*/ 0 h 506994"/>
              <a:gd name="connsiteX19" fmla="*/ 628037 w 664250"/>
              <a:gd name="connsiteY19" fmla="*/ 27161 h 506994"/>
              <a:gd name="connsiteX20" fmla="*/ 609930 w 664250"/>
              <a:gd name="connsiteY20" fmla="*/ 81481 h 506994"/>
              <a:gd name="connsiteX21" fmla="*/ 591823 w 664250"/>
              <a:gd name="connsiteY21" fmla="*/ 108642 h 506994"/>
              <a:gd name="connsiteX22" fmla="*/ 582769 w 664250"/>
              <a:gd name="connsiteY22" fmla="*/ 135802 h 506994"/>
              <a:gd name="connsiteX23" fmla="*/ 555609 w 664250"/>
              <a:gd name="connsiteY23" fmla="*/ 162963 h 506994"/>
              <a:gd name="connsiteX24" fmla="*/ 510342 w 664250"/>
              <a:gd name="connsiteY24" fmla="*/ 217283 h 506994"/>
              <a:gd name="connsiteX25" fmla="*/ 456021 w 664250"/>
              <a:gd name="connsiteY25" fmla="*/ 253497 h 506994"/>
              <a:gd name="connsiteX26" fmla="*/ 365486 w 664250"/>
              <a:gd name="connsiteY26" fmla="*/ 280658 h 506994"/>
              <a:gd name="connsiteX27" fmla="*/ 284005 w 664250"/>
              <a:gd name="connsiteY27" fmla="*/ 289711 h 506994"/>
              <a:gd name="connsiteX28" fmla="*/ 84829 w 664250"/>
              <a:gd name="connsiteY28" fmla="*/ 262551 h 506994"/>
              <a:gd name="connsiteX29" fmla="*/ 57668 w 664250"/>
              <a:gd name="connsiteY29" fmla="*/ 253497 h 506994"/>
              <a:gd name="connsiteX30" fmla="*/ 36685 w 664250"/>
              <a:gd name="connsiteY30" fmla="*/ 222046 h 506994"/>
              <a:gd name="connsiteX31" fmla="*/ 0 w 664250"/>
              <a:gd name="connsiteY31" fmla="*/ 103926 h 506994"/>
              <a:gd name="connsiteX0" fmla="*/ 15231 w 642796"/>
              <a:gd name="connsiteY0" fmla="*/ 222046 h 506994"/>
              <a:gd name="connsiteX1" fmla="*/ 0 w 642796"/>
              <a:gd name="connsiteY1" fmla="*/ 280658 h 506994"/>
              <a:gd name="connsiteX2" fmla="*/ 54321 w 642796"/>
              <a:gd name="connsiteY2" fmla="*/ 362139 h 506994"/>
              <a:gd name="connsiteX3" fmla="*/ 90535 w 642796"/>
              <a:gd name="connsiteY3" fmla="*/ 416460 h 506994"/>
              <a:gd name="connsiteX4" fmla="*/ 108642 w 642796"/>
              <a:gd name="connsiteY4" fmla="*/ 443620 h 506994"/>
              <a:gd name="connsiteX5" fmla="*/ 135802 w 642796"/>
              <a:gd name="connsiteY5" fmla="*/ 461727 h 506994"/>
              <a:gd name="connsiteX6" fmla="*/ 162963 w 642796"/>
              <a:gd name="connsiteY6" fmla="*/ 470780 h 506994"/>
              <a:gd name="connsiteX7" fmla="*/ 190123 w 642796"/>
              <a:gd name="connsiteY7" fmla="*/ 488887 h 506994"/>
              <a:gd name="connsiteX8" fmla="*/ 244444 w 642796"/>
              <a:gd name="connsiteY8" fmla="*/ 506994 h 506994"/>
              <a:gd name="connsiteX9" fmla="*/ 407406 w 642796"/>
              <a:gd name="connsiteY9" fmla="*/ 497941 h 506994"/>
              <a:gd name="connsiteX10" fmla="*/ 461727 w 642796"/>
              <a:gd name="connsiteY10" fmla="*/ 470780 h 506994"/>
              <a:gd name="connsiteX11" fmla="*/ 525101 w 642796"/>
              <a:gd name="connsiteY11" fmla="*/ 443620 h 506994"/>
              <a:gd name="connsiteX12" fmla="*/ 552262 w 642796"/>
              <a:gd name="connsiteY12" fmla="*/ 416460 h 506994"/>
              <a:gd name="connsiteX13" fmla="*/ 579422 w 642796"/>
              <a:gd name="connsiteY13" fmla="*/ 398353 h 506994"/>
              <a:gd name="connsiteX14" fmla="*/ 615636 w 642796"/>
              <a:gd name="connsiteY14" fmla="*/ 344032 h 506994"/>
              <a:gd name="connsiteX15" fmla="*/ 624690 w 642796"/>
              <a:gd name="connsiteY15" fmla="*/ 307818 h 506994"/>
              <a:gd name="connsiteX16" fmla="*/ 642796 w 642796"/>
              <a:gd name="connsiteY16" fmla="*/ 190123 h 506994"/>
              <a:gd name="connsiteX17" fmla="*/ 633743 w 642796"/>
              <a:gd name="connsiteY17" fmla="*/ 27161 h 506994"/>
              <a:gd name="connsiteX18" fmla="*/ 624690 w 642796"/>
              <a:gd name="connsiteY18" fmla="*/ 0 h 506994"/>
              <a:gd name="connsiteX19" fmla="*/ 606583 w 642796"/>
              <a:gd name="connsiteY19" fmla="*/ 27161 h 506994"/>
              <a:gd name="connsiteX20" fmla="*/ 588476 w 642796"/>
              <a:gd name="connsiteY20" fmla="*/ 81481 h 506994"/>
              <a:gd name="connsiteX21" fmla="*/ 570369 w 642796"/>
              <a:gd name="connsiteY21" fmla="*/ 108642 h 506994"/>
              <a:gd name="connsiteX22" fmla="*/ 561315 w 642796"/>
              <a:gd name="connsiteY22" fmla="*/ 135802 h 506994"/>
              <a:gd name="connsiteX23" fmla="*/ 534155 w 642796"/>
              <a:gd name="connsiteY23" fmla="*/ 162963 h 506994"/>
              <a:gd name="connsiteX24" fmla="*/ 488888 w 642796"/>
              <a:gd name="connsiteY24" fmla="*/ 217283 h 506994"/>
              <a:gd name="connsiteX25" fmla="*/ 434567 w 642796"/>
              <a:gd name="connsiteY25" fmla="*/ 253497 h 506994"/>
              <a:gd name="connsiteX26" fmla="*/ 344032 w 642796"/>
              <a:gd name="connsiteY26" fmla="*/ 280658 h 506994"/>
              <a:gd name="connsiteX27" fmla="*/ 262551 w 642796"/>
              <a:gd name="connsiteY27" fmla="*/ 289711 h 506994"/>
              <a:gd name="connsiteX28" fmla="*/ 63375 w 642796"/>
              <a:gd name="connsiteY28" fmla="*/ 262551 h 506994"/>
              <a:gd name="connsiteX29" fmla="*/ 36214 w 642796"/>
              <a:gd name="connsiteY29" fmla="*/ 253497 h 506994"/>
              <a:gd name="connsiteX30" fmla="*/ 15231 w 642796"/>
              <a:gd name="connsiteY30" fmla="*/ 222046 h 506994"/>
              <a:gd name="connsiteX0" fmla="*/ 0 w 665665"/>
              <a:gd name="connsiteY0" fmla="*/ 107746 h 506994"/>
              <a:gd name="connsiteX1" fmla="*/ 22869 w 665665"/>
              <a:gd name="connsiteY1" fmla="*/ 280658 h 506994"/>
              <a:gd name="connsiteX2" fmla="*/ 77190 w 665665"/>
              <a:gd name="connsiteY2" fmla="*/ 362139 h 506994"/>
              <a:gd name="connsiteX3" fmla="*/ 113404 w 665665"/>
              <a:gd name="connsiteY3" fmla="*/ 416460 h 506994"/>
              <a:gd name="connsiteX4" fmla="*/ 131511 w 665665"/>
              <a:gd name="connsiteY4" fmla="*/ 443620 h 506994"/>
              <a:gd name="connsiteX5" fmla="*/ 158671 w 665665"/>
              <a:gd name="connsiteY5" fmla="*/ 461727 h 506994"/>
              <a:gd name="connsiteX6" fmla="*/ 185832 w 665665"/>
              <a:gd name="connsiteY6" fmla="*/ 470780 h 506994"/>
              <a:gd name="connsiteX7" fmla="*/ 212992 w 665665"/>
              <a:gd name="connsiteY7" fmla="*/ 488887 h 506994"/>
              <a:gd name="connsiteX8" fmla="*/ 267313 w 665665"/>
              <a:gd name="connsiteY8" fmla="*/ 506994 h 506994"/>
              <a:gd name="connsiteX9" fmla="*/ 430275 w 665665"/>
              <a:gd name="connsiteY9" fmla="*/ 497941 h 506994"/>
              <a:gd name="connsiteX10" fmla="*/ 484596 w 665665"/>
              <a:gd name="connsiteY10" fmla="*/ 470780 h 506994"/>
              <a:gd name="connsiteX11" fmla="*/ 547970 w 665665"/>
              <a:gd name="connsiteY11" fmla="*/ 443620 h 506994"/>
              <a:gd name="connsiteX12" fmla="*/ 575131 w 665665"/>
              <a:gd name="connsiteY12" fmla="*/ 416460 h 506994"/>
              <a:gd name="connsiteX13" fmla="*/ 602291 w 665665"/>
              <a:gd name="connsiteY13" fmla="*/ 398353 h 506994"/>
              <a:gd name="connsiteX14" fmla="*/ 638505 w 665665"/>
              <a:gd name="connsiteY14" fmla="*/ 344032 h 506994"/>
              <a:gd name="connsiteX15" fmla="*/ 647559 w 665665"/>
              <a:gd name="connsiteY15" fmla="*/ 307818 h 506994"/>
              <a:gd name="connsiteX16" fmla="*/ 665665 w 665665"/>
              <a:gd name="connsiteY16" fmla="*/ 190123 h 506994"/>
              <a:gd name="connsiteX17" fmla="*/ 656612 w 665665"/>
              <a:gd name="connsiteY17" fmla="*/ 27161 h 506994"/>
              <a:gd name="connsiteX18" fmla="*/ 647559 w 665665"/>
              <a:gd name="connsiteY18" fmla="*/ 0 h 506994"/>
              <a:gd name="connsiteX19" fmla="*/ 629452 w 665665"/>
              <a:gd name="connsiteY19" fmla="*/ 27161 h 506994"/>
              <a:gd name="connsiteX20" fmla="*/ 611345 w 665665"/>
              <a:gd name="connsiteY20" fmla="*/ 81481 h 506994"/>
              <a:gd name="connsiteX21" fmla="*/ 593238 w 665665"/>
              <a:gd name="connsiteY21" fmla="*/ 108642 h 506994"/>
              <a:gd name="connsiteX22" fmla="*/ 584184 w 665665"/>
              <a:gd name="connsiteY22" fmla="*/ 135802 h 506994"/>
              <a:gd name="connsiteX23" fmla="*/ 557024 w 665665"/>
              <a:gd name="connsiteY23" fmla="*/ 162963 h 506994"/>
              <a:gd name="connsiteX24" fmla="*/ 511757 w 665665"/>
              <a:gd name="connsiteY24" fmla="*/ 217283 h 506994"/>
              <a:gd name="connsiteX25" fmla="*/ 457436 w 665665"/>
              <a:gd name="connsiteY25" fmla="*/ 253497 h 506994"/>
              <a:gd name="connsiteX26" fmla="*/ 366901 w 665665"/>
              <a:gd name="connsiteY26" fmla="*/ 280658 h 506994"/>
              <a:gd name="connsiteX27" fmla="*/ 285420 w 665665"/>
              <a:gd name="connsiteY27" fmla="*/ 289711 h 506994"/>
              <a:gd name="connsiteX28" fmla="*/ 86244 w 665665"/>
              <a:gd name="connsiteY28" fmla="*/ 262551 h 506994"/>
              <a:gd name="connsiteX29" fmla="*/ 59083 w 665665"/>
              <a:gd name="connsiteY29" fmla="*/ 253497 h 506994"/>
              <a:gd name="connsiteX30" fmla="*/ 0 w 665665"/>
              <a:gd name="connsiteY30" fmla="*/ 107746 h 506994"/>
              <a:gd name="connsiteX0" fmla="*/ 0 w 665665"/>
              <a:gd name="connsiteY0" fmla="*/ 107746 h 506994"/>
              <a:gd name="connsiteX1" fmla="*/ 22869 w 665665"/>
              <a:gd name="connsiteY1" fmla="*/ 280658 h 506994"/>
              <a:gd name="connsiteX2" fmla="*/ 77190 w 665665"/>
              <a:gd name="connsiteY2" fmla="*/ 362139 h 506994"/>
              <a:gd name="connsiteX3" fmla="*/ 113404 w 665665"/>
              <a:gd name="connsiteY3" fmla="*/ 416460 h 506994"/>
              <a:gd name="connsiteX4" fmla="*/ 131511 w 665665"/>
              <a:gd name="connsiteY4" fmla="*/ 443620 h 506994"/>
              <a:gd name="connsiteX5" fmla="*/ 158671 w 665665"/>
              <a:gd name="connsiteY5" fmla="*/ 461727 h 506994"/>
              <a:gd name="connsiteX6" fmla="*/ 185832 w 665665"/>
              <a:gd name="connsiteY6" fmla="*/ 470780 h 506994"/>
              <a:gd name="connsiteX7" fmla="*/ 212992 w 665665"/>
              <a:gd name="connsiteY7" fmla="*/ 488887 h 506994"/>
              <a:gd name="connsiteX8" fmla="*/ 267313 w 665665"/>
              <a:gd name="connsiteY8" fmla="*/ 506994 h 506994"/>
              <a:gd name="connsiteX9" fmla="*/ 430275 w 665665"/>
              <a:gd name="connsiteY9" fmla="*/ 497941 h 506994"/>
              <a:gd name="connsiteX10" fmla="*/ 484596 w 665665"/>
              <a:gd name="connsiteY10" fmla="*/ 470780 h 506994"/>
              <a:gd name="connsiteX11" fmla="*/ 547970 w 665665"/>
              <a:gd name="connsiteY11" fmla="*/ 443620 h 506994"/>
              <a:gd name="connsiteX12" fmla="*/ 575131 w 665665"/>
              <a:gd name="connsiteY12" fmla="*/ 416460 h 506994"/>
              <a:gd name="connsiteX13" fmla="*/ 602291 w 665665"/>
              <a:gd name="connsiteY13" fmla="*/ 398353 h 506994"/>
              <a:gd name="connsiteX14" fmla="*/ 638505 w 665665"/>
              <a:gd name="connsiteY14" fmla="*/ 344032 h 506994"/>
              <a:gd name="connsiteX15" fmla="*/ 647559 w 665665"/>
              <a:gd name="connsiteY15" fmla="*/ 307818 h 506994"/>
              <a:gd name="connsiteX16" fmla="*/ 665665 w 665665"/>
              <a:gd name="connsiteY16" fmla="*/ 190123 h 506994"/>
              <a:gd name="connsiteX17" fmla="*/ 656612 w 665665"/>
              <a:gd name="connsiteY17" fmla="*/ 27161 h 506994"/>
              <a:gd name="connsiteX18" fmla="*/ 647559 w 665665"/>
              <a:gd name="connsiteY18" fmla="*/ 0 h 506994"/>
              <a:gd name="connsiteX19" fmla="*/ 629452 w 665665"/>
              <a:gd name="connsiteY19" fmla="*/ 27161 h 506994"/>
              <a:gd name="connsiteX20" fmla="*/ 611345 w 665665"/>
              <a:gd name="connsiteY20" fmla="*/ 81481 h 506994"/>
              <a:gd name="connsiteX21" fmla="*/ 593238 w 665665"/>
              <a:gd name="connsiteY21" fmla="*/ 108642 h 506994"/>
              <a:gd name="connsiteX22" fmla="*/ 584184 w 665665"/>
              <a:gd name="connsiteY22" fmla="*/ 135802 h 506994"/>
              <a:gd name="connsiteX23" fmla="*/ 557024 w 665665"/>
              <a:gd name="connsiteY23" fmla="*/ 162963 h 506994"/>
              <a:gd name="connsiteX24" fmla="*/ 511757 w 665665"/>
              <a:gd name="connsiteY24" fmla="*/ 217283 h 506994"/>
              <a:gd name="connsiteX25" fmla="*/ 457436 w 665665"/>
              <a:gd name="connsiteY25" fmla="*/ 253497 h 506994"/>
              <a:gd name="connsiteX26" fmla="*/ 366901 w 665665"/>
              <a:gd name="connsiteY26" fmla="*/ 280658 h 506994"/>
              <a:gd name="connsiteX27" fmla="*/ 285420 w 665665"/>
              <a:gd name="connsiteY27" fmla="*/ 289711 h 506994"/>
              <a:gd name="connsiteX28" fmla="*/ 86244 w 665665"/>
              <a:gd name="connsiteY28" fmla="*/ 262551 h 506994"/>
              <a:gd name="connsiteX29" fmla="*/ 68608 w 665665"/>
              <a:gd name="connsiteY29" fmla="*/ 241590 h 506994"/>
              <a:gd name="connsiteX30" fmla="*/ 0 w 665665"/>
              <a:gd name="connsiteY30" fmla="*/ 107746 h 506994"/>
              <a:gd name="connsiteX0" fmla="*/ 0 w 665665"/>
              <a:gd name="connsiteY0" fmla="*/ 107746 h 506994"/>
              <a:gd name="connsiteX1" fmla="*/ 22869 w 665665"/>
              <a:gd name="connsiteY1" fmla="*/ 280658 h 506994"/>
              <a:gd name="connsiteX2" fmla="*/ 77190 w 665665"/>
              <a:gd name="connsiteY2" fmla="*/ 362139 h 506994"/>
              <a:gd name="connsiteX3" fmla="*/ 113404 w 665665"/>
              <a:gd name="connsiteY3" fmla="*/ 416460 h 506994"/>
              <a:gd name="connsiteX4" fmla="*/ 131511 w 665665"/>
              <a:gd name="connsiteY4" fmla="*/ 443620 h 506994"/>
              <a:gd name="connsiteX5" fmla="*/ 158671 w 665665"/>
              <a:gd name="connsiteY5" fmla="*/ 461727 h 506994"/>
              <a:gd name="connsiteX6" fmla="*/ 185832 w 665665"/>
              <a:gd name="connsiteY6" fmla="*/ 470780 h 506994"/>
              <a:gd name="connsiteX7" fmla="*/ 212992 w 665665"/>
              <a:gd name="connsiteY7" fmla="*/ 488887 h 506994"/>
              <a:gd name="connsiteX8" fmla="*/ 267313 w 665665"/>
              <a:gd name="connsiteY8" fmla="*/ 506994 h 506994"/>
              <a:gd name="connsiteX9" fmla="*/ 430275 w 665665"/>
              <a:gd name="connsiteY9" fmla="*/ 497941 h 506994"/>
              <a:gd name="connsiteX10" fmla="*/ 484596 w 665665"/>
              <a:gd name="connsiteY10" fmla="*/ 470780 h 506994"/>
              <a:gd name="connsiteX11" fmla="*/ 547970 w 665665"/>
              <a:gd name="connsiteY11" fmla="*/ 443620 h 506994"/>
              <a:gd name="connsiteX12" fmla="*/ 575131 w 665665"/>
              <a:gd name="connsiteY12" fmla="*/ 416460 h 506994"/>
              <a:gd name="connsiteX13" fmla="*/ 602291 w 665665"/>
              <a:gd name="connsiteY13" fmla="*/ 398353 h 506994"/>
              <a:gd name="connsiteX14" fmla="*/ 638505 w 665665"/>
              <a:gd name="connsiteY14" fmla="*/ 344032 h 506994"/>
              <a:gd name="connsiteX15" fmla="*/ 647559 w 665665"/>
              <a:gd name="connsiteY15" fmla="*/ 307818 h 506994"/>
              <a:gd name="connsiteX16" fmla="*/ 665665 w 665665"/>
              <a:gd name="connsiteY16" fmla="*/ 190123 h 506994"/>
              <a:gd name="connsiteX17" fmla="*/ 656612 w 665665"/>
              <a:gd name="connsiteY17" fmla="*/ 27161 h 506994"/>
              <a:gd name="connsiteX18" fmla="*/ 647559 w 665665"/>
              <a:gd name="connsiteY18" fmla="*/ 0 h 506994"/>
              <a:gd name="connsiteX19" fmla="*/ 629452 w 665665"/>
              <a:gd name="connsiteY19" fmla="*/ 27161 h 506994"/>
              <a:gd name="connsiteX20" fmla="*/ 611345 w 665665"/>
              <a:gd name="connsiteY20" fmla="*/ 81481 h 506994"/>
              <a:gd name="connsiteX21" fmla="*/ 593238 w 665665"/>
              <a:gd name="connsiteY21" fmla="*/ 108642 h 506994"/>
              <a:gd name="connsiteX22" fmla="*/ 584184 w 665665"/>
              <a:gd name="connsiteY22" fmla="*/ 135802 h 506994"/>
              <a:gd name="connsiteX23" fmla="*/ 557024 w 665665"/>
              <a:gd name="connsiteY23" fmla="*/ 162963 h 506994"/>
              <a:gd name="connsiteX24" fmla="*/ 511757 w 665665"/>
              <a:gd name="connsiteY24" fmla="*/ 217283 h 506994"/>
              <a:gd name="connsiteX25" fmla="*/ 457436 w 665665"/>
              <a:gd name="connsiteY25" fmla="*/ 253497 h 506994"/>
              <a:gd name="connsiteX26" fmla="*/ 366901 w 665665"/>
              <a:gd name="connsiteY26" fmla="*/ 280658 h 506994"/>
              <a:gd name="connsiteX27" fmla="*/ 285420 w 665665"/>
              <a:gd name="connsiteY27" fmla="*/ 289711 h 506994"/>
              <a:gd name="connsiteX28" fmla="*/ 105294 w 665665"/>
              <a:gd name="connsiteY28" fmla="*/ 250645 h 506994"/>
              <a:gd name="connsiteX29" fmla="*/ 68608 w 665665"/>
              <a:gd name="connsiteY29" fmla="*/ 241590 h 506994"/>
              <a:gd name="connsiteX30" fmla="*/ 0 w 665665"/>
              <a:gd name="connsiteY30" fmla="*/ 107746 h 506994"/>
              <a:gd name="connsiteX0" fmla="*/ 0 w 665665"/>
              <a:gd name="connsiteY0" fmla="*/ 107746 h 506994"/>
              <a:gd name="connsiteX1" fmla="*/ 22869 w 665665"/>
              <a:gd name="connsiteY1" fmla="*/ 280658 h 506994"/>
              <a:gd name="connsiteX2" fmla="*/ 77190 w 665665"/>
              <a:gd name="connsiteY2" fmla="*/ 362139 h 506994"/>
              <a:gd name="connsiteX3" fmla="*/ 113404 w 665665"/>
              <a:gd name="connsiteY3" fmla="*/ 416460 h 506994"/>
              <a:gd name="connsiteX4" fmla="*/ 131511 w 665665"/>
              <a:gd name="connsiteY4" fmla="*/ 443620 h 506994"/>
              <a:gd name="connsiteX5" fmla="*/ 158671 w 665665"/>
              <a:gd name="connsiteY5" fmla="*/ 461727 h 506994"/>
              <a:gd name="connsiteX6" fmla="*/ 185832 w 665665"/>
              <a:gd name="connsiteY6" fmla="*/ 470780 h 506994"/>
              <a:gd name="connsiteX7" fmla="*/ 212992 w 665665"/>
              <a:gd name="connsiteY7" fmla="*/ 488887 h 506994"/>
              <a:gd name="connsiteX8" fmla="*/ 267313 w 665665"/>
              <a:gd name="connsiteY8" fmla="*/ 506994 h 506994"/>
              <a:gd name="connsiteX9" fmla="*/ 430275 w 665665"/>
              <a:gd name="connsiteY9" fmla="*/ 497941 h 506994"/>
              <a:gd name="connsiteX10" fmla="*/ 484596 w 665665"/>
              <a:gd name="connsiteY10" fmla="*/ 470780 h 506994"/>
              <a:gd name="connsiteX11" fmla="*/ 547970 w 665665"/>
              <a:gd name="connsiteY11" fmla="*/ 443620 h 506994"/>
              <a:gd name="connsiteX12" fmla="*/ 575131 w 665665"/>
              <a:gd name="connsiteY12" fmla="*/ 416460 h 506994"/>
              <a:gd name="connsiteX13" fmla="*/ 602291 w 665665"/>
              <a:gd name="connsiteY13" fmla="*/ 398353 h 506994"/>
              <a:gd name="connsiteX14" fmla="*/ 638505 w 665665"/>
              <a:gd name="connsiteY14" fmla="*/ 344032 h 506994"/>
              <a:gd name="connsiteX15" fmla="*/ 647559 w 665665"/>
              <a:gd name="connsiteY15" fmla="*/ 307818 h 506994"/>
              <a:gd name="connsiteX16" fmla="*/ 665665 w 665665"/>
              <a:gd name="connsiteY16" fmla="*/ 190123 h 506994"/>
              <a:gd name="connsiteX17" fmla="*/ 656612 w 665665"/>
              <a:gd name="connsiteY17" fmla="*/ 27161 h 506994"/>
              <a:gd name="connsiteX18" fmla="*/ 647559 w 665665"/>
              <a:gd name="connsiteY18" fmla="*/ 0 h 506994"/>
              <a:gd name="connsiteX19" fmla="*/ 629452 w 665665"/>
              <a:gd name="connsiteY19" fmla="*/ 27161 h 506994"/>
              <a:gd name="connsiteX20" fmla="*/ 611345 w 665665"/>
              <a:gd name="connsiteY20" fmla="*/ 81481 h 506994"/>
              <a:gd name="connsiteX21" fmla="*/ 593238 w 665665"/>
              <a:gd name="connsiteY21" fmla="*/ 108642 h 506994"/>
              <a:gd name="connsiteX22" fmla="*/ 584184 w 665665"/>
              <a:gd name="connsiteY22" fmla="*/ 135802 h 506994"/>
              <a:gd name="connsiteX23" fmla="*/ 557024 w 665665"/>
              <a:gd name="connsiteY23" fmla="*/ 162963 h 506994"/>
              <a:gd name="connsiteX24" fmla="*/ 511757 w 665665"/>
              <a:gd name="connsiteY24" fmla="*/ 217283 h 506994"/>
              <a:gd name="connsiteX25" fmla="*/ 457436 w 665665"/>
              <a:gd name="connsiteY25" fmla="*/ 253497 h 506994"/>
              <a:gd name="connsiteX26" fmla="*/ 366901 w 665665"/>
              <a:gd name="connsiteY26" fmla="*/ 280658 h 506994"/>
              <a:gd name="connsiteX27" fmla="*/ 285420 w 665665"/>
              <a:gd name="connsiteY27" fmla="*/ 289711 h 506994"/>
              <a:gd name="connsiteX28" fmla="*/ 105294 w 665665"/>
              <a:gd name="connsiteY28" fmla="*/ 250645 h 506994"/>
              <a:gd name="connsiteX29" fmla="*/ 68608 w 665665"/>
              <a:gd name="connsiteY29" fmla="*/ 241590 h 506994"/>
              <a:gd name="connsiteX30" fmla="*/ 0 w 665665"/>
              <a:gd name="connsiteY30" fmla="*/ 107746 h 506994"/>
              <a:gd name="connsiteX0" fmla="*/ 0 w 665665"/>
              <a:gd name="connsiteY0" fmla="*/ 107746 h 506994"/>
              <a:gd name="connsiteX1" fmla="*/ 22869 w 665665"/>
              <a:gd name="connsiteY1" fmla="*/ 280658 h 506994"/>
              <a:gd name="connsiteX2" fmla="*/ 77190 w 665665"/>
              <a:gd name="connsiteY2" fmla="*/ 362139 h 506994"/>
              <a:gd name="connsiteX3" fmla="*/ 113404 w 665665"/>
              <a:gd name="connsiteY3" fmla="*/ 416460 h 506994"/>
              <a:gd name="connsiteX4" fmla="*/ 131511 w 665665"/>
              <a:gd name="connsiteY4" fmla="*/ 443620 h 506994"/>
              <a:gd name="connsiteX5" fmla="*/ 158671 w 665665"/>
              <a:gd name="connsiteY5" fmla="*/ 461727 h 506994"/>
              <a:gd name="connsiteX6" fmla="*/ 185832 w 665665"/>
              <a:gd name="connsiteY6" fmla="*/ 470780 h 506994"/>
              <a:gd name="connsiteX7" fmla="*/ 212992 w 665665"/>
              <a:gd name="connsiteY7" fmla="*/ 488887 h 506994"/>
              <a:gd name="connsiteX8" fmla="*/ 267313 w 665665"/>
              <a:gd name="connsiteY8" fmla="*/ 506994 h 506994"/>
              <a:gd name="connsiteX9" fmla="*/ 430275 w 665665"/>
              <a:gd name="connsiteY9" fmla="*/ 497941 h 506994"/>
              <a:gd name="connsiteX10" fmla="*/ 484596 w 665665"/>
              <a:gd name="connsiteY10" fmla="*/ 470780 h 506994"/>
              <a:gd name="connsiteX11" fmla="*/ 547970 w 665665"/>
              <a:gd name="connsiteY11" fmla="*/ 443620 h 506994"/>
              <a:gd name="connsiteX12" fmla="*/ 575131 w 665665"/>
              <a:gd name="connsiteY12" fmla="*/ 416460 h 506994"/>
              <a:gd name="connsiteX13" fmla="*/ 602291 w 665665"/>
              <a:gd name="connsiteY13" fmla="*/ 398353 h 506994"/>
              <a:gd name="connsiteX14" fmla="*/ 638505 w 665665"/>
              <a:gd name="connsiteY14" fmla="*/ 344032 h 506994"/>
              <a:gd name="connsiteX15" fmla="*/ 647559 w 665665"/>
              <a:gd name="connsiteY15" fmla="*/ 307818 h 506994"/>
              <a:gd name="connsiteX16" fmla="*/ 665665 w 665665"/>
              <a:gd name="connsiteY16" fmla="*/ 190123 h 506994"/>
              <a:gd name="connsiteX17" fmla="*/ 656612 w 665665"/>
              <a:gd name="connsiteY17" fmla="*/ 27161 h 506994"/>
              <a:gd name="connsiteX18" fmla="*/ 647559 w 665665"/>
              <a:gd name="connsiteY18" fmla="*/ 0 h 506994"/>
              <a:gd name="connsiteX19" fmla="*/ 629452 w 665665"/>
              <a:gd name="connsiteY19" fmla="*/ 27161 h 506994"/>
              <a:gd name="connsiteX20" fmla="*/ 611345 w 665665"/>
              <a:gd name="connsiteY20" fmla="*/ 81481 h 506994"/>
              <a:gd name="connsiteX21" fmla="*/ 593238 w 665665"/>
              <a:gd name="connsiteY21" fmla="*/ 108642 h 506994"/>
              <a:gd name="connsiteX22" fmla="*/ 584184 w 665665"/>
              <a:gd name="connsiteY22" fmla="*/ 135802 h 506994"/>
              <a:gd name="connsiteX23" fmla="*/ 557024 w 665665"/>
              <a:gd name="connsiteY23" fmla="*/ 162963 h 506994"/>
              <a:gd name="connsiteX24" fmla="*/ 511757 w 665665"/>
              <a:gd name="connsiteY24" fmla="*/ 217283 h 506994"/>
              <a:gd name="connsiteX25" fmla="*/ 457436 w 665665"/>
              <a:gd name="connsiteY25" fmla="*/ 253497 h 506994"/>
              <a:gd name="connsiteX26" fmla="*/ 366901 w 665665"/>
              <a:gd name="connsiteY26" fmla="*/ 280658 h 506994"/>
              <a:gd name="connsiteX27" fmla="*/ 285420 w 665665"/>
              <a:gd name="connsiteY27" fmla="*/ 289711 h 506994"/>
              <a:gd name="connsiteX28" fmla="*/ 105294 w 665665"/>
              <a:gd name="connsiteY28" fmla="*/ 250645 h 506994"/>
              <a:gd name="connsiteX29" fmla="*/ 66226 w 665665"/>
              <a:gd name="connsiteY29" fmla="*/ 232065 h 506994"/>
              <a:gd name="connsiteX30" fmla="*/ 0 w 665665"/>
              <a:gd name="connsiteY30" fmla="*/ 107746 h 506994"/>
              <a:gd name="connsiteX0" fmla="*/ 0 w 665665"/>
              <a:gd name="connsiteY0" fmla="*/ 107746 h 506994"/>
              <a:gd name="connsiteX1" fmla="*/ 22869 w 665665"/>
              <a:gd name="connsiteY1" fmla="*/ 280658 h 506994"/>
              <a:gd name="connsiteX2" fmla="*/ 77190 w 665665"/>
              <a:gd name="connsiteY2" fmla="*/ 362139 h 506994"/>
              <a:gd name="connsiteX3" fmla="*/ 113404 w 665665"/>
              <a:gd name="connsiteY3" fmla="*/ 416460 h 506994"/>
              <a:gd name="connsiteX4" fmla="*/ 131511 w 665665"/>
              <a:gd name="connsiteY4" fmla="*/ 443620 h 506994"/>
              <a:gd name="connsiteX5" fmla="*/ 158671 w 665665"/>
              <a:gd name="connsiteY5" fmla="*/ 461727 h 506994"/>
              <a:gd name="connsiteX6" fmla="*/ 185832 w 665665"/>
              <a:gd name="connsiteY6" fmla="*/ 470780 h 506994"/>
              <a:gd name="connsiteX7" fmla="*/ 212992 w 665665"/>
              <a:gd name="connsiteY7" fmla="*/ 488887 h 506994"/>
              <a:gd name="connsiteX8" fmla="*/ 267313 w 665665"/>
              <a:gd name="connsiteY8" fmla="*/ 506994 h 506994"/>
              <a:gd name="connsiteX9" fmla="*/ 430275 w 665665"/>
              <a:gd name="connsiteY9" fmla="*/ 497941 h 506994"/>
              <a:gd name="connsiteX10" fmla="*/ 484596 w 665665"/>
              <a:gd name="connsiteY10" fmla="*/ 470780 h 506994"/>
              <a:gd name="connsiteX11" fmla="*/ 547970 w 665665"/>
              <a:gd name="connsiteY11" fmla="*/ 443620 h 506994"/>
              <a:gd name="connsiteX12" fmla="*/ 575131 w 665665"/>
              <a:gd name="connsiteY12" fmla="*/ 416460 h 506994"/>
              <a:gd name="connsiteX13" fmla="*/ 602291 w 665665"/>
              <a:gd name="connsiteY13" fmla="*/ 398353 h 506994"/>
              <a:gd name="connsiteX14" fmla="*/ 638505 w 665665"/>
              <a:gd name="connsiteY14" fmla="*/ 344032 h 506994"/>
              <a:gd name="connsiteX15" fmla="*/ 647559 w 665665"/>
              <a:gd name="connsiteY15" fmla="*/ 307818 h 506994"/>
              <a:gd name="connsiteX16" fmla="*/ 665665 w 665665"/>
              <a:gd name="connsiteY16" fmla="*/ 190123 h 506994"/>
              <a:gd name="connsiteX17" fmla="*/ 656612 w 665665"/>
              <a:gd name="connsiteY17" fmla="*/ 27161 h 506994"/>
              <a:gd name="connsiteX18" fmla="*/ 647559 w 665665"/>
              <a:gd name="connsiteY18" fmla="*/ 0 h 506994"/>
              <a:gd name="connsiteX19" fmla="*/ 629452 w 665665"/>
              <a:gd name="connsiteY19" fmla="*/ 27161 h 506994"/>
              <a:gd name="connsiteX20" fmla="*/ 611345 w 665665"/>
              <a:gd name="connsiteY20" fmla="*/ 81481 h 506994"/>
              <a:gd name="connsiteX21" fmla="*/ 593238 w 665665"/>
              <a:gd name="connsiteY21" fmla="*/ 108642 h 506994"/>
              <a:gd name="connsiteX22" fmla="*/ 584184 w 665665"/>
              <a:gd name="connsiteY22" fmla="*/ 135802 h 506994"/>
              <a:gd name="connsiteX23" fmla="*/ 557024 w 665665"/>
              <a:gd name="connsiteY23" fmla="*/ 162963 h 506994"/>
              <a:gd name="connsiteX24" fmla="*/ 511757 w 665665"/>
              <a:gd name="connsiteY24" fmla="*/ 217283 h 506994"/>
              <a:gd name="connsiteX25" fmla="*/ 457436 w 665665"/>
              <a:gd name="connsiteY25" fmla="*/ 253497 h 506994"/>
              <a:gd name="connsiteX26" fmla="*/ 366901 w 665665"/>
              <a:gd name="connsiteY26" fmla="*/ 280658 h 506994"/>
              <a:gd name="connsiteX27" fmla="*/ 285420 w 665665"/>
              <a:gd name="connsiteY27" fmla="*/ 289711 h 506994"/>
              <a:gd name="connsiteX28" fmla="*/ 105294 w 665665"/>
              <a:gd name="connsiteY28" fmla="*/ 257789 h 506994"/>
              <a:gd name="connsiteX29" fmla="*/ 66226 w 665665"/>
              <a:gd name="connsiteY29" fmla="*/ 232065 h 506994"/>
              <a:gd name="connsiteX30" fmla="*/ 0 w 665665"/>
              <a:gd name="connsiteY30" fmla="*/ 107746 h 506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65665" h="506994">
                <a:moveTo>
                  <a:pt x="0" y="107746"/>
                </a:moveTo>
                <a:cubicBezTo>
                  <a:pt x="7623" y="165383"/>
                  <a:pt x="10004" y="238259"/>
                  <a:pt x="22869" y="280658"/>
                </a:cubicBezTo>
                <a:cubicBezTo>
                  <a:pt x="35734" y="323057"/>
                  <a:pt x="62101" y="339505"/>
                  <a:pt x="77190" y="362139"/>
                </a:cubicBezTo>
                <a:lnTo>
                  <a:pt x="113404" y="416460"/>
                </a:lnTo>
                <a:cubicBezTo>
                  <a:pt x="119440" y="425513"/>
                  <a:pt x="122458" y="437584"/>
                  <a:pt x="131511" y="443620"/>
                </a:cubicBezTo>
                <a:cubicBezTo>
                  <a:pt x="140564" y="449656"/>
                  <a:pt x="148939" y="456861"/>
                  <a:pt x="158671" y="461727"/>
                </a:cubicBezTo>
                <a:cubicBezTo>
                  <a:pt x="167207" y="465995"/>
                  <a:pt x="176778" y="467762"/>
                  <a:pt x="185832" y="470780"/>
                </a:cubicBezTo>
                <a:cubicBezTo>
                  <a:pt x="194885" y="476816"/>
                  <a:pt x="203049" y="484468"/>
                  <a:pt x="212992" y="488887"/>
                </a:cubicBezTo>
                <a:cubicBezTo>
                  <a:pt x="230433" y="496639"/>
                  <a:pt x="267313" y="506994"/>
                  <a:pt x="267313" y="506994"/>
                </a:cubicBezTo>
                <a:cubicBezTo>
                  <a:pt x="321634" y="503976"/>
                  <a:pt x="376116" y="503099"/>
                  <a:pt x="430275" y="497941"/>
                </a:cubicBezTo>
                <a:cubicBezTo>
                  <a:pt x="458386" y="495264"/>
                  <a:pt x="460181" y="482987"/>
                  <a:pt x="484596" y="470780"/>
                </a:cubicBezTo>
                <a:cubicBezTo>
                  <a:pt x="524006" y="451075"/>
                  <a:pt x="504005" y="475023"/>
                  <a:pt x="547970" y="443620"/>
                </a:cubicBezTo>
                <a:cubicBezTo>
                  <a:pt x="558389" y="436178"/>
                  <a:pt x="565295" y="424657"/>
                  <a:pt x="575131" y="416460"/>
                </a:cubicBezTo>
                <a:cubicBezTo>
                  <a:pt x="583490" y="409494"/>
                  <a:pt x="593238" y="404389"/>
                  <a:pt x="602291" y="398353"/>
                </a:cubicBezTo>
                <a:cubicBezTo>
                  <a:pt x="614362" y="380246"/>
                  <a:pt x="633227" y="365144"/>
                  <a:pt x="638505" y="344032"/>
                </a:cubicBezTo>
                <a:cubicBezTo>
                  <a:pt x="641523" y="331961"/>
                  <a:pt x="645119" y="320019"/>
                  <a:pt x="647559" y="307818"/>
                </a:cubicBezTo>
                <a:cubicBezTo>
                  <a:pt x="653838" y="276421"/>
                  <a:pt x="661318" y="220552"/>
                  <a:pt x="665665" y="190123"/>
                </a:cubicBezTo>
                <a:cubicBezTo>
                  <a:pt x="662647" y="135802"/>
                  <a:pt x="661770" y="81320"/>
                  <a:pt x="656612" y="27161"/>
                </a:cubicBezTo>
                <a:cubicBezTo>
                  <a:pt x="655707" y="17661"/>
                  <a:pt x="657102" y="0"/>
                  <a:pt x="647559" y="0"/>
                </a:cubicBezTo>
                <a:cubicBezTo>
                  <a:pt x="636678" y="0"/>
                  <a:pt x="633871" y="17218"/>
                  <a:pt x="629452" y="27161"/>
                </a:cubicBezTo>
                <a:cubicBezTo>
                  <a:pt x="621700" y="44602"/>
                  <a:pt x="621932" y="65600"/>
                  <a:pt x="611345" y="81481"/>
                </a:cubicBezTo>
                <a:cubicBezTo>
                  <a:pt x="605309" y="90535"/>
                  <a:pt x="598104" y="98910"/>
                  <a:pt x="593238" y="108642"/>
                </a:cubicBezTo>
                <a:cubicBezTo>
                  <a:pt x="588970" y="117178"/>
                  <a:pt x="589478" y="127862"/>
                  <a:pt x="584184" y="135802"/>
                </a:cubicBezTo>
                <a:cubicBezTo>
                  <a:pt x="577082" y="146455"/>
                  <a:pt x="565221" y="153127"/>
                  <a:pt x="557024" y="162963"/>
                </a:cubicBezTo>
                <a:cubicBezTo>
                  <a:pt x="529495" y="195998"/>
                  <a:pt x="549340" y="188052"/>
                  <a:pt x="511757" y="217283"/>
                </a:cubicBezTo>
                <a:cubicBezTo>
                  <a:pt x="494579" y="230644"/>
                  <a:pt x="478081" y="246615"/>
                  <a:pt x="457436" y="253497"/>
                </a:cubicBezTo>
                <a:cubicBezTo>
                  <a:pt x="436292" y="260545"/>
                  <a:pt x="392307" y="276749"/>
                  <a:pt x="366901" y="280658"/>
                </a:cubicBezTo>
                <a:cubicBezTo>
                  <a:pt x="339891" y="284813"/>
                  <a:pt x="312580" y="286693"/>
                  <a:pt x="285420" y="289711"/>
                </a:cubicBezTo>
                <a:cubicBezTo>
                  <a:pt x="121517" y="279468"/>
                  <a:pt x="141826" y="267397"/>
                  <a:pt x="105294" y="257789"/>
                </a:cubicBezTo>
                <a:cubicBezTo>
                  <a:pt x="68762" y="248181"/>
                  <a:pt x="74167" y="237359"/>
                  <a:pt x="66226" y="232065"/>
                </a:cubicBezTo>
                <a:lnTo>
                  <a:pt x="0" y="107746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0608" y="3518914"/>
            <a:ext cx="3329953" cy="648072"/>
          </a:xfrm>
          <a:prstGeom prst="rect">
            <a:avLst/>
          </a:prstGeom>
          <a:solidFill>
            <a:schemeClr val="accent4">
              <a:lumMod val="25000"/>
              <a:lumOff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瓣膜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08706E-6 L 0.25208 -0.33313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-1667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91788E-6 L 0.09305 0.17598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3" y="879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1846E-6 L 0.09896 0.1506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48" y="75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14" grpId="2" animBg="1"/>
      <p:bldP spid="14" grpId="3" animBg="1"/>
      <p:bldP spid="5" grpId="0" animBg="1"/>
      <p:bldP spid="5" grpId="1" animBg="1"/>
      <p:bldP spid="5" grpId="2" animBg="1"/>
      <p:bldP spid="6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-36512" y="-20538"/>
            <a:ext cx="2386723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二、结构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2" name="Picture 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79662"/>
            <a:ext cx="3754972" cy="294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5300872" y="728407"/>
            <a:ext cx="3600400" cy="6040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肺动脉瓣、主动脉瓣</a:t>
            </a:r>
            <a:endParaRPr lang="zh-CN" altLang="en-US" sz="2800" b="1" dirty="0"/>
          </a:p>
        </p:txBody>
      </p:sp>
      <p:cxnSp>
        <p:nvCxnSpPr>
          <p:cNvPr id="4" name="直接箭头连接符 3"/>
          <p:cNvCxnSpPr/>
          <p:nvPr/>
        </p:nvCxnSpPr>
        <p:spPr>
          <a:xfrm>
            <a:off x="3203848" y="1806038"/>
            <a:ext cx="3888432" cy="466948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V="1">
            <a:off x="3203848" y="2738628"/>
            <a:ext cx="2376264" cy="13142"/>
          </a:xfrm>
          <a:prstGeom prst="straightConnector1">
            <a:avLst/>
          </a:prstGeom>
          <a:ln w="38100">
            <a:solidFill>
              <a:srgbClr val="FF0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1938417" y="1563638"/>
            <a:ext cx="648072" cy="237626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主动脉窦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74496" y="2608512"/>
            <a:ext cx="576064" cy="360040"/>
          </a:xfrm>
          <a:prstGeom prst="ellipse">
            <a:avLst/>
          </a:prstGeom>
          <a:solidFill>
            <a:srgbClr val="00B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37518" y="2172941"/>
            <a:ext cx="576064" cy="360040"/>
          </a:xfrm>
          <a:prstGeom prst="ellipse">
            <a:avLst/>
          </a:prstGeom>
          <a:solidFill>
            <a:srgbClr val="00B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012160" y="2357076"/>
            <a:ext cx="576064" cy="360040"/>
          </a:xfrm>
          <a:prstGeom prst="ellipse">
            <a:avLst/>
          </a:prstGeom>
          <a:solidFill>
            <a:srgbClr val="00B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67544" y="1463675"/>
            <a:ext cx="720080" cy="262024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主动脉瓣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347864" y="1441648"/>
            <a:ext cx="720080" cy="2620243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主动脉管壁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虚尾箭头 8"/>
          <p:cNvSpPr/>
          <p:nvPr/>
        </p:nvSpPr>
        <p:spPr>
          <a:xfrm>
            <a:off x="1331640" y="2421130"/>
            <a:ext cx="432048" cy="445255"/>
          </a:xfrm>
          <a:prstGeom prst="striped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虚尾箭头 18"/>
          <p:cNvSpPr/>
          <p:nvPr/>
        </p:nvSpPr>
        <p:spPr>
          <a:xfrm rot="10800000">
            <a:off x="2771800" y="2378523"/>
            <a:ext cx="432048" cy="445255"/>
          </a:xfrm>
          <a:prstGeom prst="striped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11560" y="1491630"/>
            <a:ext cx="2592288" cy="576064"/>
          </a:xfrm>
          <a:prstGeom prst="roundRect">
            <a:avLst/>
          </a:prstGeom>
          <a:solidFill>
            <a:schemeClr val="accent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左冠状动脉开口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11560" y="2485764"/>
            <a:ext cx="2592288" cy="576064"/>
          </a:xfrm>
          <a:prstGeom prst="roundRect">
            <a:avLst/>
          </a:prstGeom>
          <a:solidFill>
            <a:schemeClr val="accent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右冠状动脉开口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481728" y="2664399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029064" y="2213060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69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5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6" grpId="0" animBg="1"/>
      <p:bldP spid="6" grpId="1" animBg="1"/>
      <p:bldP spid="17" grpId="0" animBg="1"/>
      <p:bldP spid="17" grpId="1" animBg="1"/>
      <p:bldP spid="9" grpId="0" animBg="1"/>
      <p:bldP spid="9" grpId="1" animBg="1"/>
      <p:bldP spid="19" grpId="0" animBg="1"/>
      <p:bldP spid="19" grpId="1" animBg="1"/>
      <p:bldP spid="20" grpId="0" animBg="1"/>
      <p:bldP spid="27" grpId="0" animBg="1"/>
      <p:bldP spid="7" grpId="0" animBg="1"/>
      <p:bldP spid="7" grpId="1" animBg="1"/>
      <p:bldP spid="23" grpId="0" animBg="1"/>
      <p:bldP spid="2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>
            <a:spLocks noChangeArrowheads="1"/>
          </p:cNvSpPr>
          <p:nvPr/>
        </p:nvSpPr>
        <p:spPr bwMode="auto">
          <a:xfrm>
            <a:off x="4895850" y="1296988"/>
            <a:ext cx="492125" cy="504825"/>
          </a:xfrm>
          <a:prstGeom prst="roundRect">
            <a:avLst>
              <a:gd name="adj" fmla="val 16667"/>
            </a:avLst>
          </a:prstGeom>
          <a:solidFill>
            <a:srgbClr val="FF0000">
              <a:alpha val="88000"/>
            </a:srgbClr>
          </a:solidFill>
          <a:ln w="25400" algn="ctr">
            <a:noFill/>
            <a:round/>
            <a:headEnd/>
            <a:tailEnd/>
          </a:ln>
        </p:spPr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700" dirty="0">
              <a:solidFill>
                <a:schemeClr val="lt1"/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5842" name="组合 25"/>
          <p:cNvGrpSpPr>
            <a:grpSpLocks/>
          </p:cNvGrpSpPr>
          <p:nvPr/>
        </p:nvGrpSpPr>
        <p:grpSpPr bwMode="auto">
          <a:xfrm>
            <a:off x="5543550" y="1296988"/>
            <a:ext cx="2971800" cy="503237"/>
            <a:chOff x="6339097" y="1573726"/>
            <a:chExt cx="3744416" cy="511504"/>
          </a:xfrm>
        </p:grpSpPr>
        <p:sp>
          <p:nvSpPr>
            <p:cNvPr id="27" name="圆角矩形 26"/>
            <p:cNvSpPr>
              <a:spLocks noChangeArrowheads="1"/>
            </p:cNvSpPr>
            <p:nvPr/>
          </p:nvSpPr>
          <p:spPr bwMode="auto">
            <a:xfrm>
              <a:off x="6339097" y="1573726"/>
              <a:ext cx="3744416" cy="511504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87000"/>
              </a:srgbClr>
            </a:solidFill>
            <a:ln w="25400" algn="ctr">
              <a:noFill/>
              <a:round/>
              <a:headEnd/>
              <a:tailEnd/>
            </a:ln>
          </p:spPr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6897160" y="1614065"/>
              <a:ext cx="2652295" cy="432439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心瓣膜的位置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29" name="圆角矩形 28"/>
          <p:cNvSpPr>
            <a:spLocks noChangeArrowheads="1"/>
          </p:cNvSpPr>
          <p:nvPr/>
        </p:nvSpPr>
        <p:spPr bwMode="auto">
          <a:xfrm>
            <a:off x="4895850" y="1997075"/>
            <a:ext cx="492125" cy="503238"/>
          </a:xfrm>
          <a:prstGeom prst="roundRect">
            <a:avLst>
              <a:gd name="adj" fmla="val 16667"/>
            </a:avLst>
          </a:prstGeom>
          <a:solidFill>
            <a:srgbClr val="FF0000">
              <a:alpha val="87000"/>
            </a:srgbClr>
          </a:solidFill>
          <a:ln w="25400" algn="ctr">
            <a:noFill/>
            <a:round/>
            <a:headEnd/>
            <a:tailEnd/>
          </a:ln>
        </p:spPr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700" dirty="0">
              <a:solidFill>
                <a:schemeClr val="lt1"/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5844" name="组合 29"/>
          <p:cNvGrpSpPr>
            <a:grpSpLocks/>
          </p:cNvGrpSpPr>
          <p:nvPr/>
        </p:nvGrpSpPr>
        <p:grpSpPr bwMode="auto">
          <a:xfrm>
            <a:off x="5526088" y="1995488"/>
            <a:ext cx="2971800" cy="504825"/>
            <a:chOff x="6315199" y="2410178"/>
            <a:chExt cx="3744416" cy="511504"/>
          </a:xfrm>
        </p:grpSpPr>
        <p:sp>
          <p:nvSpPr>
            <p:cNvPr id="31" name="圆角矩形 30"/>
            <p:cNvSpPr>
              <a:spLocks noChangeArrowheads="1"/>
            </p:cNvSpPr>
            <p:nvPr/>
          </p:nvSpPr>
          <p:spPr bwMode="auto">
            <a:xfrm>
              <a:off x="6315199" y="2410178"/>
              <a:ext cx="3744416" cy="511504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86000"/>
              </a:srgbClr>
            </a:solidFill>
            <a:ln w="25400" algn="ctr">
              <a:noFill/>
              <a:round/>
              <a:headEnd/>
              <a:tailEnd/>
            </a:ln>
          </p:spPr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2" name="矩形 31"/>
            <p:cNvSpPr>
              <a:spLocks noChangeArrowheads="1"/>
            </p:cNvSpPr>
            <p:nvPr/>
          </p:nvSpPr>
          <p:spPr bwMode="auto">
            <a:xfrm>
              <a:off x="6893263" y="2450390"/>
              <a:ext cx="2654296" cy="431079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心瓣膜的结构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4895850" y="2686050"/>
            <a:ext cx="492125" cy="503238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543550" y="2684463"/>
            <a:ext cx="2971800" cy="504825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988050" y="2724150"/>
            <a:ext cx="2687638" cy="430928"/>
          </a:xfrm>
          <a:prstGeom prst="rect">
            <a:avLst/>
          </a:prstGeom>
        </p:spPr>
        <p:txBody>
          <a:bodyPr lIns="121960" tIns="60980" rIns="121960" bIns="6098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rPr>
              <a:t>心瓣膜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rPr>
              <a:t>的</a:t>
            </a:r>
            <a:r>
              <a:rPr lang="zh-CN" altLang="en-US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rPr>
              <a:t>功能</a:t>
            </a:r>
            <a:endParaRPr lang="zh-CN" altLang="zh-CN" sz="2000" b="1" kern="100" dirty="0">
              <a:solidFill>
                <a:schemeClr val="bg1"/>
              </a:solidFill>
              <a:latin typeface="微软雅黑" pitchFamily="34" charset="-122"/>
              <a:cs typeface="Times New Roman" pitchFamily="18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895850" y="3387725"/>
            <a:ext cx="492125" cy="504825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5849" name="组合 40"/>
          <p:cNvGrpSpPr>
            <a:grpSpLocks/>
          </p:cNvGrpSpPr>
          <p:nvPr/>
        </p:nvGrpSpPr>
        <p:grpSpPr bwMode="auto">
          <a:xfrm>
            <a:off x="5543550" y="3387725"/>
            <a:ext cx="2971800" cy="503238"/>
            <a:chOff x="6339097" y="4180903"/>
            <a:chExt cx="3744416" cy="511504"/>
          </a:xfrm>
        </p:grpSpPr>
        <p:sp>
          <p:nvSpPr>
            <p:cNvPr id="46" name="圆角矩形 45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899159" y="4221243"/>
              <a:ext cx="2736304" cy="438893"/>
            </a:xfrm>
            <a:prstGeom prst="rect">
              <a:avLst/>
            </a:prstGeom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小结及思考题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67" name="下箭头 66"/>
          <p:cNvSpPr/>
          <p:nvPr/>
        </p:nvSpPr>
        <p:spPr>
          <a:xfrm rot="16200000">
            <a:off x="4105275" y="2720975"/>
            <a:ext cx="431800" cy="508000"/>
          </a:xfrm>
          <a:prstGeom prst="down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4" tIns="34253" rIns="68504" bIns="3425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851" name="任意多边形 24"/>
          <p:cNvSpPr>
            <a:spLocks/>
          </p:cNvSpPr>
          <p:nvPr/>
        </p:nvSpPr>
        <p:spPr bwMode="auto">
          <a:xfrm>
            <a:off x="2860675" y="4073525"/>
            <a:ext cx="601663" cy="1069975"/>
          </a:xfrm>
          <a:custGeom>
            <a:avLst/>
            <a:gdLst>
              <a:gd name="T0" fmla="*/ 33351 w 1691134"/>
              <a:gd name="T1" fmla="*/ 0 h 2997200"/>
              <a:gd name="T2" fmla="*/ 76346 w 1691134"/>
              <a:gd name="T3" fmla="*/ 0 h 2997200"/>
              <a:gd name="T4" fmla="*/ 47707 w 1691134"/>
              <a:gd name="T5" fmla="*/ 136271 h 2997200"/>
              <a:gd name="T6" fmla="*/ 0 w 1691134"/>
              <a:gd name="T7" fmla="*/ 136271 h 2997200"/>
              <a:gd name="T8" fmla="*/ 33351 w 1691134"/>
              <a:gd name="T9" fmla="*/ 0 h 299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1134"/>
              <a:gd name="T16" fmla="*/ 0 h 2997200"/>
              <a:gd name="T17" fmla="*/ 1691134 w 1691134"/>
              <a:gd name="T18" fmla="*/ 2997200 h 299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1134" h="2997200">
                <a:moveTo>
                  <a:pt x="738765" y="0"/>
                </a:moveTo>
                <a:lnTo>
                  <a:pt x="1691134" y="0"/>
                </a:lnTo>
                <a:lnTo>
                  <a:pt x="1056757" y="2997200"/>
                </a:lnTo>
                <a:lnTo>
                  <a:pt x="0" y="2997200"/>
                </a:lnTo>
                <a:lnTo>
                  <a:pt x="7387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2" name="任意多边形 25"/>
          <p:cNvSpPr>
            <a:spLocks/>
          </p:cNvSpPr>
          <p:nvPr/>
        </p:nvSpPr>
        <p:spPr bwMode="auto">
          <a:xfrm>
            <a:off x="2779713" y="-31750"/>
            <a:ext cx="1360487" cy="5199063"/>
          </a:xfrm>
          <a:custGeom>
            <a:avLst/>
            <a:gdLst>
              <a:gd name="T0" fmla="*/ 724804 w 1793367"/>
              <a:gd name="T1" fmla="*/ 0 h 6858000"/>
              <a:gd name="T2" fmla="*/ 782626 w 1793367"/>
              <a:gd name="T3" fmla="*/ 0 h 6858000"/>
              <a:gd name="T4" fmla="*/ 57823 w 1793367"/>
              <a:gd name="T5" fmla="*/ 2987886 h 6858000"/>
              <a:gd name="T6" fmla="*/ 0 w 1793367"/>
              <a:gd name="T7" fmla="*/ 2987886 h 6858000"/>
              <a:gd name="T8" fmla="*/ 724804 w 1793367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3367"/>
              <a:gd name="T16" fmla="*/ 0 h 6858000"/>
              <a:gd name="T17" fmla="*/ 1793367 w 1793367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3367" h="6858000">
                <a:moveTo>
                  <a:pt x="1660868" y="0"/>
                </a:moveTo>
                <a:lnTo>
                  <a:pt x="1793367" y="0"/>
                </a:lnTo>
                <a:lnTo>
                  <a:pt x="132499" y="6858000"/>
                </a:lnTo>
                <a:lnTo>
                  <a:pt x="0" y="6858000"/>
                </a:lnTo>
                <a:lnTo>
                  <a:pt x="1660868" y="0"/>
                </a:lnTo>
                <a:close/>
              </a:path>
            </a:pathLst>
          </a:custGeom>
          <a:solidFill>
            <a:srgbClr val="252424"/>
          </a:solidFill>
          <a:ln w="12700" cap="flat" cmpd="sng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468560" y="80963"/>
            <a:ext cx="4476998" cy="4281487"/>
          </a:xfrm>
          <a:custGeom>
            <a:avLst/>
            <a:gdLst>
              <a:gd name="connsiteX0" fmla="*/ 0 w 2780062"/>
              <a:gd name="connsiteY0" fmla="*/ 0 h 5143497"/>
              <a:gd name="connsiteX1" fmla="*/ 2780062 w 2780062"/>
              <a:gd name="connsiteY1" fmla="*/ 0 h 5143497"/>
              <a:gd name="connsiteX2" fmla="*/ 2780062 w 2780062"/>
              <a:gd name="connsiteY2" fmla="*/ 5143497 h 5143497"/>
              <a:gd name="connsiteX3" fmla="*/ 0 w 2780062"/>
              <a:gd name="connsiteY3" fmla="*/ 5143497 h 5143497"/>
              <a:gd name="connsiteX4" fmla="*/ 0 w 2780062"/>
              <a:gd name="connsiteY4" fmla="*/ 0 h 5143497"/>
              <a:gd name="connsiteX0" fmla="*/ 0 w 4028570"/>
              <a:gd name="connsiteY0" fmla="*/ 0 h 5143497"/>
              <a:gd name="connsiteX1" fmla="*/ 4028570 w 4028570"/>
              <a:gd name="connsiteY1" fmla="*/ 0 h 5143497"/>
              <a:gd name="connsiteX2" fmla="*/ 2780062 w 4028570"/>
              <a:gd name="connsiteY2" fmla="*/ 5143497 h 5143497"/>
              <a:gd name="connsiteX3" fmla="*/ 0 w 4028570"/>
              <a:gd name="connsiteY3" fmla="*/ 5143497 h 5143497"/>
              <a:gd name="connsiteX4" fmla="*/ 0 w 4028570"/>
              <a:gd name="connsiteY4" fmla="*/ 0 h 5143497"/>
              <a:gd name="connsiteX0" fmla="*/ 0 w 3824695"/>
              <a:gd name="connsiteY0" fmla="*/ 64178 h 5207675"/>
              <a:gd name="connsiteX1" fmla="*/ 3824695 w 3824695"/>
              <a:gd name="connsiteY1" fmla="*/ 0 h 5207675"/>
              <a:gd name="connsiteX2" fmla="*/ 2780062 w 3824695"/>
              <a:gd name="connsiteY2" fmla="*/ 5207675 h 5207675"/>
              <a:gd name="connsiteX3" fmla="*/ 0 w 3824695"/>
              <a:gd name="connsiteY3" fmla="*/ 5207675 h 5207675"/>
              <a:gd name="connsiteX4" fmla="*/ 0 w 3824695"/>
              <a:gd name="connsiteY4" fmla="*/ 64178 h 520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4695" h="5207675">
                <a:moveTo>
                  <a:pt x="0" y="64178"/>
                </a:moveTo>
                <a:lnTo>
                  <a:pt x="3824695" y="0"/>
                </a:lnTo>
                <a:lnTo>
                  <a:pt x="2780062" y="5207675"/>
                </a:lnTo>
                <a:lnTo>
                  <a:pt x="0" y="5207675"/>
                </a:lnTo>
                <a:lnTo>
                  <a:pt x="0" y="64178"/>
                </a:lnTo>
                <a:close/>
              </a:path>
            </a:pathLst>
          </a:custGeom>
          <a:blipFill dpi="0" rotWithShape="1">
            <a:blip r:embed="rId3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4297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6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-46971" y="-20538"/>
            <a:ext cx="3106803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三、功能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098" name="Picture 2" descr="C:\Users\WJS\Desktop\1651f50eee1e95c45a8a925ee4922c4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889" y="1106788"/>
            <a:ext cx="3240360" cy="294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直接箭头连接符 19"/>
          <p:cNvCxnSpPr/>
          <p:nvPr/>
        </p:nvCxnSpPr>
        <p:spPr>
          <a:xfrm flipV="1">
            <a:off x="6101503" y="2540489"/>
            <a:ext cx="199991" cy="7391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 flipV="1">
            <a:off x="5741376" y="2665455"/>
            <a:ext cx="364644" cy="59509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5633890" y="2967038"/>
            <a:ext cx="1133623" cy="868075"/>
          </a:xfrm>
          <a:custGeom>
            <a:avLst/>
            <a:gdLst>
              <a:gd name="connsiteX0" fmla="*/ 148 w 1133623"/>
              <a:gd name="connsiteY0" fmla="*/ 28575 h 868075"/>
              <a:gd name="connsiteX1" fmla="*/ 9673 w 1133623"/>
              <a:gd name="connsiteY1" fmla="*/ 76200 h 868075"/>
              <a:gd name="connsiteX2" fmla="*/ 14435 w 1133623"/>
              <a:gd name="connsiteY2" fmla="*/ 114300 h 868075"/>
              <a:gd name="connsiteX3" fmla="*/ 19198 w 1133623"/>
              <a:gd name="connsiteY3" fmla="*/ 166687 h 868075"/>
              <a:gd name="connsiteX4" fmla="*/ 33485 w 1133623"/>
              <a:gd name="connsiteY4" fmla="*/ 214312 h 868075"/>
              <a:gd name="connsiteX5" fmla="*/ 43010 w 1133623"/>
              <a:gd name="connsiteY5" fmla="*/ 242887 h 868075"/>
              <a:gd name="connsiteX6" fmla="*/ 47773 w 1133623"/>
              <a:gd name="connsiteY6" fmla="*/ 257175 h 868075"/>
              <a:gd name="connsiteX7" fmla="*/ 57298 w 1133623"/>
              <a:gd name="connsiteY7" fmla="*/ 271462 h 868075"/>
              <a:gd name="connsiteX8" fmla="*/ 66823 w 1133623"/>
              <a:gd name="connsiteY8" fmla="*/ 300037 h 868075"/>
              <a:gd name="connsiteX9" fmla="*/ 76348 w 1133623"/>
              <a:gd name="connsiteY9" fmla="*/ 319087 h 868075"/>
              <a:gd name="connsiteX10" fmla="*/ 95398 w 1133623"/>
              <a:gd name="connsiteY10" fmla="*/ 361950 h 868075"/>
              <a:gd name="connsiteX11" fmla="*/ 104923 w 1133623"/>
              <a:gd name="connsiteY11" fmla="*/ 381000 h 868075"/>
              <a:gd name="connsiteX12" fmla="*/ 119210 w 1133623"/>
              <a:gd name="connsiteY12" fmla="*/ 395287 h 868075"/>
              <a:gd name="connsiteX13" fmla="*/ 128735 w 1133623"/>
              <a:gd name="connsiteY13" fmla="*/ 409575 h 868075"/>
              <a:gd name="connsiteX14" fmla="*/ 143023 w 1133623"/>
              <a:gd name="connsiteY14" fmla="*/ 423862 h 868075"/>
              <a:gd name="connsiteX15" fmla="*/ 152548 w 1133623"/>
              <a:gd name="connsiteY15" fmla="*/ 438150 h 868075"/>
              <a:gd name="connsiteX16" fmla="*/ 166835 w 1133623"/>
              <a:gd name="connsiteY16" fmla="*/ 452437 h 868075"/>
              <a:gd name="connsiteX17" fmla="*/ 176360 w 1133623"/>
              <a:gd name="connsiteY17" fmla="*/ 466725 h 868075"/>
              <a:gd name="connsiteX18" fmla="*/ 204935 w 1133623"/>
              <a:gd name="connsiteY18" fmla="*/ 495300 h 868075"/>
              <a:gd name="connsiteX19" fmla="*/ 214460 w 1133623"/>
              <a:gd name="connsiteY19" fmla="*/ 509587 h 868075"/>
              <a:gd name="connsiteX20" fmla="*/ 243035 w 1133623"/>
              <a:gd name="connsiteY20" fmla="*/ 528637 h 868075"/>
              <a:gd name="connsiteX21" fmla="*/ 276373 w 1133623"/>
              <a:gd name="connsiteY21" fmla="*/ 547687 h 868075"/>
              <a:gd name="connsiteX22" fmla="*/ 304948 w 1133623"/>
              <a:gd name="connsiteY22" fmla="*/ 566737 h 868075"/>
              <a:gd name="connsiteX23" fmla="*/ 319235 w 1133623"/>
              <a:gd name="connsiteY23" fmla="*/ 581025 h 868075"/>
              <a:gd name="connsiteX24" fmla="*/ 347810 w 1133623"/>
              <a:gd name="connsiteY24" fmla="*/ 600075 h 868075"/>
              <a:gd name="connsiteX25" fmla="*/ 357335 w 1133623"/>
              <a:gd name="connsiteY25" fmla="*/ 614362 h 868075"/>
              <a:gd name="connsiteX26" fmla="*/ 376385 w 1133623"/>
              <a:gd name="connsiteY26" fmla="*/ 623887 h 868075"/>
              <a:gd name="connsiteX27" fmla="*/ 390673 w 1133623"/>
              <a:gd name="connsiteY27" fmla="*/ 633412 h 868075"/>
              <a:gd name="connsiteX28" fmla="*/ 404960 w 1133623"/>
              <a:gd name="connsiteY28" fmla="*/ 647700 h 868075"/>
              <a:gd name="connsiteX29" fmla="*/ 433535 w 1133623"/>
              <a:gd name="connsiteY29" fmla="*/ 661987 h 868075"/>
              <a:gd name="connsiteX30" fmla="*/ 443060 w 1133623"/>
              <a:gd name="connsiteY30" fmla="*/ 676275 h 868075"/>
              <a:gd name="connsiteX31" fmla="*/ 457348 w 1133623"/>
              <a:gd name="connsiteY31" fmla="*/ 681037 h 868075"/>
              <a:gd name="connsiteX32" fmla="*/ 485923 w 1133623"/>
              <a:gd name="connsiteY32" fmla="*/ 700087 h 868075"/>
              <a:gd name="connsiteX33" fmla="*/ 500210 w 1133623"/>
              <a:gd name="connsiteY33" fmla="*/ 704850 h 868075"/>
              <a:gd name="connsiteX34" fmla="*/ 538310 w 1133623"/>
              <a:gd name="connsiteY34" fmla="*/ 728662 h 868075"/>
              <a:gd name="connsiteX35" fmla="*/ 581173 w 1133623"/>
              <a:gd name="connsiteY35" fmla="*/ 742950 h 868075"/>
              <a:gd name="connsiteX36" fmla="*/ 595460 w 1133623"/>
              <a:gd name="connsiteY36" fmla="*/ 747712 h 868075"/>
              <a:gd name="connsiteX37" fmla="*/ 609748 w 1133623"/>
              <a:gd name="connsiteY37" fmla="*/ 752475 h 868075"/>
              <a:gd name="connsiteX38" fmla="*/ 628798 w 1133623"/>
              <a:gd name="connsiteY38" fmla="*/ 757237 h 868075"/>
              <a:gd name="connsiteX39" fmla="*/ 643085 w 1133623"/>
              <a:gd name="connsiteY39" fmla="*/ 762000 h 868075"/>
              <a:gd name="connsiteX40" fmla="*/ 681185 w 1133623"/>
              <a:gd name="connsiteY40" fmla="*/ 771525 h 868075"/>
              <a:gd name="connsiteX41" fmla="*/ 700235 w 1133623"/>
              <a:gd name="connsiteY41" fmla="*/ 776287 h 868075"/>
              <a:gd name="connsiteX42" fmla="*/ 719285 w 1133623"/>
              <a:gd name="connsiteY42" fmla="*/ 781050 h 868075"/>
              <a:gd name="connsiteX43" fmla="*/ 752623 w 1133623"/>
              <a:gd name="connsiteY43" fmla="*/ 785812 h 868075"/>
              <a:gd name="connsiteX44" fmla="*/ 776435 w 1133623"/>
              <a:gd name="connsiteY44" fmla="*/ 790575 h 868075"/>
              <a:gd name="connsiteX45" fmla="*/ 805010 w 1133623"/>
              <a:gd name="connsiteY45" fmla="*/ 795337 h 868075"/>
              <a:gd name="connsiteX46" fmla="*/ 852635 w 1133623"/>
              <a:gd name="connsiteY46" fmla="*/ 809625 h 868075"/>
              <a:gd name="connsiteX47" fmla="*/ 866923 w 1133623"/>
              <a:gd name="connsiteY47" fmla="*/ 814387 h 868075"/>
              <a:gd name="connsiteX48" fmla="*/ 885973 w 1133623"/>
              <a:gd name="connsiteY48" fmla="*/ 819150 h 868075"/>
              <a:gd name="connsiteX49" fmla="*/ 914548 w 1133623"/>
              <a:gd name="connsiteY49" fmla="*/ 828675 h 868075"/>
              <a:gd name="connsiteX50" fmla="*/ 928835 w 1133623"/>
              <a:gd name="connsiteY50" fmla="*/ 833437 h 868075"/>
              <a:gd name="connsiteX51" fmla="*/ 966935 w 1133623"/>
              <a:gd name="connsiteY51" fmla="*/ 842962 h 868075"/>
              <a:gd name="connsiteX52" fmla="*/ 995510 w 1133623"/>
              <a:gd name="connsiteY52" fmla="*/ 852487 h 868075"/>
              <a:gd name="connsiteX53" fmla="*/ 1014560 w 1133623"/>
              <a:gd name="connsiteY53" fmla="*/ 857250 h 868075"/>
              <a:gd name="connsiteX54" fmla="*/ 1038373 w 1133623"/>
              <a:gd name="connsiteY54" fmla="*/ 862012 h 868075"/>
              <a:gd name="connsiteX55" fmla="*/ 1052660 w 1133623"/>
              <a:gd name="connsiteY55" fmla="*/ 866775 h 868075"/>
              <a:gd name="connsiteX56" fmla="*/ 1128860 w 1133623"/>
              <a:gd name="connsiteY56" fmla="*/ 847725 h 868075"/>
              <a:gd name="connsiteX57" fmla="*/ 1133623 w 1133623"/>
              <a:gd name="connsiteY57" fmla="*/ 833437 h 868075"/>
              <a:gd name="connsiteX58" fmla="*/ 1128860 w 1133623"/>
              <a:gd name="connsiteY58" fmla="*/ 752475 h 868075"/>
              <a:gd name="connsiteX59" fmla="*/ 1119335 w 1133623"/>
              <a:gd name="connsiteY59" fmla="*/ 733425 h 868075"/>
              <a:gd name="connsiteX60" fmla="*/ 1114573 w 1133623"/>
              <a:gd name="connsiteY60" fmla="*/ 719137 h 868075"/>
              <a:gd name="connsiteX61" fmla="*/ 1090760 w 1133623"/>
              <a:gd name="connsiteY61" fmla="*/ 685800 h 868075"/>
              <a:gd name="connsiteX62" fmla="*/ 1076473 w 1133623"/>
              <a:gd name="connsiteY62" fmla="*/ 676275 h 868075"/>
              <a:gd name="connsiteX63" fmla="*/ 1071710 w 1133623"/>
              <a:gd name="connsiteY63" fmla="*/ 661987 h 868075"/>
              <a:gd name="connsiteX64" fmla="*/ 1052660 w 1133623"/>
              <a:gd name="connsiteY64" fmla="*/ 633412 h 868075"/>
              <a:gd name="connsiteX65" fmla="*/ 1033610 w 1133623"/>
              <a:gd name="connsiteY65" fmla="*/ 590550 h 868075"/>
              <a:gd name="connsiteX66" fmla="*/ 1014560 w 1133623"/>
              <a:gd name="connsiteY66" fmla="*/ 547687 h 868075"/>
              <a:gd name="connsiteX67" fmla="*/ 1000273 w 1133623"/>
              <a:gd name="connsiteY67" fmla="*/ 514350 h 868075"/>
              <a:gd name="connsiteX68" fmla="*/ 995510 w 1133623"/>
              <a:gd name="connsiteY68" fmla="*/ 500062 h 868075"/>
              <a:gd name="connsiteX69" fmla="*/ 990748 w 1133623"/>
              <a:gd name="connsiteY69" fmla="*/ 481012 h 868075"/>
              <a:gd name="connsiteX70" fmla="*/ 981223 w 1133623"/>
              <a:gd name="connsiteY70" fmla="*/ 466725 h 868075"/>
              <a:gd name="connsiteX71" fmla="*/ 971698 w 1133623"/>
              <a:gd name="connsiteY71" fmla="*/ 447675 h 868075"/>
              <a:gd name="connsiteX72" fmla="*/ 966935 w 1133623"/>
              <a:gd name="connsiteY72" fmla="*/ 428625 h 868075"/>
              <a:gd name="connsiteX73" fmla="*/ 952648 w 1133623"/>
              <a:gd name="connsiteY73" fmla="*/ 409575 h 868075"/>
              <a:gd name="connsiteX74" fmla="*/ 943123 w 1133623"/>
              <a:gd name="connsiteY74" fmla="*/ 395287 h 868075"/>
              <a:gd name="connsiteX75" fmla="*/ 933598 w 1133623"/>
              <a:gd name="connsiteY75" fmla="*/ 352425 h 868075"/>
              <a:gd name="connsiteX76" fmla="*/ 924073 w 1133623"/>
              <a:gd name="connsiteY76" fmla="*/ 323850 h 868075"/>
              <a:gd name="connsiteX77" fmla="*/ 905023 w 1133623"/>
              <a:gd name="connsiteY77" fmla="*/ 271462 h 868075"/>
              <a:gd name="connsiteX78" fmla="*/ 890735 w 1133623"/>
              <a:gd name="connsiteY78" fmla="*/ 209550 h 868075"/>
              <a:gd name="connsiteX79" fmla="*/ 881210 w 1133623"/>
              <a:gd name="connsiteY79" fmla="*/ 180975 h 868075"/>
              <a:gd name="connsiteX80" fmla="*/ 876448 w 1133623"/>
              <a:gd name="connsiteY80" fmla="*/ 166687 h 868075"/>
              <a:gd name="connsiteX81" fmla="*/ 862160 w 1133623"/>
              <a:gd name="connsiteY81" fmla="*/ 119062 h 868075"/>
              <a:gd name="connsiteX82" fmla="*/ 857398 w 1133623"/>
              <a:gd name="connsiteY82" fmla="*/ 104775 h 868075"/>
              <a:gd name="connsiteX83" fmla="*/ 847873 w 1133623"/>
              <a:gd name="connsiteY83" fmla="*/ 90487 h 868075"/>
              <a:gd name="connsiteX84" fmla="*/ 824060 w 1133623"/>
              <a:gd name="connsiteY84" fmla="*/ 47625 h 868075"/>
              <a:gd name="connsiteX85" fmla="*/ 809773 w 1133623"/>
              <a:gd name="connsiteY85" fmla="*/ 33337 h 868075"/>
              <a:gd name="connsiteX86" fmla="*/ 800248 w 1133623"/>
              <a:gd name="connsiteY86" fmla="*/ 19050 h 868075"/>
              <a:gd name="connsiteX87" fmla="*/ 785960 w 1133623"/>
              <a:gd name="connsiteY87" fmla="*/ 14287 h 868075"/>
              <a:gd name="connsiteX88" fmla="*/ 757385 w 1133623"/>
              <a:gd name="connsiteY88" fmla="*/ 0 h 868075"/>
              <a:gd name="connsiteX89" fmla="*/ 724048 w 1133623"/>
              <a:gd name="connsiteY89" fmla="*/ 4762 h 868075"/>
              <a:gd name="connsiteX90" fmla="*/ 695473 w 1133623"/>
              <a:gd name="connsiteY90" fmla="*/ 23812 h 868075"/>
              <a:gd name="connsiteX91" fmla="*/ 695473 w 1133623"/>
              <a:gd name="connsiteY91" fmla="*/ 100012 h 868075"/>
              <a:gd name="connsiteX92" fmla="*/ 704998 w 1133623"/>
              <a:gd name="connsiteY92" fmla="*/ 114300 h 868075"/>
              <a:gd name="connsiteX93" fmla="*/ 733573 w 1133623"/>
              <a:gd name="connsiteY93" fmla="*/ 133350 h 868075"/>
              <a:gd name="connsiteX94" fmla="*/ 743098 w 1133623"/>
              <a:gd name="connsiteY94" fmla="*/ 219075 h 868075"/>
              <a:gd name="connsiteX95" fmla="*/ 747860 w 1133623"/>
              <a:gd name="connsiteY95" fmla="*/ 233362 h 868075"/>
              <a:gd name="connsiteX96" fmla="*/ 752623 w 1133623"/>
              <a:gd name="connsiteY96" fmla="*/ 252412 h 868075"/>
              <a:gd name="connsiteX97" fmla="*/ 757385 w 1133623"/>
              <a:gd name="connsiteY97" fmla="*/ 304800 h 868075"/>
              <a:gd name="connsiteX98" fmla="*/ 776435 w 1133623"/>
              <a:gd name="connsiteY98" fmla="*/ 347662 h 868075"/>
              <a:gd name="connsiteX99" fmla="*/ 795485 w 1133623"/>
              <a:gd name="connsiteY99" fmla="*/ 376237 h 868075"/>
              <a:gd name="connsiteX100" fmla="*/ 809773 w 1133623"/>
              <a:gd name="connsiteY100" fmla="*/ 376237 h 868075"/>
              <a:gd name="connsiteX101" fmla="*/ 814535 w 1133623"/>
              <a:gd name="connsiteY101" fmla="*/ 438150 h 868075"/>
              <a:gd name="connsiteX102" fmla="*/ 828823 w 1133623"/>
              <a:gd name="connsiteY102" fmla="*/ 447675 h 868075"/>
              <a:gd name="connsiteX103" fmla="*/ 847873 w 1133623"/>
              <a:gd name="connsiteY103" fmla="*/ 476250 h 868075"/>
              <a:gd name="connsiteX104" fmla="*/ 852635 w 1133623"/>
              <a:gd name="connsiteY104" fmla="*/ 490537 h 868075"/>
              <a:gd name="connsiteX105" fmla="*/ 862160 w 1133623"/>
              <a:gd name="connsiteY105" fmla="*/ 552450 h 868075"/>
              <a:gd name="connsiteX106" fmla="*/ 885973 w 1133623"/>
              <a:gd name="connsiteY106" fmla="*/ 581025 h 868075"/>
              <a:gd name="connsiteX107" fmla="*/ 909785 w 1133623"/>
              <a:gd name="connsiteY107" fmla="*/ 600075 h 868075"/>
              <a:gd name="connsiteX108" fmla="*/ 914548 w 1133623"/>
              <a:gd name="connsiteY108" fmla="*/ 614362 h 868075"/>
              <a:gd name="connsiteX109" fmla="*/ 924073 w 1133623"/>
              <a:gd name="connsiteY109" fmla="*/ 661987 h 868075"/>
              <a:gd name="connsiteX110" fmla="*/ 943123 w 1133623"/>
              <a:gd name="connsiteY110" fmla="*/ 690562 h 868075"/>
              <a:gd name="connsiteX111" fmla="*/ 947885 w 1133623"/>
              <a:gd name="connsiteY111" fmla="*/ 704850 h 868075"/>
              <a:gd name="connsiteX112" fmla="*/ 962173 w 1133623"/>
              <a:gd name="connsiteY112" fmla="*/ 714375 h 868075"/>
              <a:gd name="connsiteX113" fmla="*/ 971698 w 1133623"/>
              <a:gd name="connsiteY113" fmla="*/ 728662 h 868075"/>
              <a:gd name="connsiteX114" fmla="*/ 981223 w 1133623"/>
              <a:gd name="connsiteY114" fmla="*/ 757237 h 868075"/>
              <a:gd name="connsiteX115" fmla="*/ 985985 w 1133623"/>
              <a:gd name="connsiteY115" fmla="*/ 771525 h 868075"/>
              <a:gd name="connsiteX116" fmla="*/ 1009798 w 1133623"/>
              <a:gd name="connsiteY116" fmla="*/ 800100 h 868075"/>
              <a:gd name="connsiteX117" fmla="*/ 1019323 w 1133623"/>
              <a:gd name="connsiteY117" fmla="*/ 814387 h 868075"/>
              <a:gd name="connsiteX118" fmla="*/ 1005035 w 1133623"/>
              <a:gd name="connsiteY118" fmla="*/ 823912 h 868075"/>
              <a:gd name="connsiteX119" fmla="*/ 971698 w 1133623"/>
              <a:gd name="connsiteY119" fmla="*/ 814387 h 868075"/>
              <a:gd name="connsiteX120" fmla="*/ 957410 w 1133623"/>
              <a:gd name="connsiteY120" fmla="*/ 804862 h 868075"/>
              <a:gd name="connsiteX121" fmla="*/ 928835 w 1133623"/>
              <a:gd name="connsiteY121" fmla="*/ 795337 h 868075"/>
              <a:gd name="connsiteX122" fmla="*/ 914548 w 1133623"/>
              <a:gd name="connsiteY122" fmla="*/ 781050 h 868075"/>
              <a:gd name="connsiteX123" fmla="*/ 885973 w 1133623"/>
              <a:gd name="connsiteY123" fmla="*/ 771525 h 868075"/>
              <a:gd name="connsiteX124" fmla="*/ 843110 w 1133623"/>
              <a:gd name="connsiteY124" fmla="*/ 776287 h 868075"/>
              <a:gd name="connsiteX125" fmla="*/ 828823 w 1133623"/>
              <a:gd name="connsiteY125" fmla="*/ 766762 h 868075"/>
              <a:gd name="connsiteX126" fmla="*/ 795485 w 1133623"/>
              <a:gd name="connsiteY126" fmla="*/ 757237 h 868075"/>
              <a:gd name="connsiteX127" fmla="*/ 766910 w 1133623"/>
              <a:gd name="connsiteY127" fmla="*/ 738187 h 868075"/>
              <a:gd name="connsiteX128" fmla="*/ 738335 w 1133623"/>
              <a:gd name="connsiteY128" fmla="*/ 742950 h 868075"/>
              <a:gd name="connsiteX129" fmla="*/ 733573 w 1133623"/>
              <a:gd name="connsiteY129" fmla="*/ 757237 h 868075"/>
              <a:gd name="connsiteX130" fmla="*/ 719285 w 1133623"/>
              <a:gd name="connsiteY130" fmla="*/ 762000 h 868075"/>
              <a:gd name="connsiteX131" fmla="*/ 704998 w 1133623"/>
              <a:gd name="connsiteY131" fmla="*/ 752475 h 868075"/>
              <a:gd name="connsiteX132" fmla="*/ 695473 w 1133623"/>
              <a:gd name="connsiteY132" fmla="*/ 733425 h 868075"/>
              <a:gd name="connsiteX133" fmla="*/ 690710 w 1133623"/>
              <a:gd name="connsiteY133" fmla="*/ 719137 h 868075"/>
              <a:gd name="connsiteX134" fmla="*/ 676423 w 1133623"/>
              <a:gd name="connsiteY134" fmla="*/ 709612 h 868075"/>
              <a:gd name="connsiteX135" fmla="*/ 647848 w 1133623"/>
              <a:gd name="connsiteY135" fmla="*/ 700087 h 868075"/>
              <a:gd name="connsiteX136" fmla="*/ 638323 w 1133623"/>
              <a:gd name="connsiteY136" fmla="*/ 685800 h 868075"/>
              <a:gd name="connsiteX137" fmla="*/ 576410 w 1133623"/>
              <a:gd name="connsiteY137" fmla="*/ 681037 h 868075"/>
              <a:gd name="connsiteX138" fmla="*/ 562123 w 1133623"/>
              <a:gd name="connsiteY138" fmla="*/ 685800 h 868075"/>
              <a:gd name="connsiteX139" fmla="*/ 562123 w 1133623"/>
              <a:gd name="connsiteY139" fmla="*/ 657225 h 868075"/>
              <a:gd name="connsiteX140" fmla="*/ 547835 w 1133623"/>
              <a:gd name="connsiteY140" fmla="*/ 623887 h 868075"/>
              <a:gd name="connsiteX141" fmla="*/ 504973 w 1133623"/>
              <a:gd name="connsiteY141" fmla="*/ 604837 h 868075"/>
              <a:gd name="connsiteX142" fmla="*/ 476398 w 1133623"/>
              <a:gd name="connsiteY142" fmla="*/ 595312 h 868075"/>
              <a:gd name="connsiteX143" fmla="*/ 428773 w 1133623"/>
              <a:gd name="connsiteY143" fmla="*/ 576262 h 868075"/>
              <a:gd name="connsiteX144" fmla="*/ 385910 w 1133623"/>
              <a:gd name="connsiteY144" fmla="*/ 571500 h 868075"/>
              <a:gd name="connsiteX145" fmla="*/ 357335 w 1133623"/>
              <a:gd name="connsiteY145" fmla="*/ 552450 h 868075"/>
              <a:gd name="connsiteX146" fmla="*/ 323998 w 1133623"/>
              <a:gd name="connsiteY146" fmla="*/ 538162 h 868075"/>
              <a:gd name="connsiteX147" fmla="*/ 295423 w 1133623"/>
              <a:gd name="connsiteY147" fmla="*/ 528637 h 868075"/>
              <a:gd name="connsiteX148" fmla="*/ 304948 w 1133623"/>
              <a:gd name="connsiteY148" fmla="*/ 514350 h 868075"/>
              <a:gd name="connsiteX149" fmla="*/ 304948 w 1133623"/>
              <a:gd name="connsiteY149" fmla="*/ 471487 h 868075"/>
              <a:gd name="connsiteX150" fmla="*/ 290660 w 1133623"/>
              <a:gd name="connsiteY150" fmla="*/ 466725 h 868075"/>
              <a:gd name="connsiteX151" fmla="*/ 238273 w 1133623"/>
              <a:gd name="connsiteY151" fmla="*/ 457200 h 868075"/>
              <a:gd name="connsiteX152" fmla="*/ 228748 w 1133623"/>
              <a:gd name="connsiteY152" fmla="*/ 442912 h 868075"/>
              <a:gd name="connsiteX153" fmla="*/ 219223 w 1133623"/>
              <a:gd name="connsiteY153" fmla="*/ 400050 h 868075"/>
              <a:gd name="connsiteX154" fmla="*/ 204935 w 1133623"/>
              <a:gd name="connsiteY154" fmla="*/ 395287 h 868075"/>
              <a:gd name="connsiteX155" fmla="*/ 166835 w 1133623"/>
              <a:gd name="connsiteY155" fmla="*/ 381000 h 868075"/>
              <a:gd name="connsiteX156" fmla="*/ 152548 w 1133623"/>
              <a:gd name="connsiteY156" fmla="*/ 323850 h 868075"/>
              <a:gd name="connsiteX157" fmla="*/ 114448 w 1133623"/>
              <a:gd name="connsiteY157" fmla="*/ 304800 h 868075"/>
              <a:gd name="connsiteX158" fmla="*/ 123973 w 1133623"/>
              <a:gd name="connsiteY158" fmla="*/ 290512 h 868075"/>
              <a:gd name="connsiteX159" fmla="*/ 114448 w 1133623"/>
              <a:gd name="connsiteY159" fmla="*/ 257175 h 868075"/>
              <a:gd name="connsiteX160" fmla="*/ 100160 w 1133623"/>
              <a:gd name="connsiteY160" fmla="*/ 242887 h 868075"/>
              <a:gd name="connsiteX161" fmla="*/ 95398 w 1133623"/>
              <a:gd name="connsiteY161" fmla="*/ 200025 h 868075"/>
              <a:gd name="connsiteX162" fmla="*/ 90635 w 1133623"/>
              <a:gd name="connsiteY162" fmla="*/ 185737 h 868075"/>
              <a:gd name="connsiteX163" fmla="*/ 76348 w 1133623"/>
              <a:gd name="connsiteY163" fmla="*/ 171450 h 868075"/>
              <a:gd name="connsiteX164" fmla="*/ 66823 w 1133623"/>
              <a:gd name="connsiteY164" fmla="*/ 80962 h 868075"/>
              <a:gd name="connsiteX165" fmla="*/ 57298 w 1133623"/>
              <a:gd name="connsiteY165" fmla="*/ 66675 h 868075"/>
              <a:gd name="connsiteX166" fmla="*/ 28723 w 1133623"/>
              <a:gd name="connsiteY166" fmla="*/ 38100 h 868075"/>
              <a:gd name="connsiteX167" fmla="*/ 19198 w 1133623"/>
              <a:gd name="connsiteY167" fmla="*/ 23812 h 868075"/>
              <a:gd name="connsiteX168" fmla="*/ 4910 w 1133623"/>
              <a:gd name="connsiteY168" fmla="*/ 33337 h 868075"/>
              <a:gd name="connsiteX169" fmla="*/ 148 w 1133623"/>
              <a:gd name="connsiteY169" fmla="*/ 28575 h 868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1133623" h="868075">
                <a:moveTo>
                  <a:pt x="148" y="28575"/>
                </a:moveTo>
                <a:cubicBezTo>
                  <a:pt x="942" y="35719"/>
                  <a:pt x="7665" y="60136"/>
                  <a:pt x="9673" y="76200"/>
                </a:cubicBezTo>
                <a:cubicBezTo>
                  <a:pt x="11260" y="88900"/>
                  <a:pt x="13095" y="101572"/>
                  <a:pt x="14435" y="114300"/>
                </a:cubicBezTo>
                <a:cubicBezTo>
                  <a:pt x="16271" y="131738"/>
                  <a:pt x="16881" y="149306"/>
                  <a:pt x="19198" y="166687"/>
                </a:cubicBezTo>
                <a:cubicBezTo>
                  <a:pt x="20798" y="178687"/>
                  <a:pt x="30475" y="205284"/>
                  <a:pt x="33485" y="214312"/>
                </a:cubicBezTo>
                <a:lnTo>
                  <a:pt x="43010" y="242887"/>
                </a:lnTo>
                <a:cubicBezTo>
                  <a:pt x="44598" y="247650"/>
                  <a:pt x="44988" y="252998"/>
                  <a:pt x="47773" y="257175"/>
                </a:cubicBezTo>
                <a:lnTo>
                  <a:pt x="57298" y="271462"/>
                </a:lnTo>
                <a:cubicBezTo>
                  <a:pt x="60473" y="280987"/>
                  <a:pt x="62333" y="291057"/>
                  <a:pt x="66823" y="300037"/>
                </a:cubicBezTo>
                <a:cubicBezTo>
                  <a:pt x="69998" y="306387"/>
                  <a:pt x="73711" y="312495"/>
                  <a:pt x="76348" y="319087"/>
                </a:cubicBezTo>
                <a:cubicBezTo>
                  <a:pt x="104065" y="388379"/>
                  <a:pt x="70965" y="319191"/>
                  <a:pt x="95398" y="361950"/>
                </a:cubicBezTo>
                <a:cubicBezTo>
                  <a:pt x="98920" y="368114"/>
                  <a:pt x="100797" y="375223"/>
                  <a:pt x="104923" y="381000"/>
                </a:cubicBezTo>
                <a:cubicBezTo>
                  <a:pt x="108838" y="386480"/>
                  <a:pt x="114898" y="390113"/>
                  <a:pt x="119210" y="395287"/>
                </a:cubicBezTo>
                <a:cubicBezTo>
                  <a:pt x="122874" y="399684"/>
                  <a:pt x="125071" y="405178"/>
                  <a:pt x="128735" y="409575"/>
                </a:cubicBezTo>
                <a:cubicBezTo>
                  <a:pt x="133047" y="414749"/>
                  <a:pt x="138711" y="418688"/>
                  <a:pt x="143023" y="423862"/>
                </a:cubicBezTo>
                <a:cubicBezTo>
                  <a:pt x="146687" y="428259"/>
                  <a:pt x="148884" y="433753"/>
                  <a:pt x="152548" y="438150"/>
                </a:cubicBezTo>
                <a:cubicBezTo>
                  <a:pt x="156860" y="443324"/>
                  <a:pt x="162523" y="447263"/>
                  <a:pt x="166835" y="452437"/>
                </a:cubicBezTo>
                <a:cubicBezTo>
                  <a:pt x="170499" y="456834"/>
                  <a:pt x="172557" y="462447"/>
                  <a:pt x="176360" y="466725"/>
                </a:cubicBezTo>
                <a:cubicBezTo>
                  <a:pt x="185309" y="476793"/>
                  <a:pt x="197463" y="484092"/>
                  <a:pt x="204935" y="495300"/>
                </a:cubicBezTo>
                <a:cubicBezTo>
                  <a:pt x="208110" y="500062"/>
                  <a:pt x="210152" y="505818"/>
                  <a:pt x="214460" y="509587"/>
                </a:cubicBezTo>
                <a:cubicBezTo>
                  <a:pt x="223075" y="517125"/>
                  <a:pt x="233510" y="522287"/>
                  <a:pt x="243035" y="528637"/>
                </a:cubicBezTo>
                <a:cubicBezTo>
                  <a:pt x="263228" y="542099"/>
                  <a:pt x="252206" y="535603"/>
                  <a:pt x="276373" y="547687"/>
                </a:cubicBezTo>
                <a:cubicBezTo>
                  <a:pt x="321949" y="593266"/>
                  <a:pt x="263594" y="539168"/>
                  <a:pt x="304948" y="566737"/>
                </a:cubicBezTo>
                <a:cubicBezTo>
                  <a:pt x="310552" y="570473"/>
                  <a:pt x="313919" y="576890"/>
                  <a:pt x="319235" y="581025"/>
                </a:cubicBezTo>
                <a:cubicBezTo>
                  <a:pt x="328271" y="588053"/>
                  <a:pt x="347810" y="600075"/>
                  <a:pt x="347810" y="600075"/>
                </a:cubicBezTo>
                <a:cubicBezTo>
                  <a:pt x="350985" y="604837"/>
                  <a:pt x="352938" y="610698"/>
                  <a:pt x="357335" y="614362"/>
                </a:cubicBezTo>
                <a:cubicBezTo>
                  <a:pt x="362789" y="618907"/>
                  <a:pt x="370221" y="620365"/>
                  <a:pt x="376385" y="623887"/>
                </a:cubicBezTo>
                <a:cubicBezTo>
                  <a:pt x="381355" y="626727"/>
                  <a:pt x="386276" y="629748"/>
                  <a:pt x="390673" y="633412"/>
                </a:cubicBezTo>
                <a:cubicBezTo>
                  <a:pt x="395847" y="637724"/>
                  <a:pt x="399786" y="643388"/>
                  <a:pt x="404960" y="647700"/>
                </a:cubicBezTo>
                <a:cubicBezTo>
                  <a:pt x="417269" y="657958"/>
                  <a:pt x="419217" y="657215"/>
                  <a:pt x="433535" y="661987"/>
                </a:cubicBezTo>
                <a:cubicBezTo>
                  <a:pt x="436710" y="666750"/>
                  <a:pt x="438590" y="672699"/>
                  <a:pt x="443060" y="676275"/>
                </a:cubicBezTo>
                <a:cubicBezTo>
                  <a:pt x="446980" y="679411"/>
                  <a:pt x="452960" y="678599"/>
                  <a:pt x="457348" y="681037"/>
                </a:cubicBezTo>
                <a:cubicBezTo>
                  <a:pt x="467355" y="686596"/>
                  <a:pt x="475063" y="696466"/>
                  <a:pt x="485923" y="700087"/>
                </a:cubicBezTo>
                <a:cubicBezTo>
                  <a:pt x="490685" y="701675"/>
                  <a:pt x="495803" y="702446"/>
                  <a:pt x="500210" y="704850"/>
                </a:cubicBezTo>
                <a:cubicBezTo>
                  <a:pt x="513358" y="712022"/>
                  <a:pt x="524102" y="723926"/>
                  <a:pt x="538310" y="728662"/>
                </a:cubicBezTo>
                <a:lnTo>
                  <a:pt x="581173" y="742950"/>
                </a:lnTo>
                <a:lnTo>
                  <a:pt x="595460" y="747712"/>
                </a:lnTo>
                <a:cubicBezTo>
                  <a:pt x="600223" y="749300"/>
                  <a:pt x="604878" y="751258"/>
                  <a:pt x="609748" y="752475"/>
                </a:cubicBezTo>
                <a:cubicBezTo>
                  <a:pt x="616098" y="754062"/>
                  <a:pt x="622504" y="755439"/>
                  <a:pt x="628798" y="757237"/>
                </a:cubicBezTo>
                <a:cubicBezTo>
                  <a:pt x="633625" y="758616"/>
                  <a:pt x="638242" y="760679"/>
                  <a:pt x="643085" y="762000"/>
                </a:cubicBezTo>
                <a:cubicBezTo>
                  <a:pt x="655715" y="765445"/>
                  <a:pt x="668485" y="768350"/>
                  <a:pt x="681185" y="771525"/>
                </a:cubicBezTo>
                <a:lnTo>
                  <a:pt x="700235" y="776287"/>
                </a:lnTo>
                <a:cubicBezTo>
                  <a:pt x="706585" y="777875"/>
                  <a:pt x="712805" y="780124"/>
                  <a:pt x="719285" y="781050"/>
                </a:cubicBezTo>
                <a:cubicBezTo>
                  <a:pt x="730398" y="782637"/>
                  <a:pt x="741550" y="783967"/>
                  <a:pt x="752623" y="785812"/>
                </a:cubicBezTo>
                <a:cubicBezTo>
                  <a:pt x="760607" y="787143"/>
                  <a:pt x="768471" y="789127"/>
                  <a:pt x="776435" y="790575"/>
                </a:cubicBezTo>
                <a:cubicBezTo>
                  <a:pt x="785936" y="792302"/>
                  <a:pt x="795485" y="793750"/>
                  <a:pt x="805010" y="795337"/>
                </a:cubicBezTo>
                <a:cubicBezTo>
                  <a:pt x="872885" y="817962"/>
                  <a:pt x="802272" y="795236"/>
                  <a:pt x="852635" y="809625"/>
                </a:cubicBezTo>
                <a:cubicBezTo>
                  <a:pt x="857462" y="811004"/>
                  <a:pt x="862096" y="813008"/>
                  <a:pt x="866923" y="814387"/>
                </a:cubicBezTo>
                <a:cubicBezTo>
                  <a:pt x="873217" y="816185"/>
                  <a:pt x="879704" y="817269"/>
                  <a:pt x="885973" y="819150"/>
                </a:cubicBezTo>
                <a:cubicBezTo>
                  <a:pt x="895590" y="822035"/>
                  <a:pt x="905023" y="825500"/>
                  <a:pt x="914548" y="828675"/>
                </a:cubicBezTo>
                <a:cubicBezTo>
                  <a:pt x="919310" y="830262"/>
                  <a:pt x="923965" y="832219"/>
                  <a:pt x="928835" y="833437"/>
                </a:cubicBezTo>
                <a:cubicBezTo>
                  <a:pt x="941535" y="836612"/>
                  <a:pt x="954516" y="838822"/>
                  <a:pt x="966935" y="842962"/>
                </a:cubicBezTo>
                <a:cubicBezTo>
                  <a:pt x="976460" y="846137"/>
                  <a:pt x="985770" y="850052"/>
                  <a:pt x="995510" y="852487"/>
                </a:cubicBezTo>
                <a:cubicBezTo>
                  <a:pt x="1001860" y="854075"/>
                  <a:pt x="1008170" y="855830"/>
                  <a:pt x="1014560" y="857250"/>
                </a:cubicBezTo>
                <a:cubicBezTo>
                  <a:pt x="1022462" y="859006"/>
                  <a:pt x="1030520" y="860049"/>
                  <a:pt x="1038373" y="862012"/>
                </a:cubicBezTo>
                <a:cubicBezTo>
                  <a:pt x="1043243" y="863230"/>
                  <a:pt x="1047898" y="865187"/>
                  <a:pt x="1052660" y="866775"/>
                </a:cubicBezTo>
                <a:cubicBezTo>
                  <a:pt x="1102956" y="863182"/>
                  <a:pt x="1112649" y="880146"/>
                  <a:pt x="1128860" y="847725"/>
                </a:cubicBezTo>
                <a:cubicBezTo>
                  <a:pt x="1131105" y="843235"/>
                  <a:pt x="1132035" y="838200"/>
                  <a:pt x="1133623" y="833437"/>
                </a:cubicBezTo>
                <a:cubicBezTo>
                  <a:pt x="1132035" y="806450"/>
                  <a:pt x="1132683" y="779237"/>
                  <a:pt x="1128860" y="752475"/>
                </a:cubicBezTo>
                <a:cubicBezTo>
                  <a:pt x="1127856" y="745447"/>
                  <a:pt x="1122132" y="739951"/>
                  <a:pt x="1119335" y="733425"/>
                </a:cubicBezTo>
                <a:cubicBezTo>
                  <a:pt x="1117358" y="728811"/>
                  <a:pt x="1116818" y="723627"/>
                  <a:pt x="1114573" y="719137"/>
                </a:cubicBezTo>
                <a:cubicBezTo>
                  <a:pt x="1111869" y="713729"/>
                  <a:pt x="1092917" y="687957"/>
                  <a:pt x="1090760" y="685800"/>
                </a:cubicBezTo>
                <a:cubicBezTo>
                  <a:pt x="1086713" y="681753"/>
                  <a:pt x="1081235" y="679450"/>
                  <a:pt x="1076473" y="676275"/>
                </a:cubicBezTo>
                <a:cubicBezTo>
                  <a:pt x="1074885" y="671512"/>
                  <a:pt x="1074148" y="666376"/>
                  <a:pt x="1071710" y="661987"/>
                </a:cubicBezTo>
                <a:cubicBezTo>
                  <a:pt x="1066151" y="651980"/>
                  <a:pt x="1052660" y="633412"/>
                  <a:pt x="1052660" y="633412"/>
                </a:cubicBezTo>
                <a:cubicBezTo>
                  <a:pt x="1041325" y="599407"/>
                  <a:pt x="1048704" y="613191"/>
                  <a:pt x="1033610" y="590550"/>
                </a:cubicBezTo>
                <a:cubicBezTo>
                  <a:pt x="1022275" y="556545"/>
                  <a:pt x="1029654" y="570329"/>
                  <a:pt x="1014560" y="547687"/>
                </a:cubicBezTo>
                <a:cubicBezTo>
                  <a:pt x="1003394" y="514187"/>
                  <a:pt x="1017925" y="555537"/>
                  <a:pt x="1000273" y="514350"/>
                </a:cubicBezTo>
                <a:cubicBezTo>
                  <a:pt x="998295" y="509736"/>
                  <a:pt x="996889" y="504889"/>
                  <a:pt x="995510" y="500062"/>
                </a:cubicBezTo>
                <a:cubicBezTo>
                  <a:pt x="993712" y="493768"/>
                  <a:pt x="993326" y="487028"/>
                  <a:pt x="990748" y="481012"/>
                </a:cubicBezTo>
                <a:cubicBezTo>
                  <a:pt x="988493" y="475751"/>
                  <a:pt x="984063" y="471695"/>
                  <a:pt x="981223" y="466725"/>
                </a:cubicBezTo>
                <a:cubicBezTo>
                  <a:pt x="977701" y="460561"/>
                  <a:pt x="974191" y="454322"/>
                  <a:pt x="971698" y="447675"/>
                </a:cubicBezTo>
                <a:cubicBezTo>
                  <a:pt x="969400" y="441546"/>
                  <a:pt x="969862" y="434479"/>
                  <a:pt x="966935" y="428625"/>
                </a:cubicBezTo>
                <a:cubicBezTo>
                  <a:pt x="963385" y="421526"/>
                  <a:pt x="957261" y="416034"/>
                  <a:pt x="952648" y="409575"/>
                </a:cubicBezTo>
                <a:cubicBezTo>
                  <a:pt x="949321" y="404917"/>
                  <a:pt x="946298" y="400050"/>
                  <a:pt x="943123" y="395287"/>
                </a:cubicBezTo>
                <a:cubicBezTo>
                  <a:pt x="940406" y="381703"/>
                  <a:pt x="937631" y="365867"/>
                  <a:pt x="933598" y="352425"/>
                </a:cubicBezTo>
                <a:cubicBezTo>
                  <a:pt x="930713" y="342808"/>
                  <a:pt x="926508" y="333590"/>
                  <a:pt x="924073" y="323850"/>
                </a:cubicBezTo>
                <a:cubicBezTo>
                  <a:pt x="913160" y="280197"/>
                  <a:pt x="921809" y="296642"/>
                  <a:pt x="905023" y="271462"/>
                </a:cubicBezTo>
                <a:cubicBezTo>
                  <a:pt x="901245" y="252576"/>
                  <a:pt x="896477" y="226777"/>
                  <a:pt x="890735" y="209550"/>
                </a:cubicBezTo>
                <a:lnTo>
                  <a:pt x="881210" y="180975"/>
                </a:lnTo>
                <a:cubicBezTo>
                  <a:pt x="879623" y="176212"/>
                  <a:pt x="877666" y="171557"/>
                  <a:pt x="876448" y="166687"/>
                </a:cubicBezTo>
                <a:cubicBezTo>
                  <a:pt x="869249" y="137894"/>
                  <a:pt x="873756" y="153850"/>
                  <a:pt x="862160" y="119062"/>
                </a:cubicBezTo>
                <a:cubicBezTo>
                  <a:pt x="860573" y="114300"/>
                  <a:pt x="860182" y="108952"/>
                  <a:pt x="857398" y="104775"/>
                </a:cubicBezTo>
                <a:cubicBezTo>
                  <a:pt x="854223" y="100012"/>
                  <a:pt x="850433" y="95607"/>
                  <a:pt x="847873" y="90487"/>
                </a:cubicBezTo>
                <a:cubicBezTo>
                  <a:pt x="835895" y="66532"/>
                  <a:pt x="854091" y="77658"/>
                  <a:pt x="824060" y="47625"/>
                </a:cubicBezTo>
                <a:cubicBezTo>
                  <a:pt x="819298" y="42862"/>
                  <a:pt x="814085" y="38511"/>
                  <a:pt x="809773" y="33337"/>
                </a:cubicBezTo>
                <a:cubicBezTo>
                  <a:pt x="806109" y="28940"/>
                  <a:pt x="804717" y="22626"/>
                  <a:pt x="800248" y="19050"/>
                </a:cubicBezTo>
                <a:cubicBezTo>
                  <a:pt x="796328" y="15914"/>
                  <a:pt x="790450" y="16532"/>
                  <a:pt x="785960" y="14287"/>
                </a:cubicBezTo>
                <a:cubicBezTo>
                  <a:pt x="749038" y="-4174"/>
                  <a:pt x="793292" y="11967"/>
                  <a:pt x="757385" y="0"/>
                </a:cubicBezTo>
                <a:cubicBezTo>
                  <a:pt x="746273" y="1587"/>
                  <a:pt x="734525" y="732"/>
                  <a:pt x="724048" y="4762"/>
                </a:cubicBezTo>
                <a:cubicBezTo>
                  <a:pt x="713363" y="8871"/>
                  <a:pt x="695473" y="23812"/>
                  <a:pt x="695473" y="23812"/>
                </a:cubicBezTo>
                <a:cubicBezTo>
                  <a:pt x="685313" y="54290"/>
                  <a:pt x="685589" y="47300"/>
                  <a:pt x="695473" y="100012"/>
                </a:cubicBezTo>
                <a:cubicBezTo>
                  <a:pt x="696528" y="105638"/>
                  <a:pt x="700690" y="110531"/>
                  <a:pt x="704998" y="114300"/>
                </a:cubicBezTo>
                <a:cubicBezTo>
                  <a:pt x="713613" y="121838"/>
                  <a:pt x="733573" y="133350"/>
                  <a:pt x="733573" y="133350"/>
                </a:cubicBezTo>
                <a:cubicBezTo>
                  <a:pt x="734942" y="147042"/>
                  <a:pt x="740099" y="202583"/>
                  <a:pt x="743098" y="219075"/>
                </a:cubicBezTo>
                <a:cubicBezTo>
                  <a:pt x="743996" y="224014"/>
                  <a:pt x="746481" y="228535"/>
                  <a:pt x="747860" y="233362"/>
                </a:cubicBezTo>
                <a:cubicBezTo>
                  <a:pt x="749658" y="239656"/>
                  <a:pt x="751035" y="246062"/>
                  <a:pt x="752623" y="252412"/>
                </a:cubicBezTo>
                <a:cubicBezTo>
                  <a:pt x="754210" y="269875"/>
                  <a:pt x="754338" y="287532"/>
                  <a:pt x="757385" y="304800"/>
                </a:cubicBezTo>
                <a:cubicBezTo>
                  <a:pt x="764087" y="342777"/>
                  <a:pt x="763982" y="322757"/>
                  <a:pt x="776435" y="347662"/>
                </a:cubicBezTo>
                <a:cubicBezTo>
                  <a:pt x="790220" y="375232"/>
                  <a:pt x="768402" y="349154"/>
                  <a:pt x="795485" y="376237"/>
                </a:cubicBezTo>
                <a:cubicBezTo>
                  <a:pt x="829490" y="364902"/>
                  <a:pt x="832414" y="361143"/>
                  <a:pt x="809773" y="376237"/>
                </a:cubicBezTo>
                <a:cubicBezTo>
                  <a:pt x="811360" y="396875"/>
                  <a:pt x="809202" y="418150"/>
                  <a:pt x="814535" y="438150"/>
                </a:cubicBezTo>
                <a:cubicBezTo>
                  <a:pt x="816010" y="443681"/>
                  <a:pt x="825054" y="443367"/>
                  <a:pt x="828823" y="447675"/>
                </a:cubicBezTo>
                <a:cubicBezTo>
                  <a:pt x="836361" y="456290"/>
                  <a:pt x="847873" y="476250"/>
                  <a:pt x="847873" y="476250"/>
                </a:cubicBezTo>
                <a:cubicBezTo>
                  <a:pt x="849460" y="481012"/>
                  <a:pt x="851810" y="485585"/>
                  <a:pt x="852635" y="490537"/>
                </a:cubicBezTo>
                <a:cubicBezTo>
                  <a:pt x="854372" y="500958"/>
                  <a:pt x="855619" y="537187"/>
                  <a:pt x="862160" y="552450"/>
                </a:cubicBezTo>
                <a:cubicBezTo>
                  <a:pt x="868419" y="567054"/>
                  <a:pt x="875878" y="568911"/>
                  <a:pt x="885973" y="581025"/>
                </a:cubicBezTo>
                <a:cubicBezTo>
                  <a:pt x="902544" y="600909"/>
                  <a:pt x="886331" y="592256"/>
                  <a:pt x="909785" y="600075"/>
                </a:cubicBezTo>
                <a:cubicBezTo>
                  <a:pt x="911373" y="604837"/>
                  <a:pt x="913563" y="609439"/>
                  <a:pt x="914548" y="614362"/>
                </a:cubicBezTo>
                <a:cubicBezTo>
                  <a:pt x="916472" y="623983"/>
                  <a:pt x="917346" y="649879"/>
                  <a:pt x="924073" y="661987"/>
                </a:cubicBezTo>
                <a:cubicBezTo>
                  <a:pt x="929633" y="671994"/>
                  <a:pt x="943123" y="690562"/>
                  <a:pt x="943123" y="690562"/>
                </a:cubicBezTo>
                <a:cubicBezTo>
                  <a:pt x="944710" y="695325"/>
                  <a:pt x="944749" y="700930"/>
                  <a:pt x="947885" y="704850"/>
                </a:cubicBezTo>
                <a:cubicBezTo>
                  <a:pt x="951461" y="709320"/>
                  <a:pt x="958125" y="710328"/>
                  <a:pt x="962173" y="714375"/>
                </a:cubicBezTo>
                <a:cubicBezTo>
                  <a:pt x="966220" y="718422"/>
                  <a:pt x="968523" y="723900"/>
                  <a:pt x="971698" y="728662"/>
                </a:cubicBezTo>
                <a:lnTo>
                  <a:pt x="981223" y="757237"/>
                </a:lnTo>
                <a:cubicBezTo>
                  <a:pt x="982810" y="762000"/>
                  <a:pt x="983200" y="767348"/>
                  <a:pt x="985985" y="771525"/>
                </a:cubicBezTo>
                <a:cubicBezTo>
                  <a:pt x="1009633" y="806996"/>
                  <a:pt x="979240" y="763431"/>
                  <a:pt x="1009798" y="800100"/>
                </a:cubicBezTo>
                <a:cubicBezTo>
                  <a:pt x="1013462" y="804497"/>
                  <a:pt x="1016148" y="809625"/>
                  <a:pt x="1019323" y="814387"/>
                </a:cubicBezTo>
                <a:cubicBezTo>
                  <a:pt x="1014560" y="817562"/>
                  <a:pt x="1010701" y="823102"/>
                  <a:pt x="1005035" y="823912"/>
                </a:cubicBezTo>
                <a:cubicBezTo>
                  <a:pt x="1002659" y="824252"/>
                  <a:pt x="975671" y="816374"/>
                  <a:pt x="971698" y="814387"/>
                </a:cubicBezTo>
                <a:cubicBezTo>
                  <a:pt x="966578" y="811827"/>
                  <a:pt x="962641" y="807187"/>
                  <a:pt x="957410" y="804862"/>
                </a:cubicBezTo>
                <a:cubicBezTo>
                  <a:pt x="948235" y="800784"/>
                  <a:pt x="928835" y="795337"/>
                  <a:pt x="928835" y="795337"/>
                </a:cubicBezTo>
                <a:cubicBezTo>
                  <a:pt x="924073" y="790575"/>
                  <a:pt x="920435" y="784321"/>
                  <a:pt x="914548" y="781050"/>
                </a:cubicBezTo>
                <a:cubicBezTo>
                  <a:pt x="905771" y="776174"/>
                  <a:pt x="885973" y="771525"/>
                  <a:pt x="885973" y="771525"/>
                </a:cubicBezTo>
                <a:cubicBezTo>
                  <a:pt x="862160" y="779463"/>
                  <a:pt x="862161" y="785813"/>
                  <a:pt x="843110" y="776287"/>
                </a:cubicBezTo>
                <a:cubicBezTo>
                  <a:pt x="837991" y="773727"/>
                  <a:pt x="834084" y="769017"/>
                  <a:pt x="828823" y="766762"/>
                </a:cubicBezTo>
                <a:cubicBezTo>
                  <a:pt x="818023" y="762134"/>
                  <a:pt x="805919" y="763034"/>
                  <a:pt x="795485" y="757237"/>
                </a:cubicBezTo>
                <a:cubicBezTo>
                  <a:pt x="785478" y="751678"/>
                  <a:pt x="766910" y="738187"/>
                  <a:pt x="766910" y="738187"/>
                </a:cubicBezTo>
                <a:cubicBezTo>
                  <a:pt x="757385" y="739775"/>
                  <a:pt x="746719" y="738159"/>
                  <a:pt x="738335" y="742950"/>
                </a:cubicBezTo>
                <a:cubicBezTo>
                  <a:pt x="733977" y="745441"/>
                  <a:pt x="737123" y="753687"/>
                  <a:pt x="733573" y="757237"/>
                </a:cubicBezTo>
                <a:cubicBezTo>
                  <a:pt x="730023" y="760787"/>
                  <a:pt x="724048" y="760412"/>
                  <a:pt x="719285" y="762000"/>
                </a:cubicBezTo>
                <a:cubicBezTo>
                  <a:pt x="714523" y="758825"/>
                  <a:pt x="708662" y="756872"/>
                  <a:pt x="704998" y="752475"/>
                </a:cubicBezTo>
                <a:cubicBezTo>
                  <a:pt x="700453" y="747021"/>
                  <a:pt x="698270" y="739950"/>
                  <a:pt x="695473" y="733425"/>
                </a:cubicBezTo>
                <a:cubicBezTo>
                  <a:pt x="693495" y="728811"/>
                  <a:pt x="693846" y="723057"/>
                  <a:pt x="690710" y="719137"/>
                </a:cubicBezTo>
                <a:cubicBezTo>
                  <a:pt x="687134" y="714668"/>
                  <a:pt x="681653" y="711937"/>
                  <a:pt x="676423" y="709612"/>
                </a:cubicBezTo>
                <a:cubicBezTo>
                  <a:pt x="667248" y="705534"/>
                  <a:pt x="647848" y="700087"/>
                  <a:pt x="647848" y="700087"/>
                </a:cubicBezTo>
                <a:cubicBezTo>
                  <a:pt x="644673" y="695325"/>
                  <a:pt x="642370" y="689847"/>
                  <a:pt x="638323" y="685800"/>
                </a:cubicBezTo>
                <a:cubicBezTo>
                  <a:pt x="619112" y="666590"/>
                  <a:pt x="606450" y="678033"/>
                  <a:pt x="576410" y="681037"/>
                </a:cubicBezTo>
                <a:cubicBezTo>
                  <a:pt x="571648" y="682625"/>
                  <a:pt x="566613" y="688045"/>
                  <a:pt x="562123" y="685800"/>
                </a:cubicBezTo>
                <a:cubicBezTo>
                  <a:pt x="551236" y="680357"/>
                  <a:pt x="560308" y="662669"/>
                  <a:pt x="562123" y="657225"/>
                </a:cubicBezTo>
                <a:cubicBezTo>
                  <a:pt x="558479" y="642652"/>
                  <a:pt x="558798" y="634850"/>
                  <a:pt x="547835" y="623887"/>
                </a:cubicBezTo>
                <a:cubicBezTo>
                  <a:pt x="536515" y="612566"/>
                  <a:pt x="519120" y="609552"/>
                  <a:pt x="504973" y="604837"/>
                </a:cubicBezTo>
                <a:cubicBezTo>
                  <a:pt x="504962" y="604833"/>
                  <a:pt x="476409" y="595317"/>
                  <a:pt x="476398" y="595312"/>
                </a:cubicBezTo>
                <a:cubicBezTo>
                  <a:pt x="462636" y="588431"/>
                  <a:pt x="443905" y="577943"/>
                  <a:pt x="428773" y="576262"/>
                </a:cubicBezTo>
                <a:lnTo>
                  <a:pt x="385910" y="571500"/>
                </a:lnTo>
                <a:cubicBezTo>
                  <a:pt x="376385" y="565150"/>
                  <a:pt x="368195" y="556071"/>
                  <a:pt x="357335" y="552450"/>
                </a:cubicBezTo>
                <a:cubicBezTo>
                  <a:pt x="311328" y="537112"/>
                  <a:pt x="382873" y="561712"/>
                  <a:pt x="323998" y="538162"/>
                </a:cubicBezTo>
                <a:cubicBezTo>
                  <a:pt x="314676" y="534433"/>
                  <a:pt x="295423" y="528637"/>
                  <a:pt x="295423" y="528637"/>
                </a:cubicBezTo>
                <a:cubicBezTo>
                  <a:pt x="298598" y="523875"/>
                  <a:pt x="302388" y="519469"/>
                  <a:pt x="304948" y="514350"/>
                </a:cubicBezTo>
                <a:cubicBezTo>
                  <a:pt x="311555" y="501135"/>
                  <a:pt x="312858" y="485330"/>
                  <a:pt x="304948" y="471487"/>
                </a:cubicBezTo>
                <a:cubicBezTo>
                  <a:pt x="302457" y="467128"/>
                  <a:pt x="295487" y="468104"/>
                  <a:pt x="290660" y="466725"/>
                </a:cubicBezTo>
                <a:cubicBezTo>
                  <a:pt x="268198" y="460307"/>
                  <a:pt x="265265" y="461056"/>
                  <a:pt x="238273" y="457200"/>
                </a:cubicBezTo>
                <a:cubicBezTo>
                  <a:pt x="235098" y="452437"/>
                  <a:pt x="230558" y="448342"/>
                  <a:pt x="228748" y="442912"/>
                </a:cubicBezTo>
                <a:cubicBezTo>
                  <a:pt x="224120" y="429027"/>
                  <a:pt x="225768" y="413141"/>
                  <a:pt x="219223" y="400050"/>
                </a:cubicBezTo>
                <a:cubicBezTo>
                  <a:pt x="216978" y="395560"/>
                  <a:pt x="209425" y="397532"/>
                  <a:pt x="204935" y="395287"/>
                </a:cubicBezTo>
                <a:cubicBezTo>
                  <a:pt x="172235" y="378936"/>
                  <a:pt x="212776" y="390187"/>
                  <a:pt x="166835" y="381000"/>
                </a:cubicBezTo>
                <a:cubicBezTo>
                  <a:pt x="162073" y="361950"/>
                  <a:pt x="165867" y="338279"/>
                  <a:pt x="152548" y="323850"/>
                </a:cubicBezTo>
                <a:cubicBezTo>
                  <a:pt x="128428" y="297720"/>
                  <a:pt x="96851" y="339993"/>
                  <a:pt x="114448" y="304800"/>
                </a:cubicBezTo>
                <a:cubicBezTo>
                  <a:pt x="117008" y="299680"/>
                  <a:pt x="120798" y="295275"/>
                  <a:pt x="123973" y="290512"/>
                </a:cubicBezTo>
                <a:cubicBezTo>
                  <a:pt x="123339" y="287975"/>
                  <a:pt x="117179" y="261272"/>
                  <a:pt x="114448" y="257175"/>
                </a:cubicBezTo>
                <a:cubicBezTo>
                  <a:pt x="110712" y="251571"/>
                  <a:pt x="104923" y="247650"/>
                  <a:pt x="100160" y="242887"/>
                </a:cubicBezTo>
                <a:cubicBezTo>
                  <a:pt x="98573" y="228600"/>
                  <a:pt x="97761" y="214205"/>
                  <a:pt x="95398" y="200025"/>
                </a:cubicBezTo>
                <a:cubicBezTo>
                  <a:pt x="94573" y="195073"/>
                  <a:pt x="93420" y="189914"/>
                  <a:pt x="90635" y="185737"/>
                </a:cubicBezTo>
                <a:cubicBezTo>
                  <a:pt x="86899" y="180133"/>
                  <a:pt x="81110" y="176212"/>
                  <a:pt x="76348" y="171450"/>
                </a:cubicBezTo>
                <a:cubicBezTo>
                  <a:pt x="60633" y="124309"/>
                  <a:pt x="86617" y="206325"/>
                  <a:pt x="66823" y="80962"/>
                </a:cubicBezTo>
                <a:cubicBezTo>
                  <a:pt x="65930" y="75308"/>
                  <a:pt x="60625" y="71332"/>
                  <a:pt x="57298" y="66675"/>
                </a:cubicBezTo>
                <a:cubicBezTo>
                  <a:pt x="41187" y="44120"/>
                  <a:pt x="48453" y="51254"/>
                  <a:pt x="28723" y="38100"/>
                </a:cubicBezTo>
                <a:cubicBezTo>
                  <a:pt x="25548" y="33337"/>
                  <a:pt x="24811" y="24935"/>
                  <a:pt x="19198" y="23812"/>
                </a:cubicBezTo>
                <a:cubicBezTo>
                  <a:pt x="13585" y="22689"/>
                  <a:pt x="9818" y="30392"/>
                  <a:pt x="4910" y="33337"/>
                </a:cubicBezTo>
                <a:cubicBezTo>
                  <a:pt x="1866" y="35163"/>
                  <a:pt x="-646" y="21431"/>
                  <a:pt x="148" y="28575"/>
                </a:cubicBez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539552" y="2283719"/>
            <a:ext cx="4536504" cy="1224136"/>
          </a:xfrm>
          <a:prstGeom prst="rightArrow">
            <a:avLst/>
          </a:prstGeom>
          <a:gradFill flip="none" rotWithShape="1">
            <a:gsLst>
              <a:gs pos="0">
                <a:srgbClr val="FF0066">
                  <a:shade val="30000"/>
                  <a:satMod val="115000"/>
                  <a:alpha val="89000"/>
                  <a:lumMod val="79000"/>
                  <a:lumOff val="21000"/>
                </a:srgbClr>
              </a:gs>
              <a:gs pos="12000">
                <a:srgbClr val="FF0066">
                  <a:shade val="67500"/>
                  <a:satMod val="115000"/>
                  <a:lumMod val="84000"/>
                </a:srgbClr>
              </a:gs>
              <a:gs pos="100000">
                <a:srgbClr val="FF0066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保证血液正常流向</a:t>
            </a:r>
            <a:endParaRPr lang="zh-CN" altLang="en-US" sz="32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3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mph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7" presetClass="emph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-36512" y="-20538"/>
            <a:ext cx="317881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三、功能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 descr="C:\Users\WJS\Desktop\QQ截图2017060108050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" r="67352"/>
          <a:stretch/>
        </p:blipFill>
        <p:spPr bwMode="auto">
          <a:xfrm>
            <a:off x="497396" y="1779662"/>
            <a:ext cx="14859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JS\Desktop\QQ截图2017060108050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66" r="4069"/>
          <a:stretch/>
        </p:blipFill>
        <p:spPr bwMode="auto">
          <a:xfrm>
            <a:off x="2195736" y="1707654"/>
            <a:ext cx="1543051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539552" y="829540"/>
            <a:ext cx="2952328" cy="6040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二尖瓣、三尖瓣</a:t>
            </a:r>
            <a:endParaRPr lang="zh-CN" altLang="en-US" sz="2800" b="1" dirty="0"/>
          </a:p>
        </p:txBody>
      </p:sp>
      <p:pic>
        <p:nvPicPr>
          <p:cNvPr id="4" name="V5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36096" y="1131589"/>
            <a:ext cx="2664296" cy="357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4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-36512" y="-20538"/>
            <a:ext cx="3106803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三、功能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2" y="829540"/>
            <a:ext cx="3456384" cy="6040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肺动脉瓣、主动脉瓣</a:t>
            </a:r>
            <a:endParaRPr lang="zh-CN" altLang="en-US" sz="2800" b="1" dirty="0"/>
          </a:p>
        </p:txBody>
      </p:sp>
      <p:pic>
        <p:nvPicPr>
          <p:cNvPr id="2050" name="Picture 2" descr="D:\教师基本功\讲稿\素材\QQ截图201604211352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99742"/>
            <a:ext cx="19335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578347" y="2192474"/>
            <a:ext cx="576064" cy="920167"/>
            <a:chOff x="3635896" y="2211710"/>
            <a:chExt cx="576064" cy="920167"/>
          </a:xfrm>
        </p:grpSpPr>
        <p:cxnSp>
          <p:nvCxnSpPr>
            <p:cNvPr id="3" name="直接箭头连接符 2"/>
            <p:cNvCxnSpPr/>
            <p:nvPr/>
          </p:nvCxnSpPr>
          <p:spPr>
            <a:xfrm flipV="1">
              <a:off x="3923928" y="2211710"/>
              <a:ext cx="0" cy="79208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rot="16200000" flipV="1">
              <a:off x="3305510" y="2663825"/>
              <a:ext cx="798438" cy="137666"/>
            </a:xfrm>
            <a:prstGeom prst="curvedConnector3">
              <a:avLst>
                <a:gd name="adj1" fmla="val 50000"/>
              </a:avLst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rot="5400000" flipH="1" flipV="1">
              <a:off x="3737558" y="2657475"/>
              <a:ext cx="798438" cy="150366"/>
            </a:xfrm>
            <a:prstGeom prst="curvedConnector3">
              <a:avLst>
                <a:gd name="adj1" fmla="val 50000"/>
              </a:avLst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1" name="Picture 3" descr="D:\教师基本功\讲稿\素材\QQ截图201604211352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44" y="2499742"/>
            <a:ext cx="1944216" cy="158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直接箭头连接符 14"/>
          <p:cNvCxnSpPr/>
          <p:nvPr/>
        </p:nvCxnSpPr>
        <p:spPr>
          <a:xfrm>
            <a:off x="4105827" y="2014291"/>
            <a:ext cx="0" cy="75883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3779912" y="2334004"/>
            <a:ext cx="0" cy="75883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4410627" y="2314202"/>
            <a:ext cx="0" cy="75883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>
            <a:off x="2926879" y="3118002"/>
            <a:ext cx="792088" cy="611237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4431215" y="3092839"/>
            <a:ext cx="932873" cy="559031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156176" y="1459835"/>
            <a:ext cx="2448272" cy="490039"/>
          </a:xfrm>
          <a:prstGeom prst="rect">
            <a:avLst/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心室收缩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38825" y="1920016"/>
            <a:ext cx="2282974" cy="490039"/>
          </a:xfrm>
          <a:prstGeom prst="rect">
            <a:avLst/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瓣膜打开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56176" y="3161831"/>
            <a:ext cx="2448272" cy="490039"/>
          </a:xfrm>
          <a:prstGeom prst="rect">
            <a:avLst/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心室舒张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44133" y="3651870"/>
            <a:ext cx="2282974" cy="490039"/>
          </a:xfrm>
          <a:prstGeom prst="rect">
            <a:avLst/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瓣膜关闭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570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31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825838" y="1349471"/>
            <a:ext cx="1040482" cy="102611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+mn-ea"/>
                <a:cs typeface="Arial Unicode MS" pitchFamily="34" charset="-122"/>
              </a:rPr>
              <a:t>01</a:t>
            </a:r>
            <a:endParaRPr lang="zh-CN" altLang="en-US" sz="3200" b="1" dirty="0">
              <a:solidFill>
                <a:schemeClr val="tx2"/>
              </a:solidFill>
              <a:latin typeface="+mn-ea"/>
              <a:cs typeface="Arial Unicode MS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88" y="2375585"/>
            <a:ext cx="1402632" cy="1961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6" name="同心圆 25"/>
          <p:cNvSpPr/>
          <p:nvPr/>
        </p:nvSpPr>
        <p:spPr>
          <a:xfrm>
            <a:off x="628473" y="1167594"/>
            <a:ext cx="1423818" cy="1404156"/>
          </a:xfrm>
          <a:prstGeom prst="donut">
            <a:avLst>
              <a:gd name="adj" fmla="val 1384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08548" y="1516559"/>
            <a:ext cx="1791067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正常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909272" y="1858191"/>
            <a:ext cx="1040482" cy="102611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2"/>
                </a:solidFill>
                <a:latin typeface="+mn-ea"/>
                <a:cs typeface="Arial Unicode MS" pitchFamily="34" charset="-122"/>
              </a:rPr>
              <a:t>02</a:t>
            </a:r>
            <a:endParaRPr lang="zh-CN" altLang="en-US" sz="3200" b="1" dirty="0">
              <a:solidFill>
                <a:schemeClr val="bg2"/>
              </a:solidFill>
              <a:latin typeface="+mn-ea"/>
              <a:cs typeface="Arial Unicode MS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88" y="2884305"/>
            <a:ext cx="5427925" cy="1961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4717604" y="1676314"/>
            <a:ext cx="1423818" cy="1404156"/>
          </a:xfrm>
          <a:prstGeom prst="donut">
            <a:avLst>
              <a:gd name="adj" fmla="val 1384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834849" y="3581719"/>
            <a:ext cx="1040482" cy="102611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+mn-ea"/>
                <a:cs typeface="Arial Unicode MS" pitchFamily="34" charset="-122"/>
              </a:rPr>
              <a:t>03</a:t>
            </a:r>
            <a:endParaRPr lang="zh-CN" altLang="en-US" sz="3200" b="1" dirty="0">
              <a:solidFill>
                <a:schemeClr val="tx2"/>
              </a:solidFill>
              <a:latin typeface="+mn-ea"/>
              <a:cs typeface="Arial Unicode MS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89" y="3399842"/>
            <a:ext cx="4355975" cy="1961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3" name="同心圆 32"/>
          <p:cNvSpPr/>
          <p:nvPr/>
        </p:nvSpPr>
        <p:spPr>
          <a:xfrm flipV="1">
            <a:off x="3637484" y="3399842"/>
            <a:ext cx="1423818" cy="1404156"/>
          </a:xfrm>
          <a:prstGeom prst="donut">
            <a:avLst>
              <a:gd name="adj" fmla="val 1384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62439" y="2033953"/>
            <a:ext cx="1152128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狭窄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21660" y="3780844"/>
            <a:ext cx="3022748" cy="62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关闭不全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2" name="右大括号 1"/>
          <p:cNvSpPr/>
          <p:nvPr/>
        </p:nvSpPr>
        <p:spPr>
          <a:xfrm>
            <a:off x="7236296" y="2378392"/>
            <a:ext cx="720080" cy="1716384"/>
          </a:xfrm>
          <a:prstGeom prst="rightBrace">
            <a:avLst>
              <a:gd name="adj1" fmla="val 37434"/>
              <a:gd name="adj2" fmla="val 47780"/>
            </a:avLst>
          </a:prstGeom>
          <a:ln w="28575" cap="flat">
            <a:round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8028384" y="2571750"/>
            <a:ext cx="648072" cy="1456042"/>
          </a:xfrm>
          <a:prstGeom prst="roundRect">
            <a:avLst/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瓣膜口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36512" y="-20538"/>
            <a:ext cx="3250819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三、功能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6" grpId="0" animBg="1"/>
      <p:bldP spid="27" grpId="0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/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-36512" y="-20538"/>
            <a:ext cx="3250819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三、功能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131590"/>
            <a:ext cx="576064" cy="108012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左心房</a:t>
            </a:r>
            <a:endParaRPr lang="zh-CN" altLang="en-US" sz="2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10452" y="1114078"/>
            <a:ext cx="509420" cy="108012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左心室</a:t>
            </a:r>
            <a:endParaRPr lang="zh-CN" altLang="en-US" sz="2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1187624" y="1275606"/>
            <a:ext cx="158417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1187624" y="1428006"/>
            <a:ext cx="158417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1187624" y="1606513"/>
            <a:ext cx="158417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1187624" y="1784995"/>
            <a:ext cx="158417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1186136" y="1941215"/>
            <a:ext cx="158417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1186136" y="2096269"/>
            <a:ext cx="158417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下箭头 5"/>
          <p:cNvSpPr/>
          <p:nvPr/>
        </p:nvSpPr>
        <p:spPr>
          <a:xfrm>
            <a:off x="1366156" y="2571750"/>
            <a:ext cx="1224136" cy="720080"/>
          </a:xfrm>
          <a:prstGeom prst="downArrow">
            <a:avLst/>
          </a:prstGeom>
          <a:solidFill>
            <a:schemeClr val="accent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39552" y="3381350"/>
            <a:ext cx="576064" cy="108012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左心房</a:t>
            </a:r>
            <a:endParaRPr lang="zh-CN" altLang="en-US" sz="2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910452" y="3363838"/>
            <a:ext cx="509420" cy="108012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左心室</a:t>
            </a:r>
            <a:endParaRPr lang="zh-CN" altLang="en-US" sz="2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1187624" y="3723878"/>
            <a:ext cx="158417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1187624" y="3939902"/>
            <a:ext cx="158417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1187624" y="4155926"/>
            <a:ext cx="158417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曲线连接符 13"/>
          <p:cNvCxnSpPr/>
          <p:nvPr/>
        </p:nvCxnSpPr>
        <p:spPr>
          <a:xfrm flipV="1">
            <a:off x="3779913" y="1784995"/>
            <a:ext cx="1944218" cy="1710657"/>
          </a:xfrm>
          <a:prstGeom prst="curvedConnector3">
            <a:avLst>
              <a:gd name="adj1" fmla="val 50000"/>
            </a:avLst>
          </a:prstGeom>
          <a:ln w="5715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2" name="直接箭头连接符 2051"/>
          <p:cNvCxnSpPr/>
          <p:nvPr/>
        </p:nvCxnSpPr>
        <p:spPr>
          <a:xfrm>
            <a:off x="3779913" y="4155926"/>
            <a:ext cx="1872207" cy="0"/>
          </a:xfrm>
          <a:prstGeom prst="straightConnector1">
            <a:avLst/>
          </a:prstGeom>
          <a:ln w="5715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圆角矩形 2052"/>
          <p:cNvSpPr/>
          <p:nvPr/>
        </p:nvSpPr>
        <p:spPr>
          <a:xfrm>
            <a:off x="5724131" y="1450863"/>
            <a:ext cx="2304253" cy="668263"/>
          </a:xfrm>
          <a:prstGeom prst="roundRect">
            <a:avLst/>
          </a:prstGeom>
          <a:solidFill>
            <a:srgbClr val="67A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体循环血液量</a:t>
            </a:r>
            <a:endParaRPr lang="zh-CN" altLang="en-US" sz="2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55" name="直接箭头连接符 2054"/>
          <p:cNvCxnSpPr/>
          <p:nvPr/>
        </p:nvCxnSpPr>
        <p:spPr>
          <a:xfrm>
            <a:off x="7812360" y="1606513"/>
            <a:ext cx="0" cy="389173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圆角矩形 49"/>
          <p:cNvSpPr/>
          <p:nvPr/>
        </p:nvSpPr>
        <p:spPr>
          <a:xfrm>
            <a:off x="5661223" y="3793207"/>
            <a:ext cx="2304253" cy="668263"/>
          </a:xfrm>
          <a:prstGeom prst="roundRect">
            <a:avLst/>
          </a:prstGeom>
          <a:solidFill>
            <a:srgbClr val="67AF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循环血液量</a:t>
            </a:r>
            <a:endParaRPr lang="zh-CN" altLang="en-US" sz="24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 flipV="1">
            <a:off x="7740352" y="3903898"/>
            <a:ext cx="0" cy="41626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25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6" grpId="0" animBg="1"/>
      <p:bldP spid="34" grpId="0" animBg="1"/>
      <p:bldP spid="35" grpId="0" animBg="1"/>
      <p:bldP spid="2053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-36512" y="-20538"/>
            <a:ext cx="3322827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三、功能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3068" y="1419622"/>
            <a:ext cx="2885415" cy="648072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瓣膜成形术</a:t>
            </a:r>
            <a:endParaRPr lang="zh-CN" altLang="en-US" sz="2800" b="1" dirty="0">
              <a:solidFill>
                <a:srgbClr val="00206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13069" y="3219822"/>
            <a:ext cx="2885415" cy="648072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206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瓣膜置换术</a:t>
            </a:r>
            <a:endParaRPr lang="zh-CN" altLang="en-US" sz="2800" b="1" dirty="0">
              <a:solidFill>
                <a:srgbClr val="00206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74" name="Picture 2" descr="C:\Users\WJS\Desktop\QQ截图20170601142625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CF8F5"/>
              </a:clrFrom>
              <a:clrTo>
                <a:srgbClr val="FCF8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1"/>
          <a:stretch/>
        </p:blipFill>
        <p:spPr bwMode="auto">
          <a:xfrm>
            <a:off x="5652120" y="662726"/>
            <a:ext cx="2932917" cy="237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148204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球囊扩张术</a:t>
            </a:r>
            <a:endParaRPr lang="zh-CN" altLang="en-US" sz="2800" dirty="0"/>
          </a:p>
        </p:txBody>
      </p:sp>
      <p:sp>
        <p:nvSpPr>
          <p:cNvPr id="7" name="任意多边形 6"/>
          <p:cNvSpPr/>
          <p:nvPr/>
        </p:nvSpPr>
        <p:spPr>
          <a:xfrm>
            <a:off x="7072214" y="1624304"/>
            <a:ext cx="300791" cy="395187"/>
          </a:xfrm>
          <a:custGeom>
            <a:avLst/>
            <a:gdLst>
              <a:gd name="connsiteX0" fmla="*/ 29973 w 336151"/>
              <a:gd name="connsiteY0" fmla="*/ 19050 h 390525"/>
              <a:gd name="connsiteX1" fmla="*/ 1398 w 336151"/>
              <a:gd name="connsiteY1" fmla="*/ 66675 h 390525"/>
              <a:gd name="connsiteX2" fmla="*/ 10923 w 336151"/>
              <a:gd name="connsiteY2" fmla="*/ 171450 h 390525"/>
              <a:gd name="connsiteX3" fmla="*/ 29973 w 336151"/>
              <a:gd name="connsiteY3" fmla="*/ 200025 h 390525"/>
              <a:gd name="connsiteX4" fmla="*/ 87123 w 336151"/>
              <a:gd name="connsiteY4" fmla="*/ 238125 h 390525"/>
              <a:gd name="connsiteX5" fmla="*/ 144273 w 336151"/>
              <a:gd name="connsiteY5" fmla="*/ 266700 h 390525"/>
              <a:gd name="connsiteX6" fmla="*/ 182373 w 336151"/>
              <a:gd name="connsiteY6" fmla="*/ 323850 h 390525"/>
              <a:gd name="connsiteX7" fmla="*/ 201423 w 336151"/>
              <a:gd name="connsiteY7" fmla="*/ 352425 h 390525"/>
              <a:gd name="connsiteX8" fmla="*/ 258573 w 336151"/>
              <a:gd name="connsiteY8" fmla="*/ 390525 h 390525"/>
              <a:gd name="connsiteX9" fmla="*/ 334773 w 336151"/>
              <a:gd name="connsiteY9" fmla="*/ 361950 h 390525"/>
              <a:gd name="connsiteX10" fmla="*/ 325248 w 336151"/>
              <a:gd name="connsiteY10" fmla="*/ 285750 h 390525"/>
              <a:gd name="connsiteX11" fmla="*/ 296673 w 336151"/>
              <a:gd name="connsiteY11" fmla="*/ 228600 h 390525"/>
              <a:gd name="connsiteX12" fmla="*/ 277623 w 336151"/>
              <a:gd name="connsiteY12" fmla="*/ 171450 h 390525"/>
              <a:gd name="connsiteX13" fmla="*/ 268098 w 336151"/>
              <a:gd name="connsiteY13" fmla="*/ 133350 h 390525"/>
              <a:gd name="connsiteX14" fmla="*/ 258573 w 336151"/>
              <a:gd name="connsiteY14" fmla="*/ 76200 h 390525"/>
              <a:gd name="connsiteX15" fmla="*/ 229998 w 336151"/>
              <a:gd name="connsiteY15" fmla="*/ 57150 h 390525"/>
              <a:gd name="connsiteX16" fmla="*/ 210948 w 336151"/>
              <a:gd name="connsiteY16" fmla="*/ 28575 h 390525"/>
              <a:gd name="connsiteX17" fmla="*/ 182373 w 336151"/>
              <a:gd name="connsiteY17" fmla="*/ 19050 h 390525"/>
              <a:gd name="connsiteX18" fmla="*/ 153798 w 336151"/>
              <a:gd name="connsiteY18" fmla="*/ 0 h 390525"/>
              <a:gd name="connsiteX19" fmla="*/ 49023 w 336151"/>
              <a:gd name="connsiteY19" fmla="*/ 19050 h 390525"/>
              <a:gd name="connsiteX20" fmla="*/ 20448 w 336151"/>
              <a:gd name="connsiteY20" fmla="*/ 28575 h 390525"/>
              <a:gd name="connsiteX21" fmla="*/ 29973 w 336151"/>
              <a:gd name="connsiteY21" fmla="*/ 19050 h 390525"/>
              <a:gd name="connsiteX0" fmla="*/ 29973 w 336151"/>
              <a:gd name="connsiteY0" fmla="*/ 19050 h 390525"/>
              <a:gd name="connsiteX1" fmla="*/ 1398 w 336151"/>
              <a:gd name="connsiteY1" fmla="*/ 66675 h 390525"/>
              <a:gd name="connsiteX2" fmla="*/ 10923 w 336151"/>
              <a:gd name="connsiteY2" fmla="*/ 171450 h 390525"/>
              <a:gd name="connsiteX3" fmla="*/ 29973 w 336151"/>
              <a:gd name="connsiteY3" fmla="*/ 200025 h 390525"/>
              <a:gd name="connsiteX4" fmla="*/ 87123 w 336151"/>
              <a:gd name="connsiteY4" fmla="*/ 238125 h 390525"/>
              <a:gd name="connsiteX5" fmla="*/ 144273 w 336151"/>
              <a:gd name="connsiteY5" fmla="*/ 266700 h 390525"/>
              <a:gd name="connsiteX6" fmla="*/ 182373 w 336151"/>
              <a:gd name="connsiteY6" fmla="*/ 323850 h 390525"/>
              <a:gd name="connsiteX7" fmla="*/ 201423 w 336151"/>
              <a:gd name="connsiteY7" fmla="*/ 352425 h 390525"/>
              <a:gd name="connsiteX8" fmla="*/ 258573 w 336151"/>
              <a:gd name="connsiteY8" fmla="*/ 390525 h 390525"/>
              <a:gd name="connsiteX9" fmla="*/ 334773 w 336151"/>
              <a:gd name="connsiteY9" fmla="*/ 361950 h 390525"/>
              <a:gd name="connsiteX10" fmla="*/ 325248 w 336151"/>
              <a:gd name="connsiteY10" fmla="*/ 285750 h 390525"/>
              <a:gd name="connsiteX11" fmla="*/ 296673 w 336151"/>
              <a:gd name="connsiteY11" fmla="*/ 228600 h 390525"/>
              <a:gd name="connsiteX12" fmla="*/ 277623 w 336151"/>
              <a:gd name="connsiteY12" fmla="*/ 171450 h 390525"/>
              <a:gd name="connsiteX13" fmla="*/ 268098 w 336151"/>
              <a:gd name="connsiteY13" fmla="*/ 133350 h 390525"/>
              <a:gd name="connsiteX14" fmla="*/ 234760 w 336151"/>
              <a:gd name="connsiteY14" fmla="*/ 95250 h 390525"/>
              <a:gd name="connsiteX15" fmla="*/ 229998 w 336151"/>
              <a:gd name="connsiteY15" fmla="*/ 57150 h 390525"/>
              <a:gd name="connsiteX16" fmla="*/ 210948 w 336151"/>
              <a:gd name="connsiteY16" fmla="*/ 28575 h 390525"/>
              <a:gd name="connsiteX17" fmla="*/ 182373 w 336151"/>
              <a:gd name="connsiteY17" fmla="*/ 19050 h 390525"/>
              <a:gd name="connsiteX18" fmla="*/ 153798 w 336151"/>
              <a:gd name="connsiteY18" fmla="*/ 0 h 390525"/>
              <a:gd name="connsiteX19" fmla="*/ 49023 w 336151"/>
              <a:gd name="connsiteY19" fmla="*/ 19050 h 390525"/>
              <a:gd name="connsiteX20" fmla="*/ 20448 w 336151"/>
              <a:gd name="connsiteY20" fmla="*/ 28575 h 390525"/>
              <a:gd name="connsiteX21" fmla="*/ 29973 w 336151"/>
              <a:gd name="connsiteY21" fmla="*/ 19050 h 390525"/>
              <a:gd name="connsiteX0" fmla="*/ 29973 w 336151"/>
              <a:gd name="connsiteY0" fmla="*/ 19050 h 390525"/>
              <a:gd name="connsiteX1" fmla="*/ 1398 w 336151"/>
              <a:gd name="connsiteY1" fmla="*/ 66675 h 390525"/>
              <a:gd name="connsiteX2" fmla="*/ 10923 w 336151"/>
              <a:gd name="connsiteY2" fmla="*/ 171450 h 390525"/>
              <a:gd name="connsiteX3" fmla="*/ 29973 w 336151"/>
              <a:gd name="connsiteY3" fmla="*/ 200025 h 390525"/>
              <a:gd name="connsiteX4" fmla="*/ 87123 w 336151"/>
              <a:gd name="connsiteY4" fmla="*/ 238125 h 390525"/>
              <a:gd name="connsiteX5" fmla="*/ 144273 w 336151"/>
              <a:gd name="connsiteY5" fmla="*/ 266700 h 390525"/>
              <a:gd name="connsiteX6" fmla="*/ 182373 w 336151"/>
              <a:gd name="connsiteY6" fmla="*/ 323850 h 390525"/>
              <a:gd name="connsiteX7" fmla="*/ 201423 w 336151"/>
              <a:gd name="connsiteY7" fmla="*/ 352425 h 390525"/>
              <a:gd name="connsiteX8" fmla="*/ 258573 w 336151"/>
              <a:gd name="connsiteY8" fmla="*/ 390525 h 390525"/>
              <a:gd name="connsiteX9" fmla="*/ 334773 w 336151"/>
              <a:gd name="connsiteY9" fmla="*/ 361950 h 390525"/>
              <a:gd name="connsiteX10" fmla="*/ 325248 w 336151"/>
              <a:gd name="connsiteY10" fmla="*/ 285750 h 390525"/>
              <a:gd name="connsiteX11" fmla="*/ 296673 w 336151"/>
              <a:gd name="connsiteY11" fmla="*/ 228600 h 390525"/>
              <a:gd name="connsiteX12" fmla="*/ 277623 w 336151"/>
              <a:gd name="connsiteY12" fmla="*/ 171450 h 390525"/>
              <a:gd name="connsiteX13" fmla="*/ 268098 w 336151"/>
              <a:gd name="connsiteY13" fmla="*/ 133350 h 390525"/>
              <a:gd name="connsiteX14" fmla="*/ 234760 w 336151"/>
              <a:gd name="connsiteY14" fmla="*/ 95250 h 390525"/>
              <a:gd name="connsiteX15" fmla="*/ 206186 w 336151"/>
              <a:gd name="connsiteY15" fmla="*/ 69056 h 390525"/>
              <a:gd name="connsiteX16" fmla="*/ 210948 w 336151"/>
              <a:gd name="connsiteY16" fmla="*/ 28575 h 390525"/>
              <a:gd name="connsiteX17" fmla="*/ 182373 w 336151"/>
              <a:gd name="connsiteY17" fmla="*/ 19050 h 390525"/>
              <a:gd name="connsiteX18" fmla="*/ 153798 w 336151"/>
              <a:gd name="connsiteY18" fmla="*/ 0 h 390525"/>
              <a:gd name="connsiteX19" fmla="*/ 49023 w 336151"/>
              <a:gd name="connsiteY19" fmla="*/ 19050 h 390525"/>
              <a:gd name="connsiteX20" fmla="*/ 20448 w 336151"/>
              <a:gd name="connsiteY20" fmla="*/ 28575 h 390525"/>
              <a:gd name="connsiteX21" fmla="*/ 29973 w 336151"/>
              <a:gd name="connsiteY21" fmla="*/ 19050 h 390525"/>
              <a:gd name="connsiteX0" fmla="*/ 29973 w 336151"/>
              <a:gd name="connsiteY0" fmla="*/ 19050 h 390525"/>
              <a:gd name="connsiteX1" fmla="*/ 1398 w 336151"/>
              <a:gd name="connsiteY1" fmla="*/ 66675 h 390525"/>
              <a:gd name="connsiteX2" fmla="*/ 10923 w 336151"/>
              <a:gd name="connsiteY2" fmla="*/ 171450 h 390525"/>
              <a:gd name="connsiteX3" fmla="*/ 29973 w 336151"/>
              <a:gd name="connsiteY3" fmla="*/ 200025 h 390525"/>
              <a:gd name="connsiteX4" fmla="*/ 87123 w 336151"/>
              <a:gd name="connsiteY4" fmla="*/ 238125 h 390525"/>
              <a:gd name="connsiteX5" fmla="*/ 144273 w 336151"/>
              <a:gd name="connsiteY5" fmla="*/ 266700 h 390525"/>
              <a:gd name="connsiteX6" fmla="*/ 182373 w 336151"/>
              <a:gd name="connsiteY6" fmla="*/ 323850 h 390525"/>
              <a:gd name="connsiteX7" fmla="*/ 201423 w 336151"/>
              <a:gd name="connsiteY7" fmla="*/ 352425 h 390525"/>
              <a:gd name="connsiteX8" fmla="*/ 258573 w 336151"/>
              <a:gd name="connsiteY8" fmla="*/ 390525 h 390525"/>
              <a:gd name="connsiteX9" fmla="*/ 334773 w 336151"/>
              <a:gd name="connsiteY9" fmla="*/ 361950 h 390525"/>
              <a:gd name="connsiteX10" fmla="*/ 325248 w 336151"/>
              <a:gd name="connsiteY10" fmla="*/ 285750 h 390525"/>
              <a:gd name="connsiteX11" fmla="*/ 296673 w 336151"/>
              <a:gd name="connsiteY11" fmla="*/ 228600 h 390525"/>
              <a:gd name="connsiteX12" fmla="*/ 277623 w 336151"/>
              <a:gd name="connsiteY12" fmla="*/ 171450 h 390525"/>
              <a:gd name="connsiteX13" fmla="*/ 268098 w 336151"/>
              <a:gd name="connsiteY13" fmla="*/ 133350 h 390525"/>
              <a:gd name="connsiteX14" fmla="*/ 234760 w 336151"/>
              <a:gd name="connsiteY14" fmla="*/ 95250 h 390525"/>
              <a:gd name="connsiteX15" fmla="*/ 206186 w 336151"/>
              <a:gd name="connsiteY15" fmla="*/ 69056 h 390525"/>
              <a:gd name="connsiteX16" fmla="*/ 177610 w 336151"/>
              <a:gd name="connsiteY16" fmla="*/ 45244 h 390525"/>
              <a:gd name="connsiteX17" fmla="*/ 182373 w 336151"/>
              <a:gd name="connsiteY17" fmla="*/ 19050 h 390525"/>
              <a:gd name="connsiteX18" fmla="*/ 153798 w 336151"/>
              <a:gd name="connsiteY18" fmla="*/ 0 h 390525"/>
              <a:gd name="connsiteX19" fmla="*/ 49023 w 336151"/>
              <a:gd name="connsiteY19" fmla="*/ 19050 h 390525"/>
              <a:gd name="connsiteX20" fmla="*/ 20448 w 336151"/>
              <a:gd name="connsiteY20" fmla="*/ 28575 h 390525"/>
              <a:gd name="connsiteX21" fmla="*/ 29973 w 336151"/>
              <a:gd name="connsiteY21" fmla="*/ 19050 h 390525"/>
              <a:gd name="connsiteX0" fmla="*/ 29973 w 336151"/>
              <a:gd name="connsiteY0" fmla="*/ 19050 h 390525"/>
              <a:gd name="connsiteX1" fmla="*/ 1398 w 336151"/>
              <a:gd name="connsiteY1" fmla="*/ 66675 h 390525"/>
              <a:gd name="connsiteX2" fmla="*/ 10923 w 336151"/>
              <a:gd name="connsiteY2" fmla="*/ 171450 h 390525"/>
              <a:gd name="connsiteX3" fmla="*/ 29973 w 336151"/>
              <a:gd name="connsiteY3" fmla="*/ 200025 h 390525"/>
              <a:gd name="connsiteX4" fmla="*/ 87123 w 336151"/>
              <a:gd name="connsiteY4" fmla="*/ 238125 h 390525"/>
              <a:gd name="connsiteX5" fmla="*/ 144273 w 336151"/>
              <a:gd name="connsiteY5" fmla="*/ 266700 h 390525"/>
              <a:gd name="connsiteX6" fmla="*/ 182373 w 336151"/>
              <a:gd name="connsiteY6" fmla="*/ 323850 h 390525"/>
              <a:gd name="connsiteX7" fmla="*/ 201423 w 336151"/>
              <a:gd name="connsiteY7" fmla="*/ 352425 h 390525"/>
              <a:gd name="connsiteX8" fmla="*/ 258573 w 336151"/>
              <a:gd name="connsiteY8" fmla="*/ 390525 h 390525"/>
              <a:gd name="connsiteX9" fmla="*/ 334773 w 336151"/>
              <a:gd name="connsiteY9" fmla="*/ 361950 h 390525"/>
              <a:gd name="connsiteX10" fmla="*/ 325248 w 336151"/>
              <a:gd name="connsiteY10" fmla="*/ 285750 h 390525"/>
              <a:gd name="connsiteX11" fmla="*/ 296673 w 336151"/>
              <a:gd name="connsiteY11" fmla="*/ 228600 h 390525"/>
              <a:gd name="connsiteX12" fmla="*/ 277623 w 336151"/>
              <a:gd name="connsiteY12" fmla="*/ 171450 h 390525"/>
              <a:gd name="connsiteX13" fmla="*/ 268098 w 336151"/>
              <a:gd name="connsiteY13" fmla="*/ 133350 h 390525"/>
              <a:gd name="connsiteX14" fmla="*/ 234760 w 336151"/>
              <a:gd name="connsiteY14" fmla="*/ 95250 h 390525"/>
              <a:gd name="connsiteX15" fmla="*/ 206186 w 336151"/>
              <a:gd name="connsiteY15" fmla="*/ 69056 h 390525"/>
              <a:gd name="connsiteX16" fmla="*/ 177610 w 336151"/>
              <a:gd name="connsiteY16" fmla="*/ 45244 h 390525"/>
              <a:gd name="connsiteX17" fmla="*/ 153798 w 336151"/>
              <a:gd name="connsiteY17" fmla="*/ 0 h 390525"/>
              <a:gd name="connsiteX18" fmla="*/ 49023 w 336151"/>
              <a:gd name="connsiteY18" fmla="*/ 19050 h 390525"/>
              <a:gd name="connsiteX19" fmla="*/ 20448 w 336151"/>
              <a:gd name="connsiteY19" fmla="*/ 28575 h 390525"/>
              <a:gd name="connsiteX20" fmla="*/ 29973 w 336151"/>
              <a:gd name="connsiteY20" fmla="*/ 19050 h 390525"/>
              <a:gd name="connsiteX0" fmla="*/ 29973 w 336151"/>
              <a:gd name="connsiteY0" fmla="*/ 4763 h 376238"/>
              <a:gd name="connsiteX1" fmla="*/ 1398 w 336151"/>
              <a:gd name="connsiteY1" fmla="*/ 52388 h 376238"/>
              <a:gd name="connsiteX2" fmla="*/ 10923 w 336151"/>
              <a:gd name="connsiteY2" fmla="*/ 157163 h 376238"/>
              <a:gd name="connsiteX3" fmla="*/ 29973 w 336151"/>
              <a:gd name="connsiteY3" fmla="*/ 185738 h 376238"/>
              <a:gd name="connsiteX4" fmla="*/ 87123 w 336151"/>
              <a:gd name="connsiteY4" fmla="*/ 223838 h 376238"/>
              <a:gd name="connsiteX5" fmla="*/ 144273 w 336151"/>
              <a:gd name="connsiteY5" fmla="*/ 252413 h 376238"/>
              <a:gd name="connsiteX6" fmla="*/ 182373 w 336151"/>
              <a:gd name="connsiteY6" fmla="*/ 309563 h 376238"/>
              <a:gd name="connsiteX7" fmla="*/ 201423 w 336151"/>
              <a:gd name="connsiteY7" fmla="*/ 338138 h 376238"/>
              <a:gd name="connsiteX8" fmla="*/ 258573 w 336151"/>
              <a:gd name="connsiteY8" fmla="*/ 376238 h 376238"/>
              <a:gd name="connsiteX9" fmla="*/ 334773 w 336151"/>
              <a:gd name="connsiteY9" fmla="*/ 347663 h 376238"/>
              <a:gd name="connsiteX10" fmla="*/ 325248 w 336151"/>
              <a:gd name="connsiteY10" fmla="*/ 271463 h 376238"/>
              <a:gd name="connsiteX11" fmla="*/ 296673 w 336151"/>
              <a:gd name="connsiteY11" fmla="*/ 214313 h 376238"/>
              <a:gd name="connsiteX12" fmla="*/ 277623 w 336151"/>
              <a:gd name="connsiteY12" fmla="*/ 157163 h 376238"/>
              <a:gd name="connsiteX13" fmla="*/ 268098 w 336151"/>
              <a:gd name="connsiteY13" fmla="*/ 119063 h 376238"/>
              <a:gd name="connsiteX14" fmla="*/ 234760 w 336151"/>
              <a:gd name="connsiteY14" fmla="*/ 80963 h 376238"/>
              <a:gd name="connsiteX15" fmla="*/ 206186 w 336151"/>
              <a:gd name="connsiteY15" fmla="*/ 54769 h 376238"/>
              <a:gd name="connsiteX16" fmla="*/ 177610 w 336151"/>
              <a:gd name="connsiteY16" fmla="*/ 30957 h 376238"/>
              <a:gd name="connsiteX17" fmla="*/ 144273 w 336151"/>
              <a:gd name="connsiteY17" fmla="*/ 0 h 376238"/>
              <a:gd name="connsiteX18" fmla="*/ 49023 w 336151"/>
              <a:gd name="connsiteY18" fmla="*/ 4763 h 376238"/>
              <a:gd name="connsiteX19" fmla="*/ 20448 w 336151"/>
              <a:gd name="connsiteY19" fmla="*/ 14288 h 376238"/>
              <a:gd name="connsiteX20" fmla="*/ 29973 w 336151"/>
              <a:gd name="connsiteY20" fmla="*/ 4763 h 376238"/>
              <a:gd name="connsiteX0" fmla="*/ 29973 w 326365"/>
              <a:gd name="connsiteY0" fmla="*/ 4763 h 376429"/>
              <a:gd name="connsiteX1" fmla="*/ 1398 w 326365"/>
              <a:gd name="connsiteY1" fmla="*/ 52388 h 376429"/>
              <a:gd name="connsiteX2" fmla="*/ 10923 w 326365"/>
              <a:gd name="connsiteY2" fmla="*/ 157163 h 376429"/>
              <a:gd name="connsiteX3" fmla="*/ 29973 w 326365"/>
              <a:gd name="connsiteY3" fmla="*/ 185738 h 376429"/>
              <a:gd name="connsiteX4" fmla="*/ 87123 w 326365"/>
              <a:gd name="connsiteY4" fmla="*/ 223838 h 376429"/>
              <a:gd name="connsiteX5" fmla="*/ 144273 w 326365"/>
              <a:gd name="connsiteY5" fmla="*/ 252413 h 376429"/>
              <a:gd name="connsiteX6" fmla="*/ 182373 w 326365"/>
              <a:gd name="connsiteY6" fmla="*/ 309563 h 376429"/>
              <a:gd name="connsiteX7" fmla="*/ 201423 w 326365"/>
              <a:gd name="connsiteY7" fmla="*/ 338138 h 376429"/>
              <a:gd name="connsiteX8" fmla="*/ 258573 w 326365"/>
              <a:gd name="connsiteY8" fmla="*/ 376238 h 376429"/>
              <a:gd name="connsiteX9" fmla="*/ 318104 w 326365"/>
              <a:gd name="connsiteY9" fmla="*/ 321469 h 376429"/>
              <a:gd name="connsiteX10" fmla="*/ 325248 w 326365"/>
              <a:gd name="connsiteY10" fmla="*/ 271463 h 376429"/>
              <a:gd name="connsiteX11" fmla="*/ 296673 w 326365"/>
              <a:gd name="connsiteY11" fmla="*/ 214313 h 376429"/>
              <a:gd name="connsiteX12" fmla="*/ 277623 w 326365"/>
              <a:gd name="connsiteY12" fmla="*/ 157163 h 376429"/>
              <a:gd name="connsiteX13" fmla="*/ 268098 w 326365"/>
              <a:gd name="connsiteY13" fmla="*/ 119063 h 376429"/>
              <a:gd name="connsiteX14" fmla="*/ 234760 w 326365"/>
              <a:gd name="connsiteY14" fmla="*/ 80963 h 376429"/>
              <a:gd name="connsiteX15" fmla="*/ 206186 w 326365"/>
              <a:gd name="connsiteY15" fmla="*/ 54769 h 376429"/>
              <a:gd name="connsiteX16" fmla="*/ 177610 w 326365"/>
              <a:gd name="connsiteY16" fmla="*/ 30957 h 376429"/>
              <a:gd name="connsiteX17" fmla="*/ 144273 w 326365"/>
              <a:gd name="connsiteY17" fmla="*/ 0 h 376429"/>
              <a:gd name="connsiteX18" fmla="*/ 49023 w 326365"/>
              <a:gd name="connsiteY18" fmla="*/ 4763 h 376429"/>
              <a:gd name="connsiteX19" fmla="*/ 20448 w 326365"/>
              <a:gd name="connsiteY19" fmla="*/ 14288 h 376429"/>
              <a:gd name="connsiteX20" fmla="*/ 29973 w 326365"/>
              <a:gd name="connsiteY20" fmla="*/ 4763 h 376429"/>
              <a:gd name="connsiteX0" fmla="*/ 29973 w 325903"/>
              <a:gd name="connsiteY0" fmla="*/ 4763 h 376429"/>
              <a:gd name="connsiteX1" fmla="*/ 1398 w 325903"/>
              <a:gd name="connsiteY1" fmla="*/ 52388 h 376429"/>
              <a:gd name="connsiteX2" fmla="*/ 10923 w 325903"/>
              <a:gd name="connsiteY2" fmla="*/ 157163 h 376429"/>
              <a:gd name="connsiteX3" fmla="*/ 29973 w 325903"/>
              <a:gd name="connsiteY3" fmla="*/ 185738 h 376429"/>
              <a:gd name="connsiteX4" fmla="*/ 87123 w 325903"/>
              <a:gd name="connsiteY4" fmla="*/ 223838 h 376429"/>
              <a:gd name="connsiteX5" fmla="*/ 144273 w 325903"/>
              <a:gd name="connsiteY5" fmla="*/ 252413 h 376429"/>
              <a:gd name="connsiteX6" fmla="*/ 182373 w 325903"/>
              <a:gd name="connsiteY6" fmla="*/ 309563 h 376429"/>
              <a:gd name="connsiteX7" fmla="*/ 201423 w 325903"/>
              <a:gd name="connsiteY7" fmla="*/ 338138 h 376429"/>
              <a:gd name="connsiteX8" fmla="*/ 258573 w 325903"/>
              <a:gd name="connsiteY8" fmla="*/ 376238 h 376429"/>
              <a:gd name="connsiteX9" fmla="*/ 318104 w 325903"/>
              <a:gd name="connsiteY9" fmla="*/ 321469 h 376429"/>
              <a:gd name="connsiteX10" fmla="*/ 325248 w 325903"/>
              <a:gd name="connsiteY10" fmla="*/ 271463 h 376429"/>
              <a:gd name="connsiteX11" fmla="*/ 303817 w 325903"/>
              <a:gd name="connsiteY11" fmla="*/ 209550 h 376429"/>
              <a:gd name="connsiteX12" fmla="*/ 277623 w 325903"/>
              <a:gd name="connsiteY12" fmla="*/ 157163 h 376429"/>
              <a:gd name="connsiteX13" fmla="*/ 268098 w 325903"/>
              <a:gd name="connsiteY13" fmla="*/ 119063 h 376429"/>
              <a:gd name="connsiteX14" fmla="*/ 234760 w 325903"/>
              <a:gd name="connsiteY14" fmla="*/ 80963 h 376429"/>
              <a:gd name="connsiteX15" fmla="*/ 206186 w 325903"/>
              <a:gd name="connsiteY15" fmla="*/ 54769 h 376429"/>
              <a:gd name="connsiteX16" fmla="*/ 177610 w 325903"/>
              <a:gd name="connsiteY16" fmla="*/ 30957 h 376429"/>
              <a:gd name="connsiteX17" fmla="*/ 144273 w 325903"/>
              <a:gd name="connsiteY17" fmla="*/ 0 h 376429"/>
              <a:gd name="connsiteX18" fmla="*/ 49023 w 325903"/>
              <a:gd name="connsiteY18" fmla="*/ 4763 h 376429"/>
              <a:gd name="connsiteX19" fmla="*/ 20448 w 325903"/>
              <a:gd name="connsiteY19" fmla="*/ 14288 h 376429"/>
              <a:gd name="connsiteX20" fmla="*/ 29973 w 325903"/>
              <a:gd name="connsiteY20" fmla="*/ 4763 h 376429"/>
              <a:gd name="connsiteX0" fmla="*/ 29973 w 325903"/>
              <a:gd name="connsiteY0" fmla="*/ 4763 h 376429"/>
              <a:gd name="connsiteX1" fmla="*/ 1398 w 325903"/>
              <a:gd name="connsiteY1" fmla="*/ 52388 h 376429"/>
              <a:gd name="connsiteX2" fmla="*/ 10923 w 325903"/>
              <a:gd name="connsiteY2" fmla="*/ 157163 h 376429"/>
              <a:gd name="connsiteX3" fmla="*/ 29973 w 325903"/>
              <a:gd name="connsiteY3" fmla="*/ 185738 h 376429"/>
              <a:gd name="connsiteX4" fmla="*/ 87123 w 325903"/>
              <a:gd name="connsiteY4" fmla="*/ 223838 h 376429"/>
              <a:gd name="connsiteX5" fmla="*/ 144273 w 325903"/>
              <a:gd name="connsiteY5" fmla="*/ 252413 h 376429"/>
              <a:gd name="connsiteX6" fmla="*/ 182373 w 325903"/>
              <a:gd name="connsiteY6" fmla="*/ 309563 h 376429"/>
              <a:gd name="connsiteX7" fmla="*/ 201423 w 325903"/>
              <a:gd name="connsiteY7" fmla="*/ 338138 h 376429"/>
              <a:gd name="connsiteX8" fmla="*/ 258573 w 325903"/>
              <a:gd name="connsiteY8" fmla="*/ 376238 h 376429"/>
              <a:gd name="connsiteX9" fmla="*/ 318104 w 325903"/>
              <a:gd name="connsiteY9" fmla="*/ 321469 h 376429"/>
              <a:gd name="connsiteX10" fmla="*/ 325248 w 325903"/>
              <a:gd name="connsiteY10" fmla="*/ 271463 h 376429"/>
              <a:gd name="connsiteX11" fmla="*/ 303817 w 325903"/>
              <a:gd name="connsiteY11" fmla="*/ 209550 h 376429"/>
              <a:gd name="connsiteX12" fmla="*/ 268098 w 325903"/>
              <a:gd name="connsiteY12" fmla="*/ 119063 h 376429"/>
              <a:gd name="connsiteX13" fmla="*/ 234760 w 325903"/>
              <a:gd name="connsiteY13" fmla="*/ 80963 h 376429"/>
              <a:gd name="connsiteX14" fmla="*/ 206186 w 325903"/>
              <a:gd name="connsiteY14" fmla="*/ 54769 h 376429"/>
              <a:gd name="connsiteX15" fmla="*/ 177610 w 325903"/>
              <a:gd name="connsiteY15" fmla="*/ 30957 h 376429"/>
              <a:gd name="connsiteX16" fmla="*/ 144273 w 325903"/>
              <a:gd name="connsiteY16" fmla="*/ 0 h 376429"/>
              <a:gd name="connsiteX17" fmla="*/ 49023 w 325903"/>
              <a:gd name="connsiteY17" fmla="*/ 4763 h 376429"/>
              <a:gd name="connsiteX18" fmla="*/ 20448 w 325903"/>
              <a:gd name="connsiteY18" fmla="*/ 14288 h 376429"/>
              <a:gd name="connsiteX19" fmla="*/ 29973 w 325903"/>
              <a:gd name="connsiteY19" fmla="*/ 4763 h 376429"/>
              <a:gd name="connsiteX0" fmla="*/ 29973 w 325903"/>
              <a:gd name="connsiteY0" fmla="*/ 4763 h 376429"/>
              <a:gd name="connsiteX1" fmla="*/ 1398 w 325903"/>
              <a:gd name="connsiteY1" fmla="*/ 52388 h 376429"/>
              <a:gd name="connsiteX2" fmla="*/ 10923 w 325903"/>
              <a:gd name="connsiteY2" fmla="*/ 157163 h 376429"/>
              <a:gd name="connsiteX3" fmla="*/ 29973 w 325903"/>
              <a:gd name="connsiteY3" fmla="*/ 185738 h 376429"/>
              <a:gd name="connsiteX4" fmla="*/ 87123 w 325903"/>
              <a:gd name="connsiteY4" fmla="*/ 223838 h 376429"/>
              <a:gd name="connsiteX5" fmla="*/ 144273 w 325903"/>
              <a:gd name="connsiteY5" fmla="*/ 252413 h 376429"/>
              <a:gd name="connsiteX6" fmla="*/ 182373 w 325903"/>
              <a:gd name="connsiteY6" fmla="*/ 309563 h 376429"/>
              <a:gd name="connsiteX7" fmla="*/ 201423 w 325903"/>
              <a:gd name="connsiteY7" fmla="*/ 338138 h 376429"/>
              <a:gd name="connsiteX8" fmla="*/ 258573 w 325903"/>
              <a:gd name="connsiteY8" fmla="*/ 376238 h 376429"/>
              <a:gd name="connsiteX9" fmla="*/ 318104 w 325903"/>
              <a:gd name="connsiteY9" fmla="*/ 321469 h 376429"/>
              <a:gd name="connsiteX10" fmla="*/ 325248 w 325903"/>
              <a:gd name="connsiteY10" fmla="*/ 271463 h 376429"/>
              <a:gd name="connsiteX11" fmla="*/ 303817 w 325903"/>
              <a:gd name="connsiteY11" fmla="*/ 209550 h 376429"/>
              <a:gd name="connsiteX12" fmla="*/ 234760 w 325903"/>
              <a:gd name="connsiteY12" fmla="*/ 80963 h 376429"/>
              <a:gd name="connsiteX13" fmla="*/ 206186 w 325903"/>
              <a:gd name="connsiteY13" fmla="*/ 54769 h 376429"/>
              <a:gd name="connsiteX14" fmla="*/ 177610 w 325903"/>
              <a:gd name="connsiteY14" fmla="*/ 30957 h 376429"/>
              <a:gd name="connsiteX15" fmla="*/ 144273 w 325903"/>
              <a:gd name="connsiteY15" fmla="*/ 0 h 376429"/>
              <a:gd name="connsiteX16" fmla="*/ 49023 w 325903"/>
              <a:gd name="connsiteY16" fmla="*/ 4763 h 376429"/>
              <a:gd name="connsiteX17" fmla="*/ 20448 w 325903"/>
              <a:gd name="connsiteY17" fmla="*/ 14288 h 376429"/>
              <a:gd name="connsiteX18" fmla="*/ 29973 w 325903"/>
              <a:gd name="connsiteY18" fmla="*/ 4763 h 376429"/>
              <a:gd name="connsiteX0" fmla="*/ 29973 w 325903"/>
              <a:gd name="connsiteY0" fmla="*/ 4763 h 376429"/>
              <a:gd name="connsiteX1" fmla="*/ 1398 w 325903"/>
              <a:gd name="connsiteY1" fmla="*/ 52388 h 376429"/>
              <a:gd name="connsiteX2" fmla="*/ 10923 w 325903"/>
              <a:gd name="connsiteY2" fmla="*/ 157163 h 376429"/>
              <a:gd name="connsiteX3" fmla="*/ 29973 w 325903"/>
              <a:gd name="connsiteY3" fmla="*/ 185738 h 376429"/>
              <a:gd name="connsiteX4" fmla="*/ 87123 w 325903"/>
              <a:gd name="connsiteY4" fmla="*/ 223838 h 376429"/>
              <a:gd name="connsiteX5" fmla="*/ 144273 w 325903"/>
              <a:gd name="connsiteY5" fmla="*/ 252413 h 376429"/>
              <a:gd name="connsiteX6" fmla="*/ 182373 w 325903"/>
              <a:gd name="connsiteY6" fmla="*/ 309563 h 376429"/>
              <a:gd name="connsiteX7" fmla="*/ 201423 w 325903"/>
              <a:gd name="connsiteY7" fmla="*/ 338138 h 376429"/>
              <a:gd name="connsiteX8" fmla="*/ 258573 w 325903"/>
              <a:gd name="connsiteY8" fmla="*/ 376238 h 376429"/>
              <a:gd name="connsiteX9" fmla="*/ 318104 w 325903"/>
              <a:gd name="connsiteY9" fmla="*/ 321469 h 376429"/>
              <a:gd name="connsiteX10" fmla="*/ 325248 w 325903"/>
              <a:gd name="connsiteY10" fmla="*/ 271463 h 376429"/>
              <a:gd name="connsiteX11" fmla="*/ 303817 w 325903"/>
              <a:gd name="connsiteY11" fmla="*/ 209550 h 376429"/>
              <a:gd name="connsiteX12" fmla="*/ 206186 w 325903"/>
              <a:gd name="connsiteY12" fmla="*/ 54769 h 376429"/>
              <a:gd name="connsiteX13" fmla="*/ 177610 w 325903"/>
              <a:gd name="connsiteY13" fmla="*/ 30957 h 376429"/>
              <a:gd name="connsiteX14" fmla="*/ 144273 w 325903"/>
              <a:gd name="connsiteY14" fmla="*/ 0 h 376429"/>
              <a:gd name="connsiteX15" fmla="*/ 49023 w 325903"/>
              <a:gd name="connsiteY15" fmla="*/ 4763 h 376429"/>
              <a:gd name="connsiteX16" fmla="*/ 20448 w 325903"/>
              <a:gd name="connsiteY16" fmla="*/ 14288 h 376429"/>
              <a:gd name="connsiteX17" fmla="*/ 29973 w 325903"/>
              <a:gd name="connsiteY17" fmla="*/ 4763 h 376429"/>
              <a:gd name="connsiteX0" fmla="*/ 29973 w 325903"/>
              <a:gd name="connsiteY0" fmla="*/ 4763 h 376429"/>
              <a:gd name="connsiteX1" fmla="*/ 1398 w 325903"/>
              <a:gd name="connsiteY1" fmla="*/ 52388 h 376429"/>
              <a:gd name="connsiteX2" fmla="*/ 10923 w 325903"/>
              <a:gd name="connsiteY2" fmla="*/ 157163 h 376429"/>
              <a:gd name="connsiteX3" fmla="*/ 29973 w 325903"/>
              <a:gd name="connsiteY3" fmla="*/ 185738 h 376429"/>
              <a:gd name="connsiteX4" fmla="*/ 87123 w 325903"/>
              <a:gd name="connsiteY4" fmla="*/ 223838 h 376429"/>
              <a:gd name="connsiteX5" fmla="*/ 144273 w 325903"/>
              <a:gd name="connsiteY5" fmla="*/ 252413 h 376429"/>
              <a:gd name="connsiteX6" fmla="*/ 182373 w 325903"/>
              <a:gd name="connsiteY6" fmla="*/ 309563 h 376429"/>
              <a:gd name="connsiteX7" fmla="*/ 201423 w 325903"/>
              <a:gd name="connsiteY7" fmla="*/ 338138 h 376429"/>
              <a:gd name="connsiteX8" fmla="*/ 258573 w 325903"/>
              <a:gd name="connsiteY8" fmla="*/ 376238 h 376429"/>
              <a:gd name="connsiteX9" fmla="*/ 318104 w 325903"/>
              <a:gd name="connsiteY9" fmla="*/ 321469 h 376429"/>
              <a:gd name="connsiteX10" fmla="*/ 325248 w 325903"/>
              <a:gd name="connsiteY10" fmla="*/ 271463 h 376429"/>
              <a:gd name="connsiteX11" fmla="*/ 303817 w 325903"/>
              <a:gd name="connsiteY11" fmla="*/ 209550 h 376429"/>
              <a:gd name="connsiteX12" fmla="*/ 206186 w 325903"/>
              <a:gd name="connsiteY12" fmla="*/ 54769 h 376429"/>
              <a:gd name="connsiteX13" fmla="*/ 144273 w 325903"/>
              <a:gd name="connsiteY13" fmla="*/ 0 h 376429"/>
              <a:gd name="connsiteX14" fmla="*/ 49023 w 325903"/>
              <a:gd name="connsiteY14" fmla="*/ 4763 h 376429"/>
              <a:gd name="connsiteX15" fmla="*/ 20448 w 325903"/>
              <a:gd name="connsiteY15" fmla="*/ 14288 h 376429"/>
              <a:gd name="connsiteX16" fmla="*/ 29973 w 325903"/>
              <a:gd name="connsiteY16" fmla="*/ 4763 h 376429"/>
              <a:gd name="connsiteX0" fmla="*/ 29973 w 325903"/>
              <a:gd name="connsiteY0" fmla="*/ 22473 h 394139"/>
              <a:gd name="connsiteX1" fmla="*/ 1398 w 325903"/>
              <a:gd name="connsiteY1" fmla="*/ 70098 h 394139"/>
              <a:gd name="connsiteX2" fmla="*/ 10923 w 325903"/>
              <a:gd name="connsiteY2" fmla="*/ 174873 h 394139"/>
              <a:gd name="connsiteX3" fmla="*/ 29973 w 325903"/>
              <a:gd name="connsiteY3" fmla="*/ 203448 h 394139"/>
              <a:gd name="connsiteX4" fmla="*/ 87123 w 325903"/>
              <a:gd name="connsiteY4" fmla="*/ 241548 h 394139"/>
              <a:gd name="connsiteX5" fmla="*/ 144273 w 325903"/>
              <a:gd name="connsiteY5" fmla="*/ 270123 h 394139"/>
              <a:gd name="connsiteX6" fmla="*/ 182373 w 325903"/>
              <a:gd name="connsiteY6" fmla="*/ 327273 h 394139"/>
              <a:gd name="connsiteX7" fmla="*/ 201423 w 325903"/>
              <a:gd name="connsiteY7" fmla="*/ 355848 h 394139"/>
              <a:gd name="connsiteX8" fmla="*/ 258573 w 325903"/>
              <a:gd name="connsiteY8" fmla="*/ 393948 h 394139"/>
              <a:gd name="connsiteX9" fmla="*/ 318104 w 325903"/>
              <a:gd name="connsiteY9" fmla="*/ 339179 h 394139"/>
              <a:gd name="connsiteX10" fmla="*/ 325248 w 325903"/>
              <a:gd name="connsiteY10" fmla="*/ 289173 h 394139"/>
              <a:gd name="connsiteX11" fmla="*/ 303817 w 325903"/>
              <a:gd name="connsiteY11" fmla="*/ 227260 h 394139"/>
              <a:gd name="connsiteX12" fmla="*/ 206186 w 325903"/>
              <a:gd name="connsiteY12" fmla="*/ 72479 h 394139"/>
              <a:gd name="connsiteX13" fmla="*/ 144273 w 325903"/>
              <a:gd name="connsiteY13" fmla="*/ 17710 h 394139"/>
              <a:gd name="connsiteX14" fmla="*/ 89505 w 325903"/>
              <a:gd name="connsiteY14" fmla="*/ 1042 h 394139"/>
              <a:gd name="connsiteX15" fmla="*/ 20448 w 325903"/>
              <a:gd name="connsiteY15" fmla="*/ 31998 h 394139"/>
              <a:gd name="connsiteX16" fmla="*/ 29973 w 325903"/>
              <a:gd name="connsiteY16" fmla="*/ 22473 h 394139"/>
              <a:gd name="connsiteX0" fmla="*/ 29973 w 325903"/>
              <a:gd name="connsiteY0" fmla="*/ 22776 h 394442"/>
              <a:gd name="connsiteX1" fmla="*/ 1398 w 325903"/>
              <a:gd name="connsiteY1" fmla="*/ 70401 h 394442"/>
              <a:gd name="connsiteX2" fmla="*/ 10923 w 325903"/>
              <a:gd name="connsiteY2" fmla="*/ 175176 h 394442"/>
              <a:gd name="connsiteX3" fmla="*/ 29973 w 325903"/>
              <a:gd name="connsiteY3" fmla="*/ 203751 h 394442"/>
              <a:gd name="connsiteX4" fmla="*/ 87123 w 325903"/>
              <a:gd name="connsiteY4" fmla="*/ 241851 h 394442"/>
              <a:gd name="connsiteX5" fmla="*/ 144273 w 325903"/>
              <a:gd name="connsiteY5" fmla="*/ 270426 h 394442"/>
              <a:gd name="connsiteX6" fmla="*/ 182373 w 325903"/>
              <a:gd name="connsiteY6" fmla="*/ 327576 h 394442"/>
              <a:gd name="connsiteX7" fmla="*/ 201423 w 325903"/>
              <a:gd name="connsiteY7" fmla="*/ 356151 h 394442"/>
              <a:gd name="connsiteX8" fmla="*/ 258573 w 325903"/>
              <a:gd name="connsiteY8" fmla="*/ 394251 h 394442"/>
              <a:gd name="connsiteX9" fmla="*/ 318104 w 325903"/>
              <a:gd name="connsiteY9" fmla="*/ 339482 h 394442"/>
              <a:gd name="connsiteX10" fmla="*/ 325248 w 325903"/>
              <a:gd name="connsiteY10" fmla="*/ 289476 h 394442"/>
              <a:gd name="connsiteX11" fmla="*/ 303817 w 325903"/>
              <a:gd name="connsiteY11" fmla="*/ 227563 h 394442"/>
              <a:gd name="connsiteX12" fmla="*/ 206186 w 325903"/>
              <a:gd name="connsiteY12" fmla="*/ 72782 h 394442"/>
              <a:gd name="connsiteX13" fmla="*/ 149035 w 325903"/>
              <a:gd name="connsiteY13" fmla="*/ 10869 h 394442"/>
              <a:gd name="connsiteX14" fmla="*/ 89505 w 325903"/>
              <a:gd name="connsiteY14" fmla="*/ 1345 h 394442"/>
              <a:gd name="connsiteX15" fmla="*/ 20448 w 325903"/>
              <a:gd name="connsiteY15" fmla="*/ 32301 h 394442"/>
              <a:gd name="connsiteX16" fmla="*/ 29973 w 325903"/>
              <a:gd name="connsiteY16" fmla="*/ 22776 h 394442"/>
              <a:gd name="connsiteX0" fmla="*/ 29973 w 325903"/>
              <a:gd name="connsiteY0" fmla="*/ 23521 h 395187"/>
              <a:gd name="connsiteX1" fmla="*/ 1398 w 325903"/>
              <a:gd name="connsiteY1" fmla="*/ 71146 h 395187"/>
              <a:gd name="connsiteX2" fmla="*/ 10923 w 325903"/>
              <a:gd name="connsiteY2" fmla="*/ 175921 h 395187"/>
              <a:gd name="connsiteX3" fmla="*/ 29973 w 325903"/>
              <a:gd name="connsiteY3" fmla="*/ 204496 h 395187"/>
              <a:gd name="connsiteX4" fmla="*/ 87123 w 325903"/>
              <a:gd name="connsiteY4" fmla="*/ 242596 h 395187"/>
              <a:gd name="connsiteX5" fmla="*/ 144273 w 325903"/>
              <a:gd name="connsiteY5" fmla="*/ 271171 h 395187"/>
              <a:gd name="connsiteX6" fmla="*/ 182373 w 325903"/>
              <a:gd name="connsiteY6" fmla="*/ 328321 h 395187"/>
              <a:gd name="connsiteX7" fmla="*/ 201423 w 325903"/>
              <a:gd name="connsiteY7" fmla="*/ 356896 h 395187"/>
              <a:gd name="connsiteX8" fmla="*/ 258573 w 325903"/>
              <a:gd name="connsiteY8" fmla="*/ 394996 h 395187"/>
              <a:gd name="connsiteX9" fmla="*/ 318104 w 325903"/>
              <a:gd name="connsiteY9" fmla="*/ 340227 h 395187"/>
              <a:gd name="connsiteX10" fmla="*/ 325248 w 325903"/>
              <a:gd name="connsiteY10" fmla="*/ 290221 h 395187"/>
              <a:gd name="connsiteX11" fmla="*/ 303817 w 325903"/>
              <a:gd name="connsiteY11" fmla="*/ 228308 h 395187"/>
              <a:gd name="connsiteX12" fmla="*/ 206186 w 325903"/>
              <a:gd name="connsiteY12" fmla="*/ 73527 h 395187"/>
              <a:gd name="connsiteX13" fmla="*/ 149035 w 325903"/>
              <a:gd name="connsiteY13" fmla="*/ 11614 h 395187"/>
              <a:gd name="connsiteX14" fmla="*/ 89505 w 325903"/>
              <a:gd name="connsiteY14" fmla="*/ 2090 h 395187"/>
              <a:gd name="connsiteX15" fmla="*/ 20448 w 325903"/>
              <a:gd name="connsiteY15" fmla="*/ 33046 h 395187"/>
              <a:gd name="connsiteX16" fmla="*/ 29973 w 325903"/>
              <a:gd name="connsiteY16" fmla="*/ 23521 h 395187"/>
              <a:gd name="connsiteX0" fmla="*/ 19410 w 324865"/>
              <a:gd name="connsiteY0" fmla="*/ 33046 h 395187"/>
              <a:gd name="connsiteX1" fmla="*/ 360 w 324865"/>
              <a:gd name="connsiteY1" fmla="*/ 71146 h 395187"/>
              <a:gd name="connsiteX2" fmla="*/ 9885 w 324865"/>
              <a:gd name="connsiteY2" fmla="*/ 175921 h 395187"/>
              <a:gd name="connsiteX3" fmla="*/ 28935 w 324865"/>
              <a:gd name="connsiteY3" fmla="*/ 204496 h 395187"/>
              <a:gd name="connsiteX4" fmla="*/ 86085 w 324865"/>
              <a:gd name="connsiteY4" fmla="*/ 242596 h 395187"/>
              <a:gd name="connsiteX5" fmla="*/ 143235 w 324865"/>
              <a:gd name="connsiteY5" fmla="*/ 271171 h 395187"/>
              <a:gd name="connsiteX6" fmla="*/ 181335 w 324865"/>
              <a:gd name="connsiteY6" fmla="*/ 328321 h 395187"/>
              <a:gd name="connsiteX7" fmla="*/ 200385 w 324865"/>
              <a:gd name="connsiteY7" fmla="*/ 356896 h 395187"/>
              <a:gd name="connsiteX8" fmla="*/ 257535 w 324865"/>
              <a:gd name="connsiteY8" fmla="*/ 394996 h 395187"/>
              <a:gd name="connsiteX9" fmla="*/ 317066 w 324865"/>
              <a:gd name="connsiteY9" fmla="*/ 340227 h 395187"/>
              <a:gd name="connsiteX10" fmla="*/ 324210 w 324865"/>
              <a:gd name="connsiteY10" fmla="*/ 290221 h 395187"/>
              <a:gd name="connsiteX11" fmla="*/ 302779 w 324865"/>
              <a:gd name="connsiteY11" fmla="*/ 228308 h 395187"/>
              <a:gd name="connsiteX12" fmla="*/ 205148 w 324865"/>
              <a:gd name="connsiteY12" fmla="*/ 73527 h 395187"/>
              <a:gd name="connsiteX13" fmla="*/ 147997 w 324865"/>
              <a:gd name="connsiteY13" fmla="*/ 11614 h 395187"/>
              <a:gd name="connsiteX14" fmla="*/ 88467 w 324865"/>
              <a:gd name="connsiteY14" fmla="*/ 2090 h 395187"/>
              <a:gd name="connsiteX15" fmla="*/ 19410 w 324865"/>
              <a:gd name="connsiteY15" fmla="*/ 33046 h 395187"/>
              <a:gd name="connsiteX0" fmla="*/ 10675 w 316130"/>
              <a:gd name="connsiteY0" fmla="*/ 33046 h 395187"/>
              <a:gd name="connsiteX1" fmla="*/ 1150 w 316130"/>
              <a:gd name="connsiteY1" fmla="*/ 175921 h 395187"/>
              <a:gd name="connsiteX2" fmla="*/ 20200 w 316130"/>
              <a:gd name="connsiteY2" fmla="*/ 204496 h 395187"/>
              <a:gd name="connsiteX3" fmla="*/ 77350 w 316130"/>
              <a:gd name="connsiteY3" fmla="*/ 242596 h 395187"/>
              <a:gd name="connsiteX4" fmla="*/ 134500 w 316130"/>
              <a:gd name="connsiteY4" fmla="*/ 271171 h 395187"/>
              <a:gd name="connsiteX5" fmla="*/ 172600 w 316130"/>
              <a:gd name="connsiteY5" fmla="*/ 328321 h 395187"/>
              <a:gd name="connsiteX6" fmla="*/ 191650 w 316130"/>
              <a:gd name="connsiteY6" fmla="*/ 356896 h 395187"/>
              <a:gd name="connsiteX7" fmla="*/ 248800 w 316130"/>
              <a:gd name="connsiteY7" fmla="*/ 394996 h 395187"/>
              <a:gd name="connsiteX8" fmla="*/ 308331 w 316130"/>
              <a:gd name="connsiteY8" fmla="*/ 340227 h 395187"/>
              <a:gd name="connsiteX9" fmla="*/ 315475 w 316130"/>
              <a:gd name="connsiteY9" fmla="*/ 290221 h 395187"/>
              <a:gd name="connsiteX10" fmla="*/ 294044 w 316130"/>
              <a:gd name="connsiteY10" fmla="*/ 228308 h 395187"/>
              <a:gd name="connsiteX11" fmla="*/ 196413 w 316130"/>
              <a:gd name="connsiteY11" fmla="*/ 73527 h 395187"/>
              <a:gd name="connsiteX12" fmla="*/ 139262 w 316130"/>
              <a:gd name="connsiteY12" fmla="*/ 11614 h 395187"/>
              <a:gd name="connsiteX13" fmla="*/ 79732 w 316130"/>
              <a:gd name="connsiteY13" fmla="*/ 2090 h 395187"/>
              <a:gd name="connsiteX14" fmla="*/ 10675 w 316130"/>
              <a:gd name="connsiteY14" fmla="*/ 33046 h 395187"/>
              <a:gd name="connsiteX0" fmla="*/ 2907 w 308362"/>
              <a:gd name="connsiteY0" fmla="*/ 33046 h 395187"/>
              <a:gd name="connsiteX1" fmla="*/ 26719 w 308362"/>
              <a:gd name="connsiteY1" fmla="*/ 171158 h 395187"/>
              <a:gd name="connsiteX2" fmla="*/ 12432 w 308362"/>
              <a:gd name="connsiteY2" fmla="*/ 204496 h 395187"/>
              <a:gd name="connsiteX3" fmla="*/ 69582 w 308362"/>
              <a:gd name="connsiteY3" fmla="*/ 242596 h 395187"/>
              <a:gd name="connsiteX4" fmla="*/ 126732 w 308362"/>
              <a:gd name="connsiteY4" fmla="*/ 271171 h 395187"/>
              <a:gd name="connsiteX5" fmla="*/ 164832 w 308362"/>
              <a:gd name="connsiteY5" fmla="*/ 328321 h 395187"/>
              <a:gd name="connsiteX6" fmla="*/ 183882 w 308362"/>
              <a:gd name="connsiteY6" fmla="*/ 356896 h 395187"/>
              <a:gd name="connsiteX7" fmla="*/ 241032 w 308362"/>
              <a:gd name="connsiteY7" fmla="*/ 394996 h 395187"/>
              <a:gd name="connsiteX8" fmla="*/ 300563 w 308362"/>
              <a:gd name="connsiteY8" fmla="*/ 340227 h 395187"/>
              <a:gd name="connsiteX9" fmla="*/ 307707 w 308362"/>
              <a:gd name="connsiteY9" fmla="*/ 290221 h 395187"/>
              <a:gd name="connsiteX10" fmla="*/ 286276 w 308362"/>
              <a:gd name="connsiteY10" fmla="*/ 228308 h 395187"/>
              <a:gd name="connsiteX11" fmla="*/ 188645 w 308362"/>
              <a:gd name="connsiteY11" fmla="*/ 73527 h 395187"/>
              <a:gd name="connsiteX12" fmla="*/ 131494 w 308362"/>
              <a:gd name="connsiteY12" fmla="*/ 11614 h 395187"/>
              <a:gd name="connsiteX13" fmla="*/ 71964 w 308362"/>
              <a:gd name="connsiteY13" fmla="*/ 2090 h 395187"/>
              <a:gd name="connsiteX14" fmla="*/ 2907 w 308362"/>
              <a:gd name="connsiteY14" fmla="*/ 33046 h 395187"/>
              <a:gd name="connsiteX0" fmla="*/ 3622 w 309077"/>
              <a:gd name="connsiteY0" fmla="*/ 33046 h 395187"/>
              <a:gd name="connsiteX1" fmla="*/ 27434 w 309077"/>
              <a:gd name="connsiteY1" fmla="*/ 171158 h 395187"/>
              <a:gd name="connsiteX2" fmla="*/ 70297 w 309077"/>
              <a:gd name="connsiteY2" fmla="*/ 242596 h 395187"/>
              <a:gd name="connsiteX3" fmla="*/ 127447 w 309077"/>
              <a:gd name="connsiteY3" fmla="*/ 271171 h 395187"/>
              <a:gd name="connsiteX4" fmla="*/ 165547 w 309077"/>
              <a:gd name="connsiteY4" fmla="*/ 328321 h 395187"/>
              <a:gd name="connsiteX5" fmla="*/ 184597 w 309077"/>
              <a:gd name="connsiteY5" fmla="*/ 356896 h 395187"/>
              <a:gd name="connsiteX6" fmla="*/ 241747 w 309077"/>
              <a:gd name="connsiteY6" fmla="*/ 394996 h 395187"/>
              <a:gd name="connsiteX7" fmla="*/ 301278 w 309077"/>
              <a:gd name="connsiteY7" fmla="*/ 340227 h 395187"/>
              <a:gd name="connsiteX8" fmla="*/ 308422 w 309077"/>
              <a:gd name="connsiteY8" fmla="*/ 290221 h 395187"/>
              <a:gd name="connsiteX9" fmla="*/ 286991 w 309077"/>
              <a:gd name="connsiteY9" fmla="*/ 228308 h 395187"/>
              <a:gd name="connsiteX10" fmla="*/ 189360 w 309077"/>
              <a:gd name="connsiteY10" fmla="*/ 73527 h 395187"/>
              <a:gd name="connsiteX11" fmla="*/ 132209 w 309077"/>
              <a:gd name="connsiteY11" fmla="*/ 11614 h 395187"/>
              <a:gd name="connsiteX12" fmla="*/ 72679 w 309077"/>
              <a:gd name="connsiteY12" fmla="*/ 2090 h 395187"/>
              <a:gd name="connsiteX13" fmla="*/ 3622 w 309077"/>
              <a:gd name="connsiteY13" fmla="*/ 33046 h 395187"/>
              <a:gd name="connsiteX0" fmla="*/ 4706 w 310161"/>
              <a:gd name="connsiteY0" fmla="*/ 33046 h 395187"/>
              <a:gd name="connsiteX1" fmla="*/ 28518 w 310161"/>
              <a:gd name="connsiteY1" fmla="*/ 171158 h 395187"/>
              <a:gd name="connsiteX2" fmla="*/ 128531 w 310161"/>
              <a:gd name="connsiteY2" fmla="*/ 271171 h 395187"/>
              <a:gd name="connsiteX3" fmla="*/ 166631 w 310161"/>
              <a:gd name="connsiteY3" fmla="*/ 328321 h 395187"/>
              <a:gd name="connsiteX4" fmla="*/ 185681 w 310161"/>
              <a:gd name="connsiteY4" fmla="*/ 356896 h 395187"/>
              <a:gd name="connsiteX5" fmla="*/ 242831 w 310161"/>
              <a:gd name="connsiteY5" fmla="*/ 394996 h 395187"/>
              <a:gd name="connsiteX6" fmla="*/ 302362 w 310161"/>
              <a:gd name="connsiteY6" fmla="*/ 340227 h 395187"/>
              <a:gd name="connsiteX7" fmla="*/ 309506 w 310161"/>
              <a:gd name="connsiteY7" fmla="*/ 290221 h 395187"/>
              <a:gd name="connsiteX8" fmla="*/ 288075 w 310161"/>
              <a:gd name="connsiteY8" fmla="*/ 228308 h 395187"/>
              <a:gd name="connsiteX9" fmla="*/ 190444 w 310161"/>
              <a:gd name="connsiteY9" fmla="*/ 73527 h 395187"/>
              <a:gd name="connsiteX10" fmla="*/ 133293 w 310161"/>
              <a:gd name="connsiteY10" fmla="*/ 11614 h 395187"/>
              <a:gd name="connsiteX11" fmla="*/ 73763 w 310161"/>
              <a:gd name="connsiteY11" fmla="*/ 2090 h 395187"/>
              <a:gd name="connsiteX12" fmla="*/ 4706 w 310161"/>
              <a:gd name="connsiteY12" fmla="*/ 33046 h 395187"/>
              <a:gd name="connsiteX0" fmla="*/ 3792 w 309247"/>
              <a:gd name="connsiteY0" fmla="*/ 33046 h 395187"/>
              <a:gd name="connsiteX1" fmla="*/ 34748 w 309247"/>
              <a:gd name="connsiteY1" fmla="*/ 168777 h 395187"/>
              <a:gd name="connsiteX2" fmla="*/ 127617 w 309247"/>
              <a:gd name="connsiteY2" fmla="*/ 271171 h 395187"/>
              <a:gd name="connsiteX3" fmla="*/ 165717 w 309247"/>
              <a:gd name="connsiteY3" fmla="*/ 328321 h 395187"/>
              <a:gd name="connsiteX4" fmla="*/ 184767 w 309247"/>
              <a:gd name="connsiteY4" fmla="*/ 356896 h 395187"/>
              <a:gd name="connsiteX5" fmla="*/ 241917 w 309247"/>
              <a:gd name="connsiteY5" fmla="*/ 394996 h 395187"/>
              <a:gd name="connsiteX6" fmla="*/ 301448 w 309247"/>
              <a:gd name="connsiteY6" fmla="*/ 340227 h 395187"/>
              <a:gd name="connsiteX7" fmla="*/ 308592 w 309247"/>
              <a:gd name="connsiteY7" fmla="*/ 290221 h 395187"/>
              <a:gd name="connsiteX8" fmla="*/ 287161 w 309247"/>
              <a:gd name="connsiteY8" fmla="*/ 228308 h 395187"/>
              <a:gd name="connsiteX9" fmla="*/ 189530 w 309247"/>
              <a:gd name="connsiteY9" fmla="*/ 73527 h 395187"/>
              <a:gd name="connsiteX10" fmla="*/ 132379 w 309247"/>
              <a:gd name="connsiteY10" fmla="*/ 11614 h 395187"/>
              <a:gd name="connsiteX11" fmla="*/ 72849 w 309247"/>
              <a:gd name="connsiteY11" fmla="*/ 2090 h 395187"/>
              <a:gd name="connsiteX12" fmla="*/ 3792 w 309247"/>
              <a:gd name="connsiteY12" fmla="*/ 33046 h 395187"/>
              <a:gd name="connsiteX0" fmla="*/ 4861 w 300791"/>
              <a:gd name="connsiteY0" fmla="*/ 42571 h 395187"/>
              <a:gd name="connsiteX1" fmla="*/ 26292 w 300791"/>
              <a:gd name="connsiteY1" fmla="*/ 168777 h 395187"/>
              <a:gd name="connsiteX2" fmla="*/ 119161 w 300791"/>
              <a:gd name="connsiteY2" fmla="*/ 271171 h 395187"/>
              <a:gd name="connsiteX3" fmla="*/ 157261 w 300791"/>
              <a:gd name="connsiteY3" fmla="*/ 328321 h 395187"/>
              <a:gd name="connsiteX4" fmla="*/ 176311 w 300791"/>
              <a:gd name="connsiteY4" fmla="*/ 356896 h 395187"/>
              <a:gd name="connsiteX5" fmla="*/ 233461 w 300791"/>
              <a:gd name="connsiteY5" fmla="*/ 394996 h 395187"/>
              <a:gd name="connsiteX6" fmla="*/ 292992 w 300791"/>
              <a:gd name="connsiteY6" fmla="*/ 340227 h 395187"/>
              <a:gd name="connsiteX7" fmla="*/ 300136 w 300791"/>
              <a:gd name="connsiteY7" fmla="*/ 290221 h 395187"/>
              <a:gd name="connsiteX8" fmla="*/ 278705 w 300791"/>
              <a:gd name="connsiteY8" fmla="*/ 228308 h 395187"/>
              <a:gd name="connsiteX9" fmla="*/ 181074 w 300791"/>
              <a:gd name="connsiteY9" fmla="*/ 73527 h 395187"/>
              <a:gd name="connsiteX10" fmla="*/ 123923 w 300791"/>
              <a:gd name="connsiteY10" fmla="*/ 11614 h 395187"/>
              <a:gd name="connsiteX11" fmla="*/ 64393 w 300791"/>
              <a:gd name="connsiteY11" fmla="*/ 2090 h 395187"/>
              <a:gd name="connsiteX12" fmla="*/ 4861 w 300791"/>
              <a:gd name="connsiteY12" fmla="*/ 42571 h 395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0791" h="395187">
                <a:moveTo>
                  <a:pt x="4861" y="42571"/>
                </a:moveTo>
                <a:cubicBezTo>
                  <a:pt x="-8236" y="71543"/>
                  <a:pt x="7242" y="130677"/>
                  <a:pt x="26292" y="168777"/>
                </a:cubicBezTo>
                <a:cubicBezTo>
                  <a:pt x="45342" y="206877"/>
                  <a:pt x="96142" y="244977"/>
                  <a:pt x="119161" y="271171"/>
                </a:cubicBezTo>
                <a:lnTo>
                  <a:pt x="157261" y="328321"/>
                </a:lnTo>
                <a:cubicBezTo>
                  <a:pt x="163611" y="337846"/>
                  <a:pt x="166786" y="350546"/>
                  <a:pt x="176311" y="356896"/>
                </a:cubicBezTo>
                <a:cubicBezTo>
                  <a:pt x="195361" y="369596"/>
                  <a:pt x="214014" y="397774"/>
                  <a:pt x="233461" y="394996"/>
                </a:cubicBezTo>
                <a:cubicBezTo>
                  <a:pt x="252908" y="392218"/>
                  <a:pt x="288904" y="360666"/>
                  <a:pt x="292992" y="340227"/>
                </a:cubicBezTo>
                <a:cubicBezTo>
                  <a:pt x="298012" y="315126"/>
                  <a:pt x="302517" y="308874"/>
                  <a:pt x="300136" y="290221"/>
                </a:cubicBezTo>
                <a:cubicBezTo>
                  <a:pt x="297755" y="271568"/>
                  <a:pt x="298549" y="264423"/>
                  <a:pt x="278705" y="228308"/>
                </a:cubicBezTo>
                <a:cubicBezTo>
                  <a:pt x="258861" y="192193"/>
                  <a:pt x="207665" y="108452"/>
                  <a:pt x="181074" y="73527"/>
                </a:cubicBezTo>
                <a:cubicBezTo>
                  <a:pt x="154483" y="38602"/>
                  <a:pt x="150117" y="19948"/>
                  <a:pt x="123923" y="11614"/>
                </a:cubicBezTo>
                <a:cubicBezTo>
                  <a:pt x="98447" y="6335"/>
                  <a:pt x="91018" y="-4566"/>
                  <a:pt x="64393" y="2090"/>
                </a:cubicBezTo>
                <a:cubicBezTo>
                  <a:pt x="54653" y="4525"/>
                  <a:pt x="13470" y="37405"/>
                  <a:pt x="4861" y="42571"/>
                </a:cubicBez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WJS\Desktop\QQ截图201706071049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880" y="773521"/>
            <a:ext cx="3524250" cy="393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7006585" y="2019491"/>
            <a:ext cx="432048" cy="47744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M:\2017省教学竞赛\三心瓣膜\PPT\心瓣膜PPT\狭窄瓣膜gif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45848"/>
            <a:ext cx="4093540" cy="22923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五角星 4"/>
          <p:cNvSpPr/>
          <p:nvPr/>
        </p:nvSpPr>
        <p:spPr>
          <a:xfrm>
            <a:off x="7130535" y="3929666"/>
            <a:ext cx="281652" cy="298268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 descr="M:\2017省教学竞赛\三心瓣膜\PPT\心瓣膜PPT\置换瓣膜gif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92" y="808105"/>
            <a:ext cx="4072075" cy="22905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-9019" y="3929666"/>
            <a:ext cx="560201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葛均波</a:t>
            </a:r>
            <a:r>
              <a:rPr lang="en-US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周达新</a:t>
            </a:r>
            <a:r>
              <a:rPr lang="en-US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潘文志等</a:t>
            </a:r>
            <a:r>
              <a:rPr lang="en-US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经皮主动脉瓣植入术一例及其操作要点</a:t>
            </a:r>
            <a:r>
              <a:rPr lang="en-US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[J].</a:t>
            </a:r>
            <a:r>
              <a:rPr lang="zh-CN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中国介入心脏病学杂志</a:t>
            </a:r>
            <a:r>
              <a:rPr lang="en-US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.2010,18(5):243-246.</a:t>
            </a:r>
            <a:endParaRPr lang="zh-CN" altLang="zh-CN" sz="1400" dirty="0">
              <a:latin typeface="Times New Roman" panose="02020603050405020304" pitchFamily="18" charset="0"/>
              <a:ea typeface="华文宋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Leon MB, Smith CR, Mack MJ, et al. </a:t>
            </a:r>
            <a:r>
              <a:rPr lang="en-US" altLang="zh-CN" sz="1400" dirty="0" err="1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Transcatheter</a:t>
            </a:r>
            <a:r>
              <a:rPr lang="en-US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 or surgical aortic-valve replacement in intermediate-risk patients[J]. N </a:t>
            </a:r>
            <a:r>
              <a:rPr lang="en-US" altLang="zh-CN" sz="1400" dirty="0" err="1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Engl</a:t>
            </a:r>
            <a:r>
              <a:rPr lang="en-US" altLang="zh-CN" sz="1400" dirty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 J Med,2016,374(17):1609-1620</a:t>
            </a:r>
            <a:r>
              <a:rPr lang="en-US" altLang="zh-CN" sz="1400" dirty="0" smtClean="0">
                <a:latin typeface="Times New Roman" panose="02020603050405020304" pitchFamily="18" charset="0"/>
                <a:ea typeface="华文宋体" panose="0201060004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1400" dirty="0">
              <a:latin typeface="Times New Roman" panose="02020603050405020304" pitchFamily="18" charset="0"/>
              <a:ea typeface="华文宋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83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679 L 0.29132 0.0003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96727E-6 L 0.01076 -0.16641 C 0.02587 -0.16641 0.00295 -0.37203 0.00295 -0.48163 L -0.01684 -0.41649 L -0.01198 -0.35814 " pathEditMode="relative" rAng="0" ptsTypes="FfFAF">
                                      <p:cBhvr>
                                        <p:cTn id="8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" y="-240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4" grpId="0" animBg="1"/>
      <p:bldP spid="4" grpId="0"/>
      <p:bldP spid="4" grpId="1"/>
      <p:bldP spid="4" grpId="2"/>
      <p:bldP spid="4" grpId="3"/>
      <p:bldP spid="4" grpId="4"/>
      <p:bldP spid="7" grpId="0" animBg="1"/>
      <p:bldP spid="7" grpId="1" animBg="1"/>
      <p:bldP spid="7" grpId="2" animBg="1"/>
      <p:bldP spid="7" grpId="3" animBg="1"/>
      <p:bldP spid="2" grpId="0" animBg="1"/>
      <p:bldP spid="2" grpId="1" animBg="1"/>
      <p:bldP spid="2" grpId="2" animBg="1"/>
      <p:bldP spid="5" grpId="0" animBg="1"/>
      <p:bldP spid="5" grpId="1" animBg="1"/>
      <p:bldP spid="5" grpId="2" animBg="1"/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>
            <a:spLocks noChangeArrowheads="1"/>
          </p:cNvSpPr>
          <p:nvPr/>
        </p:nvSpPr>
        <p:spPr bwMode="auto">
          <a:xfrm>
            <a:off x="4895850" y="1296988"/>
            <a:ext cx="492125" cy="504825"/>
          </a:xfrm>
          <a:prstGeom prst="roundRect">
            <a:avLst>
              <a:gd name="adj" fmla="val 16667"/>
            </a:avLst>
          </a:prstGeom>
          <a:solidFill>
            <a:srgbClr val="FF0000">
              <a:alpha val="89999"/>
            </a:srgbClr>
          </a:solidFill>
          <a:ln w="25400" algn="ctr">
            <a:noFill/>
            <a:round/>
            <a:headEnd/>
            <a:tailEnd/>
          </a:ln>
        </p:spPr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700" dirty="0">
              <a:solidFill>
                <a:schemeClr val="lt1"/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50178" name="组合 25"/>
          <p:cNvGrpSpPr>
            <a:grpSpLocks/>
          </p:cNvGrpSpPr>
          <p:nvPr/>
        </p:nvGrpSpPr>
        <p:grpSpPr bwMode="auto">
          <a:xfrm>
            <a:off x="5543550" y="1296988"/>
            <a:ext cx="2971800" cy="503237"/>
            <a:chOff x="6339097" y="1573726"/>
            <a:chExt cx="3744416" cy="511504"/>
          </a:xfrm>
        </p:grpSpPr>
        <p:sp>
          <p:nvSpPr>
            <p:cNvPr id="27" name="圆角矩形 26"/>
            <p:cNvSpPr>
              <a:spLocks noChangeArrowheads="1"/>
            </p:cNvSpPr>
            <p:nvPr/>
          </p:nvSpPr>
          <p:spPr bwMode="auto">
            <a:xfrm>
              <a:off x="6339097" y="1573726"/>
              <a:ext cx="3744416" cy="511504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89999"/>
              </a:srgbClr>
            </a:solidFill>
            <a:ln w="25400" algn="ctr">
              <a:noFill/>
              <a:round/>
              <a:headEnd/>
              <a:tailEnd/>
            </a:ln>
          </p:spPr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6897160" y="1614065"/>
              <a:ext cx="2652295" cy="432439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心瓣膜的位置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29" name="圆角矩形 28"/>
          <p:cNvSpPr>
            <a:spLocks noChangeArrowheads="1"/>
          </p:cNvSpPr>
          <p:nvPr/>
        </p:nvSpPr>
        <p:spPr bwMode="auto">
          <a:xfrm>
            <a:off x="4895850" y="1997075"/>
            <a:ext cx="492125" cy="503238"/>
          </a:xfrm>
          <a:prstGeom prst="roundRect">
            <a:avLst>
              <a:gd name="adj" fmla="val 16667"/>
            </a:avLst>
          </a:prstGeom>
          <a:solidFill>
            <a:srgbClr val="FF0000">
              <a:alpha val="89000"/>
            </a:srgbClr>
          </a:solidFill>
          <a:ln w="25400" algn="ctr">
            <a:noFill/>
            <a:round/>
            <a:headEnd/>
            <a:tailEnd/>
          </a:ln>
        </p:spPr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700" dirty="0">
              <a:solidFill>
                <a:schemeClr val="lt1"/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50180" name="组合 29"/>
          <p:cNvGrpSpPr>
            <a:grpSpLocks/>
          </p:cNvGrpSpPr>
          <p:nvPr/>
        </p:nvGrpSpPr>
        <p:grpSpPr bwMode="auto">
          <a:xfrm>
            <a:off x="5526088" y="1995488"/>
            <a:ext cx="2971800" cy="504825"/>
            <a:chOff x="6315199" y="2410178"/>
            <a:chExt cx="3744416" cy="511504"/>
          </a:xfrm>
        </p:grpSpPr>
        <p:sp>
          <p:nvSpPr>
            <p:cNvPr id="31" name="圆角矩形 30"/>
            <p:cNvSpPr>
              <a:spLocks noChangeArrowheads="1"/>
            </p:cNvSpPr>
            <p:nvPr/>
          </p:nvSpPr>
          <p:spPr bwMode="auto">
            <a:xfrm>
              <a:off x="6315199" y="2410178"/>
              <a:ext cx="3744416" cy="511504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87000"/>
              </a:srgbClr>
            </a:solidFill>
            <a:ln w="25400" algn="ctr">
              <a:noFill/>
              <a:round/>
              <a:headEnd/>
              <a:tailEnd/>
            </a:ln>
          </p:spPr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2" name="矩形 31"/>
            <p:cNvSpPr>
              <a:spLocks noChangeArrowheads="1"/>
            </p:cNvSpPr>
            <p:nvPr/>
          </p:nvSpPr>
          <p:spPr bwMode="auto">
            <a:xfrm>
              <a:off x="6893263" y="2450390"/>
              <a:ext cx="2654296" cy="431079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心瓣膜的结构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36" name="圆角矩形 35"/>
          <p:cNvSpPr>
            <a:spLocks noChangeArrowheads="1"/>
          </p:cNvSpPr>
          <p:nvPr/>
        </p:nvSpPr>
        <p:spPr bwMode="auto">
          <a:xfrm>
            <a:off x="4895850" y="2686050"/>
            <a:ext cx="492125" cy="503238"/>
          </a:xfrm>
          <a:prstGeom prst="roundRect">
            <a:avLst>
              <a:gd name="adj" fmla="val 16667"/>
            </a:avLst>
          </a:prstGeom>
          <a:solidFill>
            <a:srgbClr val="FF0000">
              <a:alpha val="89000"/>
            </a:srgbClr>
          </a:solidFill>
          <a:ln w="25400" algn="ctr">
            <a:noFill/>
            <a:round/>
            <a:headEnd/>
            <a:tailEnd/>
          </a:ln>
        </p:spPr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700" dirty="0">
              <a:solidFill>
                <a:schemeClr val="lt1"/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8" name="圆角矩形 37"/>
          <p:cNvSpPr>
            <a:spLocks noChangeArrowheads="1"/>
          </p:cNvSpPr>
          <p:nvPr/>
        </p:nvSpPr>
        <p:spPr bwMode="auto">
          <a:xfrm>
            <a:off x="5543550" y="2684463"/>
            <a:ext cx="2971800" cy="504825"/>
          </a:xfrm>
          <a:prstGeom prst="roundRect">
            <a:avLst>
              <a:gd name="adj" fmla="val 16667"/>
            </a:avLst>
          </a:prstGeom>
          <a:solidFill>
            <a:srgbClr val="FF0000">
              <a:alpha val="89000"/>
            </a:srgbClr>
          </a:solidFill>
          <a:ln w="25400" algn="ctr">
            <a:noFill/>
            <a:round/>
            <a:headEnd/>
            <a:tailEnd/>
          </a:ln>
        </p:spPr>
        <p:txBody>
          <a:bodyPr lIns="121960" tIns="60980" rIns="121960" bIns="609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chemeClr val="lt1"/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988050" y="2724150"/>
            <a:ext cx="2687638" cy="430928"/>
          </a:xfrm>
          <a:prstGeom prst="rect">
            <a:avLst/>
          </a:prstGeom>
        </p:spPr>
        <p:txBody>
          <a:bodyPr lIns="121960" tIns="60980" rIns="121960" bIns="6098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rPr>
              <a:t>心瓣膜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rPr>
              <a:t>的</a:t>
            </a:r>
            <a:r>
              <a:rPr lang="zh-CN" altLang="en-US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rPr>
              <a:t>功能</a:t>
            </a:r>
            <a:endParaRPr lang="zh-CN" altLang="zh-CN" sz="2000" b="1" kern="100" dirty="0">
              <a:solidFill>
                <a:schemeClr val="bg1"/>
              </a:solidFill>
              <a:latin typeface="微软雅黑" pitchFamily="34" charset="-122"/>
              <a:cs typeface="Times New Roman" pitchFamily="18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895850" y="3387725"/>
            <a:ext cx="492125" cy="504825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5543550" y="3387725"/>
            <a:ext cx="2971800" cy="503238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988050" y="3427413"/>
            <a:ext cx="2171700" cy="425450"/>
          </a:xfrm>
          <a:prstGeom prst="rect">
            <a:avLst/>
          </a:prstGeom>
        </p:spPr>
        <p:txBody>
          <a:bodyPr lIns="121960" tIns="60980" rIns="121960" bIns="6098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rPr>
              <a:t>小结及思考题</a:t>
            </a:r>
            <a:endParaRPr lang="zh-CN" altLang="zh-CN" sz="2000" b="1" kern="100" dirty="0">
              <a:solidFill>
                <a:schemeClr val="bg1"/>
              </a:solidFill>
              <a:latin typeface="微软雅黑" pitchFamily="34" charset="-122"/>
              <a:cs typeface="Times New Roman" pitchFamily="18" charset="0"/>
            </a:endParaRPr>
          </a:p>
        </p:txBody>
      </p:sp>
      <p:sp>
        <p:nvSpPr>
          <p:cNvPr id="67" name="下箭头 66"/>
          <p:cNvSpPr/>
          <p:nvPr/>
        </p:nvSpPr>
        <p:spPr>
          <a:xfrm rot="16200000">
            <a:off x="4126707" y="3421856"/>
            <a:ext cx="431800" cy="509587"/>
          </a:xfrm>
          <a:prstGeom prst="down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4" tIns="34253" rIns="68504" bIns="3425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188" name="任意多边形 24"/>
          <p:cNvSpPr>
            <a:spLocks/>
          </p:cNvSpPr>
          <p:nvPr/>
        </p:nvSpPr>
        <p:spPr bwMode="auto">
          <a:xfrm>
            <a:off x="2860675" y="4073525"/>
            <a:ext cx="601663" cy="1069975"/>
          </a:xfrm>
          <a:custGeom>
            <a:avLst/>
            <a:gdLst>
              <a:gd name="T0" fmla="*/ 33351 w 1691134"/>
              <a:gd name="T1" fmla="*/ 0 h 2997200"/>
              <a:gd name="T2" fmla="*/ 76346 w 1691134"/>
              <a:gd name="T3" fmla="*/ 0 h 2997200"/>
              <a:gd name="T4" fmla="*/ 47707 w 1691134"/>
              <a:gd name="T5" fmla="*/ 136271 h 2997200"/>
              <a:gd name="T6" fmla="*/ 0 w 1691134"/>
              <a:gd name="T7" fmla="*/ 136271 h 2997200"/>
              <a:gd name="T8" fmla="*/ 33351 w 1691134"/>
              <a:gd name="T9" fmla="*/ 0 h 299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1134"/>
              <a:gd name="T16" fmla="*/ 0 h 2997200"/>
              <a:gd name="T17" fmla="*/ 1691134 w 1691134"/>
              <a:gd name="T18" fmla="*/ 2997200 h 299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1134" h="2997200">
                <a:moveTo>
                  <a:pt x="738765" y="0"/>
                </a:moveTo>
                <a:lnTo>
                  <a:pt x="1691134" y="0"/>
                </a:lnTo>
                <a:lnTo>
                  <a:pt x="1056757" y="2997200"/>
                </a:lnTo>
                <a:lnTo>
                  <a:pt x="0" y="2997200"/>
                </a:lnTo>
                <a:lnTo>
                  <a:pt x="7387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9" name="任意多边形 25"/>
          <p:cNvSpPr>
            <a:spLocks/>
          </p:cNvSpPr>
          <p:nvPr/>
        </p:nvSpPr>
        <p:spPr bwMode="auto">
          <a:xfrm>
            <a:off x="2779713" y="-31750"/>
            <a:ext cx="1360487" cy="5199063"/>
          </a:xfrm>
          <a:custGeom>
            <a:avLst/>
            <a:gdLst>
              <a:gd name="T0" fmla="*/ 724804 w 1793367"/>
              <a:gd name="T1" fmla="*/ 0 h 6858000"/>
              <a:gd name="T2" fmla="*/ 782626 w 1793367"/>
              <a:gd name="T3" fmla="*/ 0 h 6858000"/>
              <a:gd name="T4" fmla="*/ 57823 w 1793367"/>
              <a:gd name="T5" fmla="*/ 2987886 h 6858000"/>
              <a:gd name="T6" fmla="*/ 0 w 1793367"/>
              <a:gd name="T7" fmla="*/ 2987886 h 6858000"/>
              <a:gd name="T8" fmla="*/ 724804 w 1793367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3367"/>
              <a:gd name="T16" fmla="*/ 0 h 6858000"/>
              <a:gd name="T17" fmla="*/ 1793367 w 1793367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3367" h="6858000">
                <a:moveTo>
                  <a:pt x="1660868" y="0"/>
                </a:moveTo>
                <a:lnTo>
                  <a:pt x="1793367" y="0"/>
                </a:lnTo>
                <a:lnTo>
                  <a:pt x="132499" y="6858000"/>
                </a:lnTo>
                <a:lnTo>
                  <a:pt x="0" y="6858000"/>
                </a:lnTo>
                <a:lnTo>
                  <a:pt x="1660868" y="0"/>
                </a:lnTo>
                <a:close/>
              </a:path>
            </a:pathLst>
          </a:custGeom>
          <a:solidFill>
            <a:srgbClr val="252424"/>
          </a:solidFill>
          <a:ln w="12700" cap="flat" cmpd="sng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396552" y="80963"/>
            <a:ext cx="4404990" cy="4281487"/>
          </a:xfrm>
          <a:custGeom>
            <a:avLst/>
            <a:gdLst>
              <a:gd name="connsiteX0" fmla="*/ 0 w 2780062"/>
              <a:gd name="connsiteY0" fmla="*/ 0 h 5143497"/>
              <a:gd name="connsiteX1" fmla="*/ 2780062 w 2780062"/>
              <a:gd name="connsiteY1" fmla="*/ 0 h 5143497"/>
              <a:gd name="connsiteX2" fmla="*/ 2780062 w 2780062"/>
              <a:gd name="connsiteY2" fmla="*/ 5143497 h 5143497"/>
              <a:gd name="connsiteX3" fmla="*/ 0 w 2780062"/>
              <a:gd name="connsiteY3" fmla="*/ 5143497 h 5143497"/>
              <a:gd name="connsiteX4" fmla="*/ 0 w 2780062"/>
              <a:gd name="connsiteY4" fmla="*/ 0 h 5143497"/>
              <a:gd name="connsiteX0" fmla="*/ 0 w 4028570"/>
              <a:gd name="connsiteY0" fmla="*/ 0 h 5143497"/>
              <a:gd name="connsiteX1" fmla="*/ 4028570 w 4028570"/>
              <a:gd name="connsiteY1" fmla="*/ 0 h 5143497"/>
              <a:gd name="connsiteX2" fmla="*/ 2780062 w 4028570"/>
              <a:gd name="connsiteY2" fmla="*/ 5143497 h 5143497"/>
              <a:gd name="connsiteX3" fmla="*/ 0 w 4028570"/>
              <a:gd name="connsiteY3" fmla="*/ 5143497 h 5143497"/>
              <a:gd name="connsiteX4" fmla="*/ 0 w 4028570"/>
              <a:gd name="connsiteY4" fmla="*/ 0 h 5143497"/>
              <a:gd name="connsiteX0" fmla="*/ 0 w 3824695"/>
              <a:gd name="connsiteY0" fmla="*/ 64178 h 5207675"/>
              <a:gd name="connsiteX1" fmla="*/ 3824695 w 3824695"/>
              <a:gd name="connsiteY1" fmla="*/ 0 h 5207675"/>
              <a:gd name="connsiteX2" fmla="*/ 2780062 w 3824695"/>
              <a:gd name="connsiteY2" fmla="*/ 5207675 h 5207675"/>
              <a:gd name="connsiteX3" fmla="*/ 0 w 3824695"/>
              <a:gd name="connsiteY3" fmla="*/ 5207675 h 5207675"/>
              <a:gd name="connsiteX4" fmla="*/ 0 w 3824695"/>
              <a:gd name="connsiteY4" fmla="*/ 64178 h 520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4695" h="5207675">
                <a:moveTo>
                  <a:pt x="0" y="64178"/>
                </a:moveTo>
                <a:lnTo>
                  <a:pt x="3824695" y="0"/>
                </a:lnTo>
                <a:lnTo>
                  <a:pt x="2780062" y="5207675"/>
                </a:lnTo>
                <a:lnTo>
                  <a:pt x="0" y="5207675"/>
                </a:lnTo>
                <a:lnTo>
                  <a:pt x="0" y="64178"/>
                </a:lnTo>
                <a:close/>
              </a:path>
            </a:pathLst>
          </a:custGeom>
          <a:blipFill dpi="0" rotWithShape="1">
            <a:blip r:embed="rId3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041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6" grpId="0" animBg="1"/>
      <p:bldP spid="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D:\小星星星星星星星\星.素材\shutterstock收费图片\8.医药医疗卫生健康\shutterstock_88809937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17" b="30849"/>
          <a:stretch>
            <a:fillRect/>
          </a:stretch>
        </p:blipFill>
        <p:spPr bwMode="auto">
          <a:xfrm>
            <a:off x="-3424" y="0"/>
            <a:ext cx="914742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ersonal\Desktop\未标题-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81636"/>
            <a:ext cx="2574168" cy="4360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3635896" y="0"/>
            <a:ext cx="5508104" cy="5153314"/>
          </a:xfrm>
          <a:prstGeom prst="rect">
            <a:avLst/>
          </a:prstGeom>
          <a:gradFill>
            <a:gsLst>
              <a:gs pos="0">
                <a:srgbClr val="3F92C6"/>
              </a:gs>
              <a:gs pos="37000">
                <a:srgbClr val="3F92C6">
                  <a:alpha val="69804"/>
                </a:srgbClr>
              </a:gs>
              <a:gs pos="100000">
                <a:srgbClr val="0066BB">
                  <a:alpha val="5000"/>
                </a:srgbClr>
              </a:gs>
            </a:gsLst>
            <a:lin ang="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WJS\Desktop\QQ截图2017053112541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62493"/>
            <a:ext cx="1728192" cy="1621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胎儿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8491" y="19195"/>
            <a:ext cx="609600" cy="609600"/>
          </a:xfrm>
          <a:prstGeom prst="rect">
            <a:avLst/>
          </a:prstGeom>
          <a:noFill/>
        </p:spPr>
      </p:pic>
      <p:pic>
        <p:nvPicPr>
          <p:cNvPr id="3" name="孤独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54186" y="22947"/>
            <a:ext cx="609600" cy="609600"/>
          </a:xfrm>
          <a:prstGeom prst="rect">
            <a:avLst/>
          </a:prstGeom>
        </p:spPr>
      </p:pic>
      <p:pic>
        <p:nvPicPr>
          <p:cNvPr id="2050" name="Picture 2" descr="C:\Users\WJS\Desktop\QQ截图20170603165743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703951"/>
            <a:ext cx="1457770" cy="1533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heart7二尖瓣狭窄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19672" y="22947"/>
            <a:ext cx="609600" cy="609600"/>
          </a:xfrm>
          <a:prstGeom prst="rect">
            <a:avLst/>
          </a:prstGeom>
        </p:spPr>
      </p:pic>
      <p:pic>
        <p:nvPicPr>
          <p:cNvPr id="2053" name="Picture 5" descr="C:\Users\WJS\Desktop\cf04f386882f55f2bb7c488bb174c5cc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697" y="2576657"/>
            <a:ext cx="2588502" cy="21233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87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6"/>
          <p:cNvSpPr>
            <a:spLocks noChangeShapeType="1"/>
          </p:cNvSpPr>
          <p:nvPr/>
        </p:nvSpPr>
        <p:spPr bwMode="gray">
          <a:xfrm>
            <a:off x="3336238" y="2607841"/>
            <a:ext cx="0" cy="2125460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</a:endParaRPr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gray">
          <a:xfrm>
            <a:off x="5404483" y="2516994"/>
            <a:ext cx="0" cy="221630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</a:endParaRPr>
          </a:p>
        </p:txBody>
      </p:sp>
      <p:sp>
        <p:nvSpPr>
          <p:cNvPr id="15" name="Freeform 9"/>
          <p:cNvSpPr/>
          <p:nvPr/>
        </p:nvSpPr>
        <p:spPr bwMode="gray">
          <a:xfrm>
            <a:off x="1301160" y="987574"/>
            <a:ext cx="6768752" cy="1623202"/>
          </a:xfrm>
          <a:custGeom>
            <a:avLst/>
            <a:gdLst>
              <a:gd name="T0" fmla="*/ 0 w 4371"/>
              <a:gd name="T1" fmla="*/ 2147483647 h 1066"/>
              <a:gd name="T2" fmla="*/ 2147483647 w 4371"/>
              <a:gd name="T3" fmla="*/ 2147483647 h 1066"/>
              <a:gd name="T4" fmla="*/ 2147483647 w 4371"/>
              <a:gd name="T5" fmla="*/ 2147483647 h 1066"/>
              <a:gd name="T6" fmla="*/ 2147483647 w 4371"/>
              <a:gd name="T7" fmla="*/ 2147483647 h 1066"/>
              <a:gd name="T8" fmla="*/ 2147483647 w 4371"/>
              <a:gd name="T9" fmla="*/ 2147483647 h 1066"/>
              <a:gd name="T10" fmla="*/ 2147483647 w 4371"/>
              <a:gd name="T11" fmla="*/ 2147483647 h 1066"/>
              <a:gd name="T12" fmla="*/ 2147483647 w 4371"/>
              <a:gd name="T13" fmla="*/ 0 h 1066"/>
              <a:gd name="T14" fmla="*/ 2147483647 w 4371"/>
              <a:gd name="T15" fmla="*/ 2147483647 h 1066"/>
              <a:gd name="T16" fmla="*/ 2147483647 w 4371"/>
              <a:gd name="T17" fmla="*/ 2147483647 h 1066"/>
              <a:gd name="T18" fmla="*/ 2147483647 w 4371"/>
              <a:gd name="T19" fmla="*/ 2147483647 h 1066"/>
              <a:gd name="T20" fmla="*/ 2147483647 w 4371"/>
              <a:gd name="T21" fmla="*/ 2147483647 h 1066"/>
              <a:gd name="T22" fmla="*/ 2147483647 w 4371"/>
              <a:gd name="T23" fmla="*/ 2147483647 h 1066"/>
              <a:gd name="T24" fmla="*/ 2147483647 w 4371"/>
              <a:gd name="T25" fmla="*/ 2147483647 h 1066"/>
              <a:gd name="T26" fmla="*/ 2147483647 w 4371"/>
              <a:gd name="T27" fmla="*/ 2147483647 h 1066"/>
              <a:gd name="T28" fmla="*/ 2147483647 w 4371"/>
              <a:gd name="T29" fmla="*/ 2147483647 h 1066"/>
              <a:gd name="T30" fmla="*/ 0 w 4371"/>
              <a:gd name="T31" fmla="*/ 2147483647 h 106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371"/>
              <a:gd name="T49" fmla="*/ 0 h 1066"/>
              <a:gd name="T50" fmla="*/ 4371 w 4371"/>
              <a:gd name="T51" fmla="*/ 1066 h 106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371" h="1066">
                <a:moveTo>
                  <a:pt x="0" y="845"/>
                </a:moveTo>
                <a:lnTo>
                  <a:pt x="1523" y="313"/>
                </a:lnTo>
                <a:lnTo>
                  <a:pt x="1610" y="617"/>
                </a:lnTo>
                <a:lnTo>
                  <a:pt x="2720" y="243"/>
                </a:lnTo>
                <a:lnTo>
                  <a:pt x="2784" y="538"/>
                </a:lnTo>
                <a:lnTo>
                  <a:pt x="3882" y="266"/>
                </a:lnTo>
                <a:lnTo>
                  <a:pt x="3795" y="0"/>
                </a:lnTo>
                <a:lnTo>
                  <a:pt x="4371" y="269"/>
                </a:lnTo>
                <a:lnTo>
                  <a:pt x="3961" y="832"/>
                </a:lnTo>
                <a:lnTo>
                  <a:pt x="3912" y="542"/>
                </a:lnTo>
                <a:lnTo>
                  <a:pt x="2594" y="921"/>
                </a:lnTo>
                <a:lnTo>
                  <a:pt x="2509" y="620"/>
                </a:lnTo>
                <a:lnTo>
                  <a:pt x="1344" y="968"/>
                </a:lnTo>
                <a:lnTo>
                  <a:pt x="1280" y="666"/>
                </a:lnTo>
                <a:lnTo>
                  <a:pt x="67" y="1066"/>
                </a:lnTo>
                <a:lnTo>
                  <a:pt x="0" y="8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03648" y="2444986"/>
            <a:ext cx="1834452" cy="1748456"/>
            <a:chOff x="1403648" y="2139702"/>
            <a:chExt cx="1834452" cy="1748456"/>
          </a:xfrm>
        </p:grpSpPr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1403648" y="2830368"/>
              <a:ext cx="1747591" cy="10577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心瓣膜的位置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文本框 76"/>
            <p:cNvSpPr>
              <a:spLocks noChangeArrowheads="1"/>
            </p:cNvSpPr>
            <p:nvPr/>
          </p:nvSpPr>
          <p:spPr bwMode="auto">
            <a:xfrm>
              <a:off x="2336901" y="2139702"/>
              <a:ext cx="901199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tx2"/>
                  </a:solidFill>
                  <a:latin typeface="+mn-ea"/>
                </a:rPr>
                <a:t>01</a:t>
              </a:r>
              <a:endParaRPr lang="zh-CN" altLang="en-US" sz="3600" b="1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66228" y="2444986"/>
            <a:ext cx="1759091" cy="1798341"/>
            <a:chOff x="3496294" y="2139702"/>
            <a:chExt cx="1829025" cy="1798341"/>
          </a:xfrm>
        </p:grpSpPr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3496294" y="2811581"/>
              <a:ext cx="1723778" cy="112646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心瓣膜的结构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76"/>
            <p:cNvSpPr>
              <a:spLocks noChangeArrowheads="1"/>
            </p:cNvSpPr>
            <p:nvPr/>
          </p:nvSpPr>
          <p:spPr bwMode="auto">
            <a:xfrm>
              <a:off x="4382045" y="2139702"/>
              <a:ext cx="943274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tx2"/>
                  </a:solidFill>
                  <a:latin typeface="+mn-ea"/>
                </a:rPr>
                <a:t>02</a:t>
              </a:r>
              <a:endParaRPr lang="zh-CN" altLang="en-US" sz="3600" b="1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52120" y="2444986"/>
            <a:ext cx="1825750" cy="1678567"/>
            <a:chOff x="5652120" y="2139702"/>
            <a:chExt cx="1825750" cy="1678567"/>
          </a:xfrm>
        </p:grpSpPr>
        <p:sp>
          <p:nvSpPr>
            <p:cNvPr id="26" name="Text Box 16"/>
            <p:cNvSpPr txBox="1">
              <a:spLocks noChangeArrowheads="1"/>
            </p:cNvSpPr>
            <p:nvPr/>
          </p:nvSpPr>
          <p:spPr bwMode="auto">
            <a:xfrm>
              <a:off x="5652120" y="2760479"/>
              <a:ext cx="1655943" cy="10577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心瓣膜的功能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文本框 76"/>
            <p:cNvSpPr>
              <a:spLocks noChangeArrowheads="1"/>
            </p:cNvSpPr>
            <p:nvPr/>
          </p:nvSpPr>
          <p:spPr bwMode="auto">
            <a:xfrm>
              <a:off x="6588224" y="2139702"/>
              <a:ext cx="889646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tx2"/>
                  </a:solidFill>
                  <a:latin typeface="+mn-ea"/>
                </a:rPr>
                <a:t>03</a:t>
              </a:r>
              <a:endParaRPr lang="zh-CN" altLang="en-US" sz="3600" b="1" dirty="0">
                <a:solidFill>
                  <a:schemeClr val="tx2"/>
                </a:solidFill>
                <a:latin typeface="+mn-ea"/>
              </a:endParaRPr>
            </a:p>
          </p:txBody>
        </p:sp>
      </p:grpSp>
      <p:pic>
        <p:nvPicPr>
          <p:cNvPr id="17" name="Picture 2" descr="C:\Users\WJS\Desktop\QQ截图201706011446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194" y="3670571"/>
            <a:ext cx="514598" cy="49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WJS\Desktop\QQ截图2017060114463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267" y="3669577"/>
            <a:ext cx="552448" cy="49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WJS\Desktop\QQ截图2017060114474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91" y="3652088"/>
            <a:ext cx="432048" cy="44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-36512" y="-20538"/>
            <a:ext cx="389889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四、小结及思考题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10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4"/>
          <p:cNvSpPr>
            <a:spLocks noChangeArrowheads="1"/>
          </p:cNvSpPr>
          <p:nvPr/>
        </p:nvSpPr>
        <p:spPr bwMode="auto">
          <a:xfrm>
            <a:off x="280213" y="915566"/>
            <a:ext cx="1506364" cy="1008111"/>
          </a:xfrm>
          <a:prstGeom prst="roundRect">
            <a:avLst>
              <a:gd name="adj" fmla="val 13125"/>
            </a:avLst>
          </a:prstGeom>
          <a:solidFill>
            <a:schemeClr val="tx2"/>
          </a:solidFill>
          <a:ln w="3175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4000" b="1" i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zh-CN" altLang="en-US" sz="4000" b="1" i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1856729" y="915566"/>
            <a:ext cx="5829400" cy="1008111"/>
          </a:xfrm>
          <a:prstGeom prst="roundRect">
            <a:avLst>
              <a:gd name="adj" fmla="val 13125"/>
            </a:avLst>
          </a:prstGeom>
          <a:solidFill>
            <a:schemeClr val="bg2"/>
          </a:solidFill>
          <a:ln w="3175">
            <a:solidFill>
              <a:srgbClr val="969696">
                <a:alpha val="67842"/>
              </a:srgbClr>
            </a:solidFill>
            <a:round/>
          </a:ln>
        </p:spPr>
        <p:txBody>
          <a:bodyPr anchor="ctr" anchorCtr="0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瓣膜</a:t>
            </a:r>
            <a:r>
              <a:rPr lang="zh-CN" altLang="en-US" sz="28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损伤可由哪些疾病引起？</a:t>
            </a:r>
            <a:endParaRPr lang="en-US" altLang="zh-CN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AutoShape 8"/>
          <p:cNvSpPr>
            <a:spLocks noChangeArrowheads="1"/>
          </p:cNvSpPr>
          <p:nvPr/>
        </p:nvSpPr>
        <p:spPr bwMode="auto">
          <a:xfrm>
            <a:off x="269306" y="2225992"/>
            <a:ext cx="1506364" cy="1008112"/>
          </a:xfrm>
          <a:prstGeom prst="roundRect">
            <a:avLst>
              <a:gd name="adj" fmla="val 13125"/>
            </a:avLst>
          </a:prstGeom>
          <a:solidFill>
            <a:schemeClr val="tx2"/>
          </a:solidFill>
          <a:ln w="3175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1856729" y="2225992"/>
            <a:ext cx="5829399" cy="1008112"/>
          </a:xfrm>
          <a:prstGeom prst="roundRect">
            <a:avLst>
              <a:gd name="adj" fmla="val 13125"/>
            </a:avLst>
          </a:prstGeom>
          <a:solidFill>
            <a:schemeClr val="bg2"/>
          </a:solidFill>
          <a:ln w="3175">
            <a:solidFill>
              <a:srgbClr val="969696">
                <a:alpha val="67842"/>
              </a:srgbClr>
            </a:solidFill>
            <a:round/>
          </a:ln>
        </p:spPr>
        <p:txBody>
          <a:bodyPr anchor="ctr" anchorCtr="0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主动脉瓣狭窄或关闭不全可能造成哪些后果？</a:t>
            </a:r>
            <a:endParaRPr lang="en-US" altLang="zh-CN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6512" y="-20538"/>
            <a:ext cx="382688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四、小结及思考题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9" descr="C:\Users\WJS\Desktop\QQ截图201706041640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"/>
          <a:stretch>
            <a:fillRect/>
          </a:stretch>
        </p:blipFill>
        <p:spPr bwMode="auto">
          <a:xfrm>
            <a:off x="2824163" y="3384550"/>
            <a:ext cx="6284912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20638"/>
            <a:ext cx="3827462" cy="6826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四、小结及思考题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62807" y="686117"/>
            <a:ext cx="7786164" cy="3843021"/>
            <a:chOff x="462807" y="686117"/>
            <a:chExt cx="7786164" cy="3843021"/>
          </a:xfrm>
        </p:grpSpPr>
        <p:pic>
          <p:nvPicPr>
            <p:cNvPr id="5" name="Picture 3" descr="C:\Users\WJS\Desktop\QQ截图2017060416314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0996" y="686117"/>
              <a:ext cx="2847975" cy="14382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5335588" y="2290763"/>
              <a:ext cx="289401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Times New Roman" pitchFamily="18" charset="0"/>
                  <a:ea typeface="宋体" charset="-122"/>
                  <a:cs typeface="Times New Roman" pitchFamily="18" charset="0"/>
                </a:rPr>
                <a:t>www.CNKI.com</a:t>
              </a:r>
              <a:endParaRPr lang="zh-CN" altLang="en-US" sz="2400" b="1"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963795" y="4067175"/>
              <a:ext cx="33131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Times New Roman" pitchFamily="18" charset="0"/>
                  <a:ea typeface="宋体" charset="-122"/>
                  <a:cs typeface="Times New Roman" pitchFamily="18" charset="0"/>
                </a:rPr>
                <a:t>circres.ahajournals.org/</a:t>
              </a:r>
              <a:endParaRPr lang="zh-CN" altLang="en-US" sz="2400" b="1" dirty="0"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  <p:pic>
          <p:nvPicPr>
            <p:cNvPr id="50178" name="Picture 2" descr="C:\Users\WJS\Desktop\QQ截图20170604165115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0376" y="2986088"/>
              <a:ext cx="2932112" cy="95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79" name="Picture 3" descr="C:\Users\WJS\Desktop\QQ截图20170604165309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608" y="1183004"/>
              <a:ext cx="3005137" cy="941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462807" y="2290762"/>
              <a:ext cx="3868737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Times New Roman" pitchFamily="18" charset="0"/>
                  <a:ea typeface="宋体" charset="-122"/>
                  <a:cs typeface="Times New Roman" pitchFamily="18" charset="0"/>
                </a:rPr>
                <a:t>www.365heart.com/</a:t>
              </a:r>
              <a:endParaRPr lang="zh-CN" altLang="en-US" sz="2400" b="1" dirty="0">
                <a:latin typeface="Times New Roman" pitchFamily="18" charset="0"/>
                <a:ea typeface="宋体" charset="-122"/>
                <a:cs typeface="Times New Roman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08104" y="2794577"/>
            <a:ext cx="2866989" cy="1565150"/>
            <a:chOff x="5508104" y="2794577"/>
            <a:chExt cx="2866989" cy="1565150"/>
          </a:xfrm>
        </p:grpSpPr>
        <p:pic>
          <p:nvPicPr>
            <p:cNvPr id="1026" name="Picture 2" descr="C:\Users\WJS\Desktop\QQ截图20170608103626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470" y="2794577"/>
              <a:ext cx="1104623" cy="15271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WJS\Desktop\QQ截图2017060810374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4" y="2854777"/>
              <a:ext cx="1152525" cy="1504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3020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3" descr="D:\小星星星星星星星\星.素材\shutterstock收费图片\8.医药医疗卫生健康\shutterstock_9467504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58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9" name="文本框 21"/>
          <p:cNvSpPr txBox="1"/>
          <p:nvPr/>
        </p:nvSpPr>
        <p:spPr>
          <a:xfrm>
            <a:off x="5004048" y="2065079"/>
            <a:ext cx="316835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b="1" spc="3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谢谢！</a:t>
            </a:r>
            <a:endParaRPr lang="zh-CN" altLang="en-US" sz="5500" b="1" spc="300" dirty="0">
              <a:solidFill>
                <a:schemeClr val="tx1">
                  <a:lumMod val="90000"/>
                  <a:lumOff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206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7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7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9" presetClass="entr" presetSubtype="0" accel="10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4895850" y="1296988"/>
            <a:ext cx="492125" cy="504825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543550" y="1296988"/>
            <a:ext cx="2971800" cy="503237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86463" y="1336675"/>
            <a:ext cx="2105025" cy="425450"/>
          </a:xfrm>
          <a:prstGeom prst="rect">
            <a:avLst/>
          </a:prstGeom>
        </p:spPr>
        <p:txBody>
          <a:bodyPr lIns="121960" tIns="60980" rIns="121960" bIns="6098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rPr>
              <a:t>心瓣膜的位置</a:t>
            </a:r>
            <a:endParaRPr lang="zh-CN" altLang="zh-CN" sz="2000" b="1" kern="100" dirty="0">
              <a:solidFill>
                <a:schemeClr val="bg1"/>
              </a:solidFill>
              <a:latin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895850" y="1997075"/>
            <a:ext cx="492125" cy="503238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526088" y="1995488"/>
            <a:ext cx="2971800" cy="504825"/>
            <a:chOff x="6315199" y="2410178"/>
            <a:chExt cx="3744416" cy="511504"/>
          </a:xfrm>
        </p:grpSpPr>
        <p:sp>
          <p:nvSpPr>
            <p:cNvPr id="31" name="圆角矩形 30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893263" y="2450390"/>
              <a:ext cx="2654296" cy="437513"/>
            </a:xfrm>
            <a:prstGeom prst="rect">
              <a:avLst/>
            </a:prstGeom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心瓣膜的结构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4895850" y="2686050"/>
            <a:ext cx="492125" cy="503238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5543550" y="2684463"/>
            <a:ext cx="3132138" cy="504825"/>
            <a:chOff x="6339097" y="3296031"/>
            <a:chExt cx="3946827" cy="511504"/>
          </a:xfrm>
        </p:grpSpPr>
        <p:sp>
          <p:nvSpPr>
            <p:cNvPr id="38" name="圆角矩形 37"/>
            <p:cNvSpPr/>
            <p:nvPr/>
          </p:nvSpPr>
          <p:spPr>
            <a:xfrm>
              <a:off x="6339097" y="3296031"/>
              <a:ext cx="3744784" cy="51150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99214" y="3336243"/>
              <a:ext cx="3386710" cy="437513"/>
            </a:xfrm>
            <a:prstGeom prst="rect">
              <a:avLst/>
            </a:prstGeom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心瓣膜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的功能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4895850" y="3387725"/>
            <a:ext cx="492125" cy="504825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543550" y="3387725"/>
            <a:ext cx="2971800" cy="503238"/>
            <a:chOff x="6339097" y="4180903"/>
            <a:chExt cx="3744416" cy="511504"/>
          </a:xfrm>
        </p:grpSpPr>
        <p:sp>
          <p:nvSpPr>
            <p:cNvPr id="46" name="圆角矩形 45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899159" y="4221243"/>
              <a:ext cx="2736304" cy="438893"/>
            </a:xfrm>
            <a:prstGeom prst="rect">
              <a:avLst/>
            </a:prstGeom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小结及思考题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67" name="下箭头 66"/>
          <p:cNvSpPr>
            <a:spLocks noChangeArrowheads="1"/>
          </p:cNvSpPr>
          <p:nvPr/>
        </p:nvSpPr>
        <p:spPr bwMode="auto">
          <a:xfrm rot="-5400000">
            <a:off x="4070350" y="1309688"/>
            <a:ext cx="431800" cy="508000"/>
          </a:xfrm>
          <a:prstGeom prst="downArrow">
            <a:avLst>
              <a:gd name="adj1" fmla="val 50000"/>
              <a:gd name="adj2" fmla="val 49891"/>
            </a:avLst>
          </a:prstGeom>
          <a:solidFill>
            <a:schemeClr val="tx2"/>
          </a:solidFill>
          <a:ln w="25400" algn="ctr">
            <a:noFill/>
            <a:miter lim="800000"/>
            <a:headEnd/>
            <a:tailEnd/>
          </a:ln>
        </p:spPr>
        <p:txBody>
          <a:bodyPr vert="eaVert" lIns="68504" tIns="34253" rIns="68504" bIns="3425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0491" name="任意多边形 24"/>
          <p:cNvSpPr>
            <a:spLocks/>
          </p:cNvSpPr>
          <p:nvPr/>
        </p:nvSpPr>
        <p:spPr bwMode="auto">
          <a:xfrm>
            <a:off x="2860675" y="4073525"/>
            <a:ext cx="601663" cy="1069975"/>
          </a:xfrm>
          <a:custGeom>
            <a:avLst/>
            <a:gdLst>
              <a:gd name="T0" fmla="*/ 33351 w 1691134"/>
              <a:gd name="T1" fmla="*/ 0 h 2997200"/>
              <a:gd name="T2" fmla="*/ 76346 w 1691134"/>
              <a:gd name="T3" fmla="*/ 0 h 2997200"/>
              <a:gd name="T4" fmla="*/ 47707 w 1691134"/>
              <a:gd name="T5" fmla="*/ 136271 h 2997200"/>
              <a:gd name="T6" fmla="*/ 0 w 1691134"/>
              <a:gd name="T7" fmla="*/ 136271 h 2997200"/>
              <a:gd name="T8" fmla="*/ 33351 w 1691134"/>
              <a:gd name="T9" fmla="*/ 0 h 299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1134"/>
              <a:gd name="T16" fmla="*/ 0 h 2997200"/>
              <a:gd name="T17" fmla="*/ 1691134 w 1691134"/>
              <a:gd name="T18" fmla="*/ 2997200 h 299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1134" h="2997200">
                <a:moveTo>
                  <a:pt x="738765" y="0"/>
                </a:moveTo>
                <a:lnTo>
                  <a:pt x="1691134" y="0"/>
                </a:lnTo>
                <a:lnTo>
                  <a:pt x="1056757" y="2997200"/>
                </a:lnTo>
                <a:lnTo>
                  <a:pt x="0" y="2997200"/>
                </a:lnTo>
                <a:lnTo>
                  <a:pt x="7387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2" name="任意多边形 25"/>
          <p:cNvSpPr>
            <a:spLocks/>
          </p:cNvSpPr>
          <p:nvPr/>
        </p:nvSpPr>
        <p:spPr bwMode="auto">
          <a:xfrm>
            <a:off x="2779713" y="-31750"/>
            <a:ext cx="1360487" cy="5199063"/>
          </a:xfrm>
          <a:custGeom>
            <a:avLst/>
            <a:gdLst>
              <a:gd name="T0" fmla="*/ 724804 w 1793367"/>
              <a:gd name="T1" fmla="*/ 0 h 6858000"/>
              <a:gd name="T2" fmla="*/ 782626 w 1793367"/>
              <a:gd name="T3" fmla="*/ 0 h 6858000"/>
              <a:gd name="T4" fmla="*/ 57823 w 1793367"/>
              <a:gd name="T5" fmla="*/ 2987886 h 6858000"/>
              <a:gd name="T6" fmla="*/ 0 w 1793367"/>
              <a:gd name="T7" fmla="*/ 2987886 h 6858000"/>
              <a:gd name="T8" fmla="*/ 724804 w 1793367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3367"/>
              <a:gd name="T16" fmla="*/ 0 h 6858000"/>
              <a:gd name="T17" fmla="*/ 1793367 w 1793367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3367" h="6858000">
                <a:moveTo>
                  <a:pt x="1660868" y="0"/>
                </a:moveTo>
                <a:lnTo>
                  <a:pt x="1793367" y="0"/>
                </a:lnTo>
                <a:lnTo>
                  <a:pt x="132499" y="6858000"/>
                </a:lnTo>
                <a:lnTo>
                  <a:pt x="0" y="6858000"/>
                </a:lnTo>
                <a:lnTo>
                  <a:pt x="1660868" y="0"/>
                </a:lnTo>
                <a:close/>
              </a:path>
            </a:pathLst>
          </a:custGeom>
          <a:solidFill>
            <a:srgbClr val="252424"/>
          </a:solidFill>
          <a:ln w="12700" cap="flat" cmpd="sng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468560" y="80963"/>
            <a:ext cx="4476998" cy="4281487"/>
          </a:xfrm>
          <a:custGeom>
            <a:avLst/>
            <a:gdLst>
              <a:gd name="connsiteX0" fmla="*/ 0 w 2780062"/>
              <a:gd name="connsiteY0" fmla="*/ 0 h 5143497"/>
              <a:gd name="connsiteX1" fmla="*/ 2780062 w 2780062"/>
              <a:gd name="connsiteY1" fmla="*/ 0 h 5143497"/>
              <a:gd name="connsiteX2" fmla="*/ 2780062 w 2780062"/>
              <a:gd name="connsiteY2" fmla="*/ 5143497 h 5143497"/>
              <a:gd name="connsiteX3" fmla="*/ 0 w 2780062"/>
              <a:gd name="connsiteY3" fmla="*/ 5143497 h 5143497"/>
              <a:gd name="connsiteX4" fmla="*/ 0 w 2780062"/>
              <a:gd name="connsiteY4" fmla="*/ 0 h 5143497"/>
              <a:gd name="connsiteX0" fmla="*/ 0 w 4028570"/>
              <a:gd name="connsiteY0" fmla="*/ 0 h 5143497"/>
              <a:gd name="connsiteX1" fmla="*/ 4028570 w 4028570"/>
              <a:gd name="connsiteY1" fmla="*/ 0 h 5143497"/>
              <a:gd name="connsiteX2" fmla="*/ 2780062 w 4028570"/>
              <a:gd name="connsiteY2" fmla="*/ 5143497 h 5143497"/>
              <a:gd name="connsiteX3" fmla="*/ 0 w 4028570"/>
              <a:gd name="connsiteY3" fmla="*/ 5143497 h 5143497"/>
              <a:gd name="connsiteX4" fmla="*/ 0 w 4028570"/>
              <a:gd name="connsiteY4" fmla="*/ 0 h 5143497"/>
              <a:gd name="connsiteX0" fmla="*/ 0 w 3824695"/>
              <a:gd name="connsiteY0" fmla="*/ 64178 h 5207675"/>
              <a:gd name="connsiteX1" fmla="*/ 3824695 w 3824695"/>
              <a:gd name="connsiteY1" fmla="*/ 0 h 5207675"/>
              <a:gd name="connsiteX2" fmla="*/ 2780062 w 3824695"/>
              <a:gd name="connsiteY2" fmla="*/ 5207675 h 5207675"/>
              <a:gd name="connsiteX3" fmla="*/ 0 w 3824695"/>
              <a:gd name="connsiteY3" fmla="*/ 5207675 h 5207675"/>
              <a:gd name="connsiteX4" fmla="*/ 0 w 3824695"/>
              <a:gd name="connsiteY4" fmla="*/ 64178 h 520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4695" h="5207675">
                <a:moveTo>
                  <a:pt x="0" y="64178"/>
                </a:moveTo>
                <a:lnTo>
                  <a:pt x="3824695" y="0"/>
                </a:lnTo>
                <a:lnTo>
                  <a:pt x="2780062" y="5207675"/>
                </a:lnTo>
                <a:lnTo>
                  <a:pt x="0" y="5207675"/>
                </a:lnTo>
                <a:lnTo>
                  <a:pt x="0" y="64178"/>
                </a:lnTo>
                <a:close/>
              </a:path>
            </a:pathLst>
          </a:custGeom>
          <a:blipFill dpi="0" rotWithShape="1">
            <a:blip r:embed="rId3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91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9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60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6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28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60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36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00" y="-2060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3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7" grpId="0" animBg="1"/>
      <p:bldP spid="27" grpId="1" animBg="1"/>
      <p:bldP spid="28" grpId="0"/>
      <p:bldP spid="29" grpId="0" animBg="1"/>
      <p:bldP spid="29" grpId="1" animBg="1"/>
      <p:bldP spid="36" grpId="0" animBg="1"/>
      <p:bldP spid="36" grpId="1" animBg="1"/>
      <p:bldP spid="40" grpId="0" animBg="1"/>
      <p:bldP spid="40" grpId="1" animBg="1"/>
      <p:bldP spid="6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-5738" y="-11069"/>
            <a:ext cx="2386723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一、位置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5" name="组合 9215"/>
          <p:cNvGrpSpPr/>
          <p:nvPr/>
        </p:nvGrpSpPr>
        <p:grpSpPr bwMode="auto">
          <a:xfrm>
            <a:off x="5703863" y="1558887"/>
            <a:ext cx="3243603" cy="3222664"/>
            <a:chOff x="5485328" y="1193800"/>
            <a:chExt cx="1397000" cy="1397000"/>
          </a:xfrm>
        </p:grpSpPr>
        <p:sp>
          <p:nvSpPr>
            <p:cNvPr id="56" name="椭圆 55"/>
            <p:cNvSpPr/>
            <p:nvPr/>
          </p:nvSpPr>
          <p:spPr bwMode="auto">
            <a:xfrm>
              <a:off x="5485340" y="1193626"/>
              <a:ext cx="1396991" cy="1397174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 bwMode="auto">
            <a:xfrm>
              <a:off x="5523523" y="1266681"/>
              <a:ext cx="1228489" cy="12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80"/>
          <p:cNvGrpSpPr/>
          <p:nvPr/>
        </p:nvGrpSpPr>
        <p:grpSpPr bwMode="auto">
          <a:xfrm>
            <a:off x="585788" y="750889"/>
            <a:ext cx="3122612" cy="3122613"/>
            <a:chOff x="5485328" y="1193800"/>
            <a:chExt cx="1397000" cy="1397000"/>
          </a:xfrm>
        </p:grpSpPr>
        <p:sp>
          <p:nvSpPr>
            <p:cNvPr id="64" name="椭圆 63"/>
            <p:cNvSpPr/>
            <p:nvPr/>
          </p:nvSpPr>
          <p:spPr bwMode="auto">
            <a:xfrm>
              <a:off x="5485328" y="1193800"/>
              <a:ext cx="1397000" cy="1397000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5523680" y="1266951"/>
              <a:ext cx="1228678" cy="1228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椭圆 71"/>
          <p:cNvSpPr/>
          <p:nvPr/>
        </p:nvSpPr>
        <p:spPr bwMode="auto">
          <a:xfrm>
            <a:off x="2708845" y="3099589"/>
            <a:ext cx="1122363" cy="112236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050" name="Picture 2" descr="C:\Users\WJS\Desktop\bd14b3d32bbe5ddcf38e819fffa01e59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7" r="24217"/>
          <a:stretch/>
        </p:blipFill>
        <p:spPr bwMode="auto">
          <a:xfrm>
            <a:off x="5993985" y="1054130"/>
            <a:ext cx="2663393" cy="350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WJS\Desktop\毛笔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8854">
            <a:off x="2698746" y="3144165"/>
            <a:ext cx="1028803" cy="83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任意多边形 1"/>
          <p:cNvSpPr/>
          <p:nvPr/>
        </p:nvSpPr>
        <p:spPr>
          <a:xfrm>
            <a:off x="6496050" y="3225800"/>
            <a:ext cx="782070" cy="841375"/>
          </a:xfrm>
          <a:custGeom>
            <a:avLst/>
            <a:gdLst>
              <a:gd name="connsiteX0" fmla="*/ 298450 w 782070"/>
              <a:gd name="connsiteY0" fmla="*/ 15875 h 841375"/>
              <a:gd name="connsiteX1" fmla="*/ 279400 w 782070"/>
              <a:gd name="connsiteY1" fmla="*/ 19050 h 841375"/>
              <a:gd name="connsiteX2" fmla="*/ 263525 w 782070"/>
              <a:gd name="connsiteY2" fmla="*/ 9525 h 841375"/>
              <a:gd name="connsiteX3" fmla="*/ 244475 w 782070"/>
              <a:gd name="connsiteY3" fmla="*/ 0 h 841375"/>
              <a:gd name="connsiteX4" fmla="*/ 225425 w 782070"/>
              <a:gd name="connsiteY4" fmla="*/ 3175 h 841375"/>
              <a:gd name="connsiteX5" fmla="*/ 206375 w 782070"/>
              <a:gd name="connsiteY5" fmla="*/ 15875 h 841375"/>
              <a:gd name="connsiteX6" fmla="*/ 200025 w 782070"/>
              <a:gd name="connsiteY6" fmla="*/ 34925 h 841375"/>
              <a:gd name="connsiteX7" fmla="*/ 190500 w 782070"/>
              <a:gd name="connsiteY7" fmla="*/ 60325 h 841375"/>
              <a:gd name="connsiteX8" fmla="*/ 180975 w 782070"/>
              <a:gd name="connsiteY8" fmla="*/ 63500 h 841375"/>
              <a:gd name="connsiteX9" fmla="*/ 136525 w 782070"/>
              <a:gd name="connsiteY9" fmla="*/ 66675 h 841375"/>
              <a:gd name="connsiteX10" fmla="*/ 117475 w 782070"/>
              <a:gd name="connsiteY10" fmla="*/ 69850 h 841375"/>
              <a:gd name="connsiteX11" fmla="*/ 95250 w 782070"/>
              <a:gd name="connsiteY11" fmla="*/ 82550 h 841375"/>
              <a:gd name="connsiteX12" fmla="*/ 85725 w 782070"/>
              <a:gd name="connsiteY12" fmla="*/ 92075 h 841375"/>
              <a:gd name="connsiteX13" fmla="*/ 76200 w 782070"/>
              <a:gd name="connsiteY13" fmla="*/ 111125 h 841375"/>
              <a:gd name="connsiteX14" fmla="*/ 47625 w 782070"/>
              <a:gd name="connsiteY14" fmla="*/ 133350 h 841375"/>
              <a:gd name="connsiteX15" fmla="*/ 28575 w 782070"/>
              <a:gd name="connsiteY15" fmla="*/ 171450 h 841375"/>
              <a:gd name="connsiteX16" fmla="*/ 22225 w 782070"/>
              <a:gd name="connsiteY16" fmla="*/ 193675 h 841375"/>
              <a:gd name="connsiteX17" fmla="*/ 9525 w 782070"/>
              <a:gd name="connsiteY17" fmla="*/ 212725 h 841375"/>
              <a:gd name="connsiteX18" fmla="*/ 0 w 782070"/>
              <a:gd name="connsiteY18" fmla="*/ 234950 h 841375"/>
              <a:gd name="connsiteX19" fmla="*/ 3175 w 782070"/>
              <a:gd name="connsiteY19" fmla="*/ 244475 h 841375"/>
              <a:gd name="connsiteX20" fmla="*/ 31750 w 782070"/>
              <a:gd name="connsiteY20" fmla="*/ 266700 h 841375"/>
              <a:gd name="connsiteX21" fmla="*/ 50800 w 782070"/>
              <a:gd name="connsiteY21" fmla="*/ 279400 h 841375"/>
              <a:gd name="connsiteX22" fmla="*/ 69850 w 782070"/>
              <a:gd name="connsiteY22" fmla="*/ 292100 h 841375"/>
              <a:gd name="connsiteX23" fmla="*/ 79375 w 782070"/>
              <a:gd name="connsiteY23" fmla="*/ 298450 h 841375"/>
              <a:gd name="connsiteX24" fmla="*/ 85725 w 782070"/>
              <a:gd name="connsiteY24" fmla="*/ 307975 h 841375"/>
              <a:gd name="connsiteX25" fmla="*/ 92075 w 782070"/>
              <a:gd name="connsiteY25" fmla="*/ 342900 h 841375"/>
              <a:gd name="connsiteX26" fmla="*/ 95250 w 782070"/>
              <a:gd name="connsiteY26" fmla="*/ 352425 h 841375"/>
              <a:gd name="connsiteX27" fmla="*/ 101600 w 782070"/>
              <a:gd name="connsiteY27" fmla="*/ 381000 h 841375"/>
              <a:gd name="connsiteX28" fmla="*/ 120650 w 782070"/>
              <a:gd name="connsiteY28" fmla="*/ 419100 h 841375"/>
              <a:gd name="connsiteX29" fmla="*/ 127000 w 782070"/>
              <a:gd name="connsiteY29" fmla="*/ 428625 h 841375"/>
              <a:gd name="connsiteX30" fmla="*/ 133350 w 782070"/>
              <a:gd name="connsiteY30" fmla="*/ 438150 h 841375"/>
              <a:gd name="connsiteX31" fmla="*/ 142875 w 782070"/>
              <a:gd name="connsiteY31" fmla="*/ 447675 h 841375"/>
              <a:gd name="connsiteX32" fmla="*/ 165100 w 782070"/>
              <a:gd name="connsiteY32" fmla="*/ 473075 h 841375"/>
              <a:gd name="connsiteX33" fmla="*/ 171450 w 782070"/>
              <a:gd name="connsiteY33" fmla="*/ 482600 h 841375"/>
              <a:gd name="connsiteX34" fmla="*/ 222250 w 782070"/>
              <a:gd name="connsiteY34" fmla="*/ 527050 h 841375"/>
              <a:gd name="connsiteX35" fmla="*/ 234950 w 782070"/>
              <a:gd name="connsiteY35" fmla="*/ 536575 h 841375"/>
              <a:gd name="connsiteX36" fmla="*/ 266700 w 782070"/>
              <a:gd name="connsiteY36" fmla="*/ 558800 h 841375"/>
              <a:gd name="connsiteX37" fmla="*/ 304800 w 782070"/>
              <a:gd name="connsiteY37" fmla="*/ 584200 h 841375"/>
              <a:gd name="connsiteX38" fmla="*/ 317500 w 782070"/>
              <a:gd name="connsiteY38" fmla="*/ 596900 h 841375"/>
              <a:gd name="connsiteX39" fmla="*/ 327025 w 782070"/>
              <a:gd name="connsiteY39" fmla="*/ 603250 h 841375"/>
              <a:gd name="connsiteX40" fmla="*/ 346075 w 782070"/>
              <a:gd name="connsiteY40" fmla="*/ 622300 h 841375"/>
              <a:gd name="connsiteX41" fmla="*/ 355600 w 782070"/>
              <a:gd name="connsiteY41" fmla="*/ 628650 h 841375"/>
              <a:gd name="connsiteX42" fmla="*/ 374650 w 782070"/>
              <a:gd name="connsiteY42" fmla="*/ 647700 h 841375"/>
              <a:gd name="connsiteX43" fmla="*/ 384175 w 782070"/>
              <a:gd name="connsiteY43" fmla="*/ 657225 h 841375"/>
              <a:gd name="connsiteX44" fmla="*/ 406400 w 782070"/>
              <a:gd name="connsiteY44" fmla="*/ 685800 h 841375"/>
              <a:gd name="connsiteX45" fmla="*/ 419100 w 782070"/>
              <a:gd name="connsiteY45" fmla="*/ 701675 h 841375"/>
              <a:gd name="connsiteX46" fmla="*/ 434975 w 782070"/>
              <a:gd name="connsiteY46" fmla="*/ 717550 h 841375"/>
              <a:gd name="connsiteX47" fmla="*/ 438150 w 782070"/>
              <a:gd name="connsiteY47" fmla="*/ 727075 h 841375"/>
              <a:gd name="connsiteX48" fmla="*/ 454025 w 782070"/>
              <a:gd name="connsiteY48" fmla="*/ 749300 h 841375"/>
              <a:gd name="connsiteX49" fmla="*/ 460375 w 782070"/>
              <a:gd name="connsiteY49" fmla="*/ 758825 h 841375"/>
              <a:gd name="connsiteX50" fmla="*/ 469900 w 782070"/>
              <a:gd name="connsiteY50" fmla="*/ 768350 h 841375"/>
              <a:gd name="connsiteX51" fmla="*/ 476250 w 782070"/>
              <a:gd name="connsiteY51" fmla="*/ 777875 h 841375"/>
              <a:gd name="connsiteX52" fmla="*/ 498475 w 782070"/>
              <a:gd name="connsiteY52" fmla="*/ 806450 h 841375"/>
              <a:gd name="connsiteX53" fmla="*/ 504825 w 782070"/>
              <a:gd name="connsiteY53" fmla="*/ 815975 h 841375"/>
              <a:gd name="connsiteX54" fmla="*/ 514350 w 782070"/>
              <a:gd name="connsiteY54" fmla="*/ 819150 h 841375"/>
              <a:gd name="connsiteX55" fmla="*/ 533400 w 782070"/>
              <a:gd name="connsiteY55" fmla="*/ 831850 h 841375"/>
              <a:gd name="connsiteX56" fmla="*/ 555625 w 782070"/>
              <a:gd name="connsiteY56" fmla="*/ 838200 h 841375"/>
              <a:gd name="connsiteX57" fmla="*/ 565150 w 782070"/>
              <a:gd name="connsiteY57" fmla="*/ 841375 h 841375"/>
              <a:gd name="connsiteX58" fmla="*/ 593725 w 782070"/>
              <a:gd name="connsiteY58" fmla="*/ 838200 h 841375"/>
              <a:gd name="connsiteX59" fmla="*/ 612775 w 782070"/>
              <a:gd name="connsiteY59" fmla="*/ 819150 h 841375"/>
              <a:gd name="connsiteX60" fmla="*/ 622300 w 782070"/>
              <a:gd name="connsiteY60" fmla="*/ 809625 h 841375"/>
              <a:gd name="connsiteX61" fmla="*/ 615950 w 782070"/>
              <a:gd name="connsiteY61" fmla="*/ 717550 h 841375"/>
              <a:gd name="connsiteX62" fmla="*/ 612775 w 782070"/>
              <a:gd name="connsiteY62" fmla="*/ 688975 h 841375"/>
              <a:gd name="connsiteX63" fmla="*/ 609600 w 782070"/>
              <a:gd name="connsiteY63" fmla="*/ 679450 h 841375"/>
              <a:gd name="connsiteX64" fmla="*/ 600075 w 782070"/>
              <a:gd name="connsiteY64" fmla="*/ 644525 h 841375"/>
              <a:gd name="connsiteX65" fmla="*/ 596900 w 782070"/>
              <a:gd name="connsiteY65" fmla="*/ 635000 h 841375"/>
              <a:gd name="connsiteX66" fmla="*/ 593725 w 782070"/>
              <a:gd name="connsiteY66" fmla="*/ 625475 h 841375"/>
              <a:gd name="connsiteX67" fmla="*/ 581025 w 782070"/>
              <a:gd name="connsiteY67" fmla="*/ 606425 h 841375"/>
              <a:gd name="connsiteX68" fmla="*/ 565150 w 782070"/>
              <a:gd name="connsiteY68" fmla="*/ 577850 h 841375"/>
              <a:gd name="connsiteX69" fmla="*/ 555625 w 782070"/>
              <a:gd name="connsiteY69" fmla="*/ 565150 h 841375"/>
              <a:gd name="connsiteX70" fmla="*/ 536575 w 782070"/>
              <a:gd name="connsiteY70" fmla="*/ 552450 h 841375"/>
              <a:gd name="connsiteX71" fmla="*/ 517525 w 782070"/>
              <a:gd name="connsiteY71" fmla="*/ 536575 h 841375"/>
              <a:gd name="connsiteX72" fmla="*/ 511175 w 782070"/>
              <a:gd name="connsiteY72" fmla="*/ 527050 h 841375"/>
              <a:gd name="connsiteX73" fmla="*/ 501650 w 782070"/>
              <a:gd name="connsiteY73" fmla="*/ 520700 h 841375"/>
              <a:gd name="connsiteX74" fmla="*/ 473075 w 782070"/>
              <a:gd name="connsiteY74" fmla="*/ 495300 h 841375"/>
              <a:gd name="connsiteX75" fmla="*/ 457200 w 782070"/>
              <a:gd name="connsiteY75" fmla="*/ 476250 h 841375"/>
              <a:gd name="connsiteX76" fmla="*/ 447675 w 782070"/>
              <a:gd name="connsiteY76" fmla="*/ 469900 h 841375"/>
              <a:gd name="connsiteX77" fmla="*/ 438150 w 782070"/>
              <a:gd name="connsiteY77" fmla="*/ 460375 h 841375"/>
              <a:gd name="connsiteX78" fmla="*/ 419100 w 782070"/>
              <a:gd name="connsiteY78" fmla="*/ 444500 h 841375"/>
              <a:gd name="connsiteX79" fmla="*/ 412750 w 782070"/>
              <a:gd name="connsiteY79" fmla="*/ 434975 h 841375"/>
              <a:gd name="connsiteX80" fmla="*/ 403225 w 782070"/>
              <a:gd name="connsiteY80" fmla="*/ 425450 h 841375"/>
              <a:gd name="connsiteX81" fmla="*/ 390525 w 782070"/>
              <a:gd name="connsiteY81" fmla="*/ 406400 h 841375"/>
              <a:gd name="connsiteX82" fmla="*/ 371475 w 782070"/>
              <a:gd name="connsiteY82" fmla="*/ 387350 h 841375"/>
              <a:gd name="connsiteX83" fmla="*/ 355600 w 782070"/>
              <a:gd name="connsiteY83" fmla="*/ 374650 h 841375"/>
              <a:gd name="connsiteX84" fmla="*/ 361950 w 782070"/>
              <a:gd name="connsiteY84" fmla="*/ 358775 h 841375"/>
              <a:gd name="connsiteX85" fmla="*/ 381000 w 782070"/>
              <a:gd name="connsiteY85" fmla="*/ 368300 h 841375"/>
              <a:gd name="connsiteX86" fmla="*/ 390525 w 782070"/>
              <a:gd name="connsiteY86" fmla="*/ 371475 h 841375"/>
              <a:gd name="connsiteX87" fmla="*/ 400050 w 782070"/>
              <a:gd name="connsiteY87" fmla="*/ 377825 h 841375"/>
              <a:gd name="connsiteX88" fmla="*/ 409575 w 782070"/>
              <a:gd name="connsiteY88" fmla="*/ 381000 h 841375"/>
              <a:gd name="connsiteX89" fmla="*/ 419100 w 782070"/>
              <a:gd name="connsiteY89" fmla="*/ 387350 h 841375"/>
              <a:gd name="connsiteX90" fmla="*/ 434975 w 782070"/>
              <a:gd name="connsiteY90" fmla="*/ 393700 h 841375"/>
              <a:gd name="connsiteX91" fmla="*/ 447675 w 782070"/>
              <a:gd name="connsiteY91" fmla="*/ 400050 h 841375"/>
              <a:gd name="connsiteX92" fmla="*/ 476250 w 782070"/>
              <a:gd name="connsiteY92" fmla="*/ 409575 h 841375"/>
              <a:gd name="connsiteX93" fmla="*/ 485775 w 782070"/>
              <a:gd name="connsiteY93" fmla="*/ 412750 h 841375"/>
              <a:gd name="connsiteX94" fmla="*/ 511175 w 782070"/>
              <a:gd name="connsiteY94" fmla="*/ 425450 h 841375"/>
              <a:gd name="connsiteX95" fmla="*/ 520700 w 782070"/>
              <a:gd name="connsiteY95" fmla="*/ 431800 h 841375"/>
              <a:gd name="connsiteX96" fmla="*/ 539750 w 782070"/>
              <a:gd name="connsiteY96" fmla="*/ 438150 h 841375"/>
              <a:gd name="connsiteX97" fmla="*/ 561975 w 782070"/>
              <a:gd name="connsiteY97" fmla="*/ 444500 h 841375"/>
              <a:gd name="connsiteX98" fmla="*/ 571500 w 782070"/>
              <a:gd name="connsiteY98" fmla="*/ 450850 h 841375"/>
              <a:gd name="connsiteX99" fmla="*/ 584200 w 782070"/>
              <a:gd name="connsiteY99" fmla="*/ 454025 h 841375"/>
              <a:gd name="connsiteX100" fmla="*/ 593725 w 782070"/>
              <a:gd name="connsiteY100" fmla="*/ 457200 h 841375"/>
              <a:gd name="connsiteX101" fmla="*/ 609600 w 782070"/>
              <a:gd name="connsiteY101" fmla="*/ 463550 h 841375"/>
              <a:gd name="connsiteX102" fmla="*/ 619125 w 782070"/>
              <a:gd name="connsiteY102" fmla="*/ 466725 h 841375"/>
              <a:gd name="connsiteX103" fmla="*/ 628650 w 782070"/>
              <a:gd name="connsiteY103" fmla="*/ 473075 h 841375"/>
              <a:gd name="connsiteX104" fmla="*/ 660400 w 782070"/>
              <a:gd name="connsiteY104" fmla="*/ 479425 h 841375"/>
              <a:gd name="connsiteX105" fmla="*/ 676275 w 782070"/>
              <a:gd name="connsiteY105" fmla="*/ 482600 h 841375"/>
              <a:gd name="connsiteX106" fmla="*/ 692150 w 782070"/>
              <a:gd name="connsiteY106" fmla="*/ 485775 h 841375"/>
              <a:gd name="connsiteX107" fmla="*/ 768350 w 782070"/>
              <a:gd name="connsiteY107" fmla="*/ 482600 h 841375"/>
              <a:gd name="connsiteX108" fmla="*/ 781050 w 782070"/>
              <a:gd name="connsiteY108" fmla="*/ 479425 h 841375"/>
              <a:gd name="connsiteX109" fmla="*/ 777875 w 782070"/>
              <a:gd name="connsiteY109" fmla="*/ 419100 h 841375"/>
              <a:gd name="connsiteX110" fmla="*/ 774700 w 782070"/>
              <a:gd name="connsiteY110" fmla="*/ 409575 h 841375"/>
              <a:gd name="connsiteX111" fmla="*/ 771525 w 782070"/>
              <a:gd name="connsiteY111" fmla="*/ 384175 h 841375"/>
              <a:gd name="connsiteX112" fmla="*/ 768350 w 782070"/>
              <a:gd name="connsiteY112" fmla="*/ 374650 h 841375"/>
              <a:gd name="connsiteX113" fmla="*/ 765175 w 782070"/>
              <a:gd name="connsiteY113" fmla="*/ 361950 h 841375"/>
              <a:gd name="connsiteX114" fmla="*/ 758825 w 782070"/>
              <a:gd name="connsiteY114" fmla="*/ 342900 h 841375"/>
              <a:gd name="connsiteX115" fmla="*/ 755650 w 782070"/>
              <a:gd name="connsiteY115" fmla="*/ 333375 h 841375"/>
              <a:gd name="connsiteX116" fmla="*/ 749300 w 782070"/>
              <a:gd name="connsiteY116" fmla="*/ 311150 h 841375"/>
              <a:gd name="connsiteX117" fmla="*/ 736600 w 782070"/>
              <a:gd name="connsiteY117" fmla="*/ 285750 h 841375"/>
              <a:gd name="connsiteX118" fmla="*/ 723900 w 782070"/>
              <a:gd name="connsiteY118" fmla="*/ 257175 h 841375"/>
              <a:gd name="connsiteX119" fmla="*/ 673100 w 782070"/>
              <a:gd name="connsiteY119" fmla="*/ 241300 h 841375"/>
              <a:gd name="connsiteX120" fmla="*/ 625475 w 782070"/>
              <a:gd name="connsiteY120" fmla="*/ 244475 h 841375"/>
              <a:gd name="connsiteX121" fmla="*/ 495300 w 782070"/>
              <a:gd name="connsiteY121" fmla="*/ 234950 h 841375"/>
              <a:gd name="connsiteX122" fmla="*/ 476250 w 782070"/>
              <a:gd name="connsiteY122" fmla="*/ 206375 h 841375"/>
              <a:gd name="connsiteX123" fmla="*/ 469900 w 782070"/>
              <a:gd name="connsiteY123" fmla="*/ 196850 h 841375"/>
              <a:gd name="connsiteX124" fmla="*/ 460375 w 782070"/>
              <a:gd name="connsiteY124" fmla="*/ 187325 h 841375"/>
              <a:gd name="connsiteX125" fmla="*/ 447675 w 782070"/>
              <a:gd name="connsiteY125" fmla="*/ 165100 h 841375"/>
              <a:gd name="connsiteX126" fmla="*/ 441325 w 782070"/>
              <a:gd name="connsiteY126" fmla="*/ 155575 h 841375"/>
              <a:gd name="connsiteX127" fmla="*/ 425450 w 782070"/>
              <a:gd name="connsiteY127" fmla="*/ 136525 h 841375"/>
              <a:gd name="connsiteX128" fmla="*/ 412750 w 782070"/>
              <a:gd name="connsiteY128" fmla="*/ 117475 h 841375"/>
              <a:gd name="connsiteX129" fmla="*/ 400050 w 782070"/>
              <a:gd name="connsiteY129" fmla="*/ 98425 h 841375"/>
              <a:gd name="connsiteX130" fmla="*/ 381000 w 782070"/>
              <a:gd name="connsiteY130" fmla="*/ 82550 h 841375"/>
              <a:gd name="connsiteX131" fmla="*/ 368300 w 782070"/>
              <a:gd name="connsiteY131" fmla="*/ 63500 h 841375"/>
              <a:gd name="connsiteX132" fmla="*/ 361950 w 782070"/>
              <a:gd name="connsiteY132" fmla="*/ 53975 h 841375"/>
              <a:gd name="connsiteX133" fmla="*/ 355600 w 782070"/>
              <a:gd name="connsiteY133" fmla="*/ 44450 h 841375"/>
              <a:gd name="connsiteX134" fmla="*/ 333375 w 782070"/>
              <a:gd name="connsiteY134" fmla="*/ 25400 h 841375"/>
              <a:gd name="connsiteX135" fmla="*/ 314325 w 782070"/>
              <a:gd name="connsiteY135" fmla="*/ 15875 h 841375"/>
              <a:gd name="connsiteX136" fmla="*/ 298450 w 782070"/>
              <a:gd name="connsiteY136" fmla="*/ 15875 h 84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782070" h="841375">
                <a:moveTo>
                  <a:pt x="298450" y="15875"/>
                </a:moveTo>
                <a:cubicBezTo>
                  <a:pt x="292629" y="16404"/>
                  <a:pt x="285734" y="20202"/>
                  <a:pt x="279400" y="19050"/>
                </a:cubicBezTo>
                <a:cubicBezTo>
                  <a:pt x="273328" y="17946"/>
                  <a:pt x="268758" y="12796"/>
                  <a:pt x="263525" y="9525"/>
                </a:cubicBezTo>
                <a:cubicBezTo>
                  <a:pt x="249457" y="732"/>
                  <a:pt x="259162" y="4896"/>
                  <a:pt x="244475" y="0"/>
                </a:cubicBezTo>
                <a:cubicBezTo>
                  <a:pt x="238125" y="1058"/>
                  <a:pt x="231367" y="699"/>
                  <a:pt x="225425" y="3175"/>
                </a:cubicBezTo>
                <a:cubicBezTo>
                  <a:pt x="218380" y="6110"/>
                  <a:pt x="206375" y="15875"/>
                  <a:pt x="206375" y="15875"/>
                </a:cubicBezTo>
                <a:cubicBezTo>
                  <a:pt x="204258" y="22225"/>
                  <a:pt x="201338" y="28361"/>
                  <a:pt x="200025" y="34925"/>
                </a:cubicBezTo>
                <a:cubicBezTo>
                  <a:pt x="198304" y="43530"/>
                  <a:pt x="198286" y="54096"/>
                  <a:pt x="190500" y="60325"/>
                </a:cubicBezTo>
                <a:cubicBezTo>
                  <a:pt x="187887" y="62416"/>
                  <a:pt x="184299" y="63109"/>
                  <a:pt x="180975" y="63500"/>
                </a:cubicBezTo>
                <a:cubicBezTo>
                  <a:pt x="166222" y="65236"/>
                  <a:pt x="151342" y="65617"/>
                  <a:pt x="136525" y="66675"/>
                </a:cubicBezTo>
                <a:cubicBezTo>
                  <a:pt x="130175" y="67733"/>
                  <a:pt x="123641" y="68000"/>
                  <a:pt x="117475" y="69850"/>
                </a:cubicBezTo>
                <a:cubicBezTo>
                  <a:pt x="112623" y="71306"/>
                  <a:pt x="99634" y="78896"/>
                  <a:pt x="95250" y="82550"/>
                </a:cubicBezTo>
                <a:cubicBezTo>
                  <a:pt x="91801" y="85425"/>
                  <a:pt x="88900" y="88900"/>
                  <a:pt x="85725" y="92075"/>
                </a:cubicBezTo>
                <a:cubicBezTo>
                  <a:pt x="83460" y="98869"/>
                  <a:pt x="81993" y="106056"/>
                  <a:pt x="76200" y="111125"/>
                </a:cubicBezTo>
                <a:cubicBezTo>
                  <a:pt x="59499" y="125739"/>
                  <a:pt x="58967" y="118768"/>
                  <a:pt x="47625" y="133350"/>
                </a:cubicBezTo>
                <a:cubicBezTo>
                  <a:pt x="36189" y="148053"/>
                  <a:pt x="32973" y="153857"/>
                  <a:pt x="28575" y="171450"/>
                </a:cubicBezTo>
                <a:cubicBezTo>
                  <a:pt x="27828" y="174439"/>
                  <a:pt x="24295" y="189948"/>
                  <a:pt x="22225" y="193675"/>
                </a:cubicBezTo>
                <a:cubicBezTo>
                  <a:pt x="18519" y="200346"/>
                  <a:pt x="12938" y="205899"/>
                  <a:pt x="9525" y="212725"/>
                </a:cubicBezTo>
                <a:cubicBezTo>
                  <a:pt x="1678" y="228418"/>
                  <a:pt x="4672" y="220935"/>
                  <a:pt x="0" y="234950"/>
                </a:cubicBezTo>
                <a:cubicBezTo>
                  <a:pt x="1058" y="238125"/>
                  <a:pt x="1319" y="241690"/>
                  <a:pt x="3175" y="244475"/>
                </a:cubicBezTo>
                <a:cubicBezTo>
                  <a:pt x="9144" y="253428"/>
                  <a:pt x="24181" y="261654"/>
                  <a:pt x="31750" y="266700"/>
                </a:cubicBezTo>
                <a:lnTo>
                  <a:pt x="50800" y="279400"/>
                </a:lnTo>
                <a:lnTo>
                  <a:pt x="69850" y="292100"/>
                </a:lnTo>
                <a:lnTo>
                  <a:pt x="79375" y="298450"/>
                </a:lnTo>
                <a:cubicBezTo>
                  <a:pt x="81492" y="301625"/>
                  <a:pt x="84018" y="304562"/>
                  <a:pt x="85725" y="307975"/>
                </a:cubicBezTo>
                <a:cubicBezTo>
                  <a:pt x="90926" y="318377"/>
                  <a:pt x="90199" y="332581"/>
                  <a:pt x="92075" y="342900"/>
                </a:cubicBezTo>
                <a:cubicBezTo>
                  <a:pt x="92674" y="346193"/>
                  <a:pt x="94438" y="349178"/>
                  <a:pt x="95250" y="352425"/>
                </a:cubicBezTo>
                <a:cubicBezTo>
                  <a:pt x="99782" y="370552"/>
                  <a:pt x="96711" y="364703"/>
                  <a:pt x="101600" y="381000"/>
                </a:cubicBezTo>
                <a:cubicBezTo>
                  <a:pt x="108770" y="404900"/>
                  <a:pt x="106054" y="397206"/>
                  <a:pt x="120650" y="419100"/>
                </a:cubicBezTo>
                <a:lnTo>
                  <a:pt x="127000" y="428625"/>
                </a:lnTo>
                <a:cubicBezTo>
                  <a:pt x="129117" y="431800"/>
                  <a:pt x="130652" y="435452"/>
                  <a:pt x="133350" y="438150"/>
                </a:cubicBezTo>
                <a:cubicBezTo>
                  <a:pt x="136525" y="441325"/>
                  <a:pt x="140118" y="444131"/>
                  <a:pt x="142875" y="447675"/>
                </a:cubicBezTo>
                <a:cubicBezTo>
                  <a:pt x="162821" y="473319"/>
                  <a:pt x="146661" y="460782"/>
                  <a:pt x="165100" y="473075"/>
                </a:cubicBezTo>
                <a:cubicBezTo>
                  <a:pt x="167217" y="476250"/>
                  <a:pt x="168915" y="479748"/>
                  <a:pt x="171450" y="482600"/>
                </a:cubicBezTo>
                <a:cubicBezTo>
                  <a:pt x="188453" y="501728"/>
                  <a:pt x="201041" y="510386"/>
                  <a:pt x="222250" y="527050"/>
                </a:cubicBezTo>
                <a:cubicBezTo>
                  <a:pt x="226411" y="530319"/>
                  <a:pt x="230717" y="533400"/>
                  <a:pt x="234950" y="536575"/>
                </a:cubicBezTo>
                <a:cubicBezTo>
                  <a:pt x="246528" y="545258"/>
                  <a:pt x="253671" y="550982"/>
                  <a:pt x="266700" y="558800"/>
                </a:cubicBezTo>
                <a:cubicBezTo>
                  <a:pt x="286250" y="570530"/>
                  <a:pt x="281464" y="560864"/>
                  <a:pt x="304800" y="584200"/>
                </a:cubicBezTo>
                <a:cubicBezTo>
                  <a:pt x="309033" y="588433"/>
                  <a:pt x="312954" y="593004"/>
                  <a:pt x="317500" y="596900"/>
                </a:cubicBezTo>
                <a:cubicBezTo>
                  <a:pt x="320397" y="599383"/>
                  <a:pt x="324173" y="600715"/>
                  <a:pt x="327025" y="603250"/>
                </a:cubicBezTo>
                <a:cubicBezTo>
                  <a:pt x="333737" y="609216"/>
                  <a:pt x="338603" y="617319"/>
                  <a:pt x="346075" y="622300"/>
                </a:cubicBezTo>
                <a:cubicBezTo>
                  <a:pt x="349250" y="624417"/>
                  <a:pt x="352748" y="626115"/>
                  <a:pt x="355600" y="628650"/>
                </a:cubicBezTo>
                <a:cubicBezTo>
                  <a:pt x="362312" y="634616"/>
                  <a:pt x="368300" y="641350"/>
                  <a:pt x="374650" y="647700"/>
                </a:cubicBezTo>
                <a:cubicBezTo>
                  <a:pt x="377825" y="650875"/>
                  <a:pt x="381684" y="653489"/>
                  <a:pt x="384175" y="657225"/>
                </a:cubicBezTo>
                <a:cubicBezTo>
                  <a:pt x="399366" y="680011"/>
                  <a:pt x="391479" y="670879"/>
                  <a:pt x="406400" y="685800"/>
                </a:cubicBezTo>
                <a:cubicBezTo>
                  <a:pt x="412581" y="704343"/>
                  <a:pt x="404739" y="687314"/>
                  <a:pt x="419100" y="701675"/>
                </a:cubicBezTo>
                <a:cubicBezTo>
                  <a:pt x="440267" y="722842"/>
                  <a:pt x="409575" y="700617"/>
                  <a:pt x="434975" y="717550"/>
                </a:cubicBezTo>
                <a:cubicBezTo>
                  <a:pt x="436033" y="720725"/>
                  <a:pt x="436653" y="724082"/>
                  <a:pt x="438150" y="727075"/>
                </a:cubicBezTo>
                <a:cubicBezTo>
                  <a:pt x="440644" y="732063"/>
                  <a:pt x="451628" y="745944"/>
                  <a:pt x="454025" y="749300"/>
                </a:cubicBezTo>
                <a:cubicBezTo>
                  <a:pt x="456243" y="752405"/>
                  <a:pt x="457932" y="755894"/>
                  <a:pt x="460375" y="758825"/>
                </a:cubicBezTo>
                <a:cubicBezTo>
                  <a:pt x="463250" y="762274"/>
                  <a:pt x="467025" y="764901"/>
                  <a:pt x="469900" y="768350"/>
                </a:cubicBezTo>
                <a:cubicBezTo>
                  <a:pt x="472343" y="771281"/>
                  <a:pt x="473807" y="774944"/>
                  <a:pt x="476250" y="777875"/>
                </a:cubicBezTo>
                <a:cubicBezTo>
                  <a:pt x="501119" y="807718"/>
                  <a:pt x="466377" y="758302"/>
                  <a:pt x="498475" y="806450"/>
                </a:cubicBezTo>
                <a:cubicBezTo>
                  <a:pt x="500592" y="809625"/>
                  <a:pt x="501205" y="814768"/>
                  <a:pt x="504825" y="815975"/>
                </a:cubicBezTo>
                <a:cubicBezTo>
                  <a:pt x="508000" y="817033"/>
                  <a:pt x="511424" y="817525"/>
                  <a:pt x="514350" y="819150"/>
                </a:cubicBezTo>
                <a:cubicBezTo>
                  <a:pt x="521021" y="822856"/>
                  <a:pt x="526160" y="829437"/>
                  <a:pt x="533400" y="831850"/>
                </a:cubicBezTo>
                <a:cubicBezTo>
                  <a:pt x="556238" y="839463"/>
                  <a:pt x="527718" y="830227"/>
                  <a:pt x="555625" y="838200"/>
                </a:cubicBezTo>
                <a:cubicBezTo>
                  <a:pt x="558843" y="839119"/>
                  <a:pt x="561975" y="840317"/>
                  <a:pt x="565150" y="841375"/>
                </a:cubicBezTo>
                <a:cubicBezTo>
                  <a:pt x="574675" y="840317"/>
                  <a:pt x="585040" y="842253"/>
                  <a:pt x="593725" y="838200"/>
                </a:cubicBezTo>
                <a:cubicBezTo>
                  <a:pt x="601863" y="834402"/>
                  <a:pt x="606425" y="825500"/>
                  <a:pt x="612775" y="819150"/>
                </a:cubicBezTo>
                <a:lnTo>
                  <a:pt x="622300" y="809625"/>
                </a:lnTo>
                <a:cubicBezTo>
                  <a:pt x="617346" y="700628"/>
                  <a:pt x="622883" y="773017"/>
                  <a:pt x="615950" y="717550"/>
                </a:cubicBezTo>
                <a:cubicBezTo>
                  <a:pt x="614761" y="708040"/>
                  <a:pt x="614351" y="698428"/>
                  <a:pt x="612775" y="688975"/>
                </a:cubicBezTo>
                <a:cubicBezTo>
                  <a:pt x="612225" y="685674"/>
                  <a:pt x="610412" y="682697"/>
                  <a:pt x="609600" y="679450"/>
                </a:cubicBezTo>
                <a:cubicBezTo>
                  <a:pt x="600625" y="643548"/>
                  <a:pt x="613698" y="685393"/>
                  <a:pt x="600075" y="644525"/>
                </a:cubicBezTo>
                <a:lnTo>
                  <a:pt x="596900" y="635000"/>
                </a:lnTo>
                <a:cubicBezTo>
                  <a:pt x="595842" y="631825"/>
                  <a:pt x="595581" y="628260"/>
                  <a:pt x="593725" y="625475"/>
                </a:cubicBezTo>
                <a:cubicBezTo>
                  <a:pt x="589492" y="619125"/>
                  <a:pt x="583438" y="613665"/>
                  <a:pt x="581025" y="606425"/>
                </a:cubicBezTo>
                <a:cubicBezTo>
                  <a:pt x="576075" y="591575"/>
                  <a:pt x="578251" y="595318"/>
                  <a:pt x="565150" y="577850"/>
                </a:cubicBezTo>
                <a:cubicBezTo>
                  <a:pt x="561975" y="573617"/>
                  <a:pt x="559580" y="568666"/>
                  <a:pt x="555625" y="565150"/>
                </a:cubicBezTo>
                <a:cubicBezTo>
                  <a:pt x="549921" y="560080"/>
                  <a:pt x="536575" y="552450"/>
                  <a:pt x="536575" y="552450"/>
                </a:cubicBezTo>
                <a:cubicBezTo>
                  <a:pt x="521104" y="529244"/>
                  <a:pt x="541695" y="556716"/>
                  <a:pt x="517525" y="536575"/>
                </a:cubicBezTo>
                <a:cubicBezTo>
                  <a:pt x="514594" y="534132"/>
                  <a:pt x="513873" y="529748"/>
                  <a:pt x="511175" y="527050"/>
                </a:cubicBezTo>
                <a:cubicBezTo>
                  <a:pt x="508477" y="524352"/>
                  <a:pt x="504502" y="523235"/>
                  <a:pt x="501650" y="520700"/>
                </a:cubicBezTo>
                <a:cubicBezTo>
                  <a:pt x="469028" y="491702"/>
                  <a:pt x="494693" y="509712"/>
                  <a:pt x="473075" y="495300"/>
                </a:cubicBezTo>
                <a:cubicBezTo>
                  <a:pt x="466831" y="485934"/>
                  <a:pt x="466367" y="483890"/>
                  <a:pt x="457200" y="476250"/>
                </a:cubicBezTo>
                <a:cubicBezTo>
                  <a:pt x="454269" y="473807"/>
                  <a:pt x="450606" y="472343"/>
                  <a:pt x="447675" y="469900"/>
                </a:cubicBezTo>
                <a:cubicBezTo>
                  <a:pt x="444226" y="467025"/>
                  <a:pt x="441599" y="463250"/>
                  <a:pt x="438150" y="460375"/>
                </a:cubicBezTo>
                <a:cubicBezTo>
                  <a:pt x="424527" y="449023"/>
                  <a:pt x="431749" y="459679"/>
                  <a:pt x="419100" y="444500"/>
                </a:cubicBezTo>
                <a:cubicBezTo>
                  <a:pt x="416657" y="441569"/>
                  <a:pt x="415193" y="437906"/>
                  <a:pt x="412750" y="434975"/>
                </a:cubicBezTo>
                <a:cubicBezTo>
                  <a:pt x="409875" y="431526"/>
                  <a:pt x="405982" y="428994"/>
                  <a:pt x="403225" y="425450"/>
                </a:cubicBezTo>
                <a:cubicBezTo>
                  <a:pt x="398540" y="419426"/>
                  <a:pt x="395921" y="411796"/>
                  <a:pt x="390525" y="406400"/>
                </a:cubicBezTo>
                <a:cubicBezTo>
                  <a:pt x="384175" y="400050"/>
                  <a:pt x="376456" y="394822"/>
                  <a:pt x="371475" y="387350"/>
                </a:cubicBezTo>
                <a:cubicBezTo>
                  <a:pt x="363269" y="375040"/>
                  <a:pt x="368745" y="379032"/>
                  <a:pt x="355600" y="374650"/>
                </a:cubicBezTo>
                <a:cubicBezTo>
                  <a:pt x="352923" y="366619"/>
                  <a:pt x="347697" y="361151"/>
                  <a:pt x="361950" y="358775"/>
                </a:cubicBezTo>
                <a:cubicBezTo>
                  <a:pt x="367935" y="357777"/>
                  <a:pt x="376854" y="366227"/>
                  <a:pt x="381000" y="368300"/>
                </a:cubicBezTo>
                <a:cubicBezTo>
                  <a:pt x="383993" y="369797"/>
                  <a:pt x="387532" y="369978"/>
                  <a:pt x="390525" y="371475"/>
                </a:cubicBezTo>
                <a:cubicBezTo>
                  <a:pt x="393938" y="373182"/>
                  <a:pt x="396637" y="376118"/>
                  <a:pt x="400050" y="377825"/>
                </a:cubicBezTo>
                <a:cubicBezTo>
                  <a:pt x="403043" y="379322"/>
                  <a:pt x="406582" y="379503"/>
                  <a:pt x="409575" y="381000"/>
                </a:cubicBezTo>
                <a:cubicBezTo>
                  <a:pt x="412988" y="382707"/>
                  <a:pt x="415687" y="385643"/>
                  <a:pt x="419100" y="387350"/>
                </a:cubicBezTo>
                <a:cubicBezTo>
                  <a:pt x="424198" y="389899"/>
                  <a:pt x="429767" y="391385"/>
                  <a:pt x="434975" y="393700"/>
                </a:cubicBezTo>
                <a:cubicBezTo>
                  <a:pt x="439300" y="395622"/>
                  <a:pt x="443281" y="398292"/>
                  <a:pt x="447675" y="400050"/>
                </a:cubicBezTo>
                <a:lnTo>
                  <a:pt x="476250" y="409575"/>
                </a:lnTo>
                <a:cubicBezTo>
                  <a:pt x="479425" y="410633"/>
                  <a:pt x="482990" y="410894"/>
                  <a:pt x="485775" y="412750"/>
                </a:cubicBezTo>
                <a:cubicBezTo>
                  <a:pt x="507843" y="427462"/>
                  <a:pt x="480106" y="409916"/>
                  <a:pt x="511175" y="425450"/>
                </a:cubicBezTo>
                <a:cubicBezTo>
                  <a:pt x="514588" y="427157"/>
                  <a:pt x="517213" y="430250"/>
                  <a:pt x="520700" y="431800"/>
                </a:cubicBezTo>
                <a:cubicBezTo>
                  <a:pt x="526817" y="434518"/>
                  <a:pt x="533400" y="436033"/>
                  <a:pt x="539750" y="438150"/>
                </a:cubicBezTo>
                <a:cubicBezTo>
                  <a:pt x="553415" y="442705"/>
                  <a:pt x="546028" y="440513"/>
                  <a:pt x="561975" y="444500"/>
                </a:cubicBezTo>
                <a:cubicBezTo>
                  <a:pt x="565150" y="446617"/>
                  <a:pt x="567993" y="449347"/>
                  <a:pt x="571500" y="450850"/>
                </a:cubicBezTo>
                <a:cubicBezTo>
                  <a:pt x="575511" y="452569"/>
                  <a:pt x="580004" y="452826"/>
                  <a:pt x="584200" y="454025"/>
                </a:cubicBezTo>
                <a:cubicBezTo>
                  <a:pt x="587418" y="454944"/>
                  <a:pt x="590591" y="456025"/>
                  <a:pt x="593725" y="457200"/>
                </a:cubicBezTo>
                <a:cubicBezTo>
                  <a:pt x="599061" y="459201"/>
                  <a:pt x="604264" y="461549"/>
                  <a:pt x="609600" y="463550"/>
                </a:cubicBezTo>
                <a:cubicBezTo>
                  <a:pt x="612734" y="464725"/>
                  <a:pt x="616132" y="465228"/>
                  <a:pt x="619125" y="466725"/>
                </a:cubicBezTo>
                <a:cubicBezTo>
                  <a:pt x="622538" y="468432"/>
                  <a:pt x="625003" y="471953"/>
                  <a:pt x="628650" y="473075"/>
                </a:cubicBezTo>
                <a:cubicBezTo>
                  <a:pt x="638966" y="476249"/>
                  <a:pt x="649817" y="477308"/>
                  <a:pt x="660400" y="479425"/>
                </a:cubicBezTo>
                <a:lnTo>
                  <a:pt x="676275" y="482600"/>
                </a:lnTo>
                <a:lnTo>
                  <a:pt x="692150" y="485775"/>
                </a:lnTo>
                <a:cubicBezTo>
                  <a:pt x="717550" y="484717"/>
                  <a:pt x="742993" y="484411"/>
                  <a:pt x="768350" y="482600"/>
                </a:cubicBezTo>
                <a:cubicBezTo>
                  <a:pt x="772703" y="482289"/>
                  <a:pt x="780403" y="483740"/>
                  <a:pt x="781050" y="479425"/>
                </a:cubicBezTo>
                <a:cubicBezTo>
                  <a:pt x="784037" y="459512"/>
                  <a:pt x="779698" y="439153"/>
                  <a:pt x="777875" y="419100"/>
                </a:cubicBezTo>
                <a:cubicBezTo>
                  <a:pt x="777572" y="415767"/>
                  <a:pt x="775758" y="412750"/>
                  <a:pt x="774700" y="409575"/>
                </a:cubicBezTo>
                <a:cubicBezTo>
                  <a:pt x="773642" y="401108"/>
                  <a:pt x="773051" y="392570"/>
                  <a:pt x="771525" y="384175"/>
                </a:cubicBezTo>
                <a:cubicBezTo>
                  <a:pt x="770926" y="380882"/>
                  <a:pt x="769269" y="377868"/>
                  <a:pt x="768350" y="374650"/>
                </a:cubicBezTo>
                <a:cubicBezTo>
                  <a:pt x="767151" y="370454"/>
                  <a:pt x="766429" y="366130"/>
                  <a:pt x="765175" y="361950"/>
                </a:cubicBezTo>
                <a:cubicBezTo>
                  <a:pt x="763252" y="355539"/>
                  <a:pt x="760942" y="349250"/>
                  <a:pt x="758825" y="342900"/>
                </a:cubicBezTo>
                <a:cubicBezTo>
                  <a:pt x="757767" y="339725"/>
                  <a:pt x="756462" y="336622"/>
                  <a:pt x="755650" y="333375"/>
                </a:cubicBezTo>
                <a:cubicBezTo>
                  <a:pt x="754303" y="327986"/>
                  <a:pt x="751830" y="316717"/>
                  <a:pt x="749300" y="311150"/>
                </a:cubicBezTo>
                <a:cubicBezTo>
                  <a:pt x="745383" y="302532"/>
                  <a:pt x="739593" y="294730"/>
                  <a:pt x="736600" y="285750"/>
                </a:cubicBezTo>
                <a:cubicBezTo>
                  <a:pt x="734235" y="278655"/>
                  <a:pt x="731003" y="263390"/>
                  <a:pt x="723900" y="257175"/>
                </a:cubicBezTo>
                <a:cubicBezTo>
                  <a:pt x="703500" y="239325"/>
                  <a:pt x="701991" y="244189"/>
                  <a:pt x="673100" y="241300"/>
                </a:cubicBezTo>
                <a:cubicBezTo>
                  <a:pt x="657225" y="242358"/>
                  <a:pt x="641385" y="244475"/>
                  <a:pt x="625475" y="244475"/>
                </a:cubicBezTo>
                <a:cubicBezTo>
                  <a:pt x="505924" y="244475"/>
                  <a:pt x="537833" y="263305"/>
                  <a:pt x="495300" y="234950"/>
                </a:cubicBezTo>
                <a:lnTo>
                  <a:pt x="476250" y="206375"/>
                </a:lnTo>
                <a:cubicBezTo>
                  <a:pt x="474133" y="203200"/>
                  <a:pt x="472598" y="199548"/>
                  <a:pt x="469900" y="196850"/>
                </a:cubicBezTo>
                <a:lnTo>
                  <a:pt x="460375" y="187325"/>
                </a:lnTo>
                <a:cubicBezTo>
                  <a:pt x="455223" y="171868"/>
                  <a:pt x="459689" y="181919"/>
                  <a:pt x="447675" y="165100"/>
                </a:cubicBezTo>
                <a:cubicBezTo>
                  <a:pt x="445457" y="161995"/>
                  <a:pt x="443768" y="158506"/>
                  <a:pt x="441325" y="155575"/>
                </a:cubicBezTo>
                <a:cubicBezTo>
                  <a:pt x="432548" y="145042"/>
                  <a:pt x="431362" y="148349"/>
                  <a:pt x="425450" y="136525"/>
                </a:cubicBezTo>
                <a:cubicBezTo>
                  <a:pt x="410877" y="107379"/>
                  <a:pt x="438029" y="149976"/>
                  <a:pt x="412750" y="117475"/>
                </a:cubicBezTo>
                <a:cubicBezTo>
                  <a:pt x="408065" y="111451"/>
                  <a:pt x="406400" y="102658"/>
                  <a:pt x="400050" y="98425"/>
                </a:cubicBezTo>
                <a:cubicBezTo>
                  <a:pt x="391583" y="92781"/>
                  <a:pt x="387582" y="91012"/>
                  <a:pt x="381000" y="82550"/>
                </a:cubicBezTo>
                <a:cubicBezTo>
                  <a:pt x="376315" y="76526"/>
                  <a:pt x="372533" y="69850"/>
                  <a:pt x="368300" y="63500"/>
                </a:cubicBezTo>
                <a:lnTo>
                  <a:pt x="361950" y="53975"/>
                </a:lnTo>
                <a:cubicBezTo>
                  <a:pt x="359833" y="50800"/>
                  <a:pt x="358298" y="47148"/>
                  <a:pt x="355600" y="44450"/>
                </a:cubicBezTo>
                <a:cubicBezTo>
                  <a:pt x="344061" y="32911"/>
                  <a:pt x="347631" y="35583"/>
                  <a:pt x="333375" y="25400"/>
                </a:cubicBezTo>
                <a:cubicBezTo>
                  <a:pt x="325018" y="19431"/>
                  <a:pt x="324003" y="18295"/>
                  <a:pt x="314325" y="15875"/>
                </a:cubicBezTo>
                <a:cubicBezTo>
                  <a:pt x="297474" y="11662"/>
                  <a:pt x="304271" y="15346"/>
                  <a:pt x="298450" y="15875"/>
                </a:cubicBezTo>
                <a:close/>
              </a:path>
            </a:pathLst>
          </a:custGeom>
          <a:solidFill>
            <a:srgbClr val="00B0F0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797321" y="1558486"/>
            <a:ext cx="4947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</a:rPr>
              <a:t>三尖瓣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600" y="1648351"/>
            <a:ext cx="432048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右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心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房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727244" y="1611749"/>
            <a:ext cx="432048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右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心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室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1515483" y="2287585"/>
            <a:ext cx="281838" cy="0"/>
          </a:xfrm>
          <a:prstGeom prst="straightConnector1">
            <a:avLst/>
          </a:prstGeom>
          <a:ln w="571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2313248" y="2265723"/>
            <a:ext cx="281838" cy="0"/>
          </a:xfrm>
          <a:prstGeom prst="straightConnector1">
            <a:avLst/>
          </a:prstGeom>
          <a:ln w="571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93 0.00309 L 0.05156 -0.17135 C 0.05156 -0.24329 0.12726 -0.29114 0.21892 -0.29114 L 0.42083 -0.08336 " pathEditMode="fixed" rAng="0" ptsTypes="FfFF">
                                      <p:cBhvr>
                                        <p:cTn id="24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-14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593 -0.01389 L 4.16667E-6 -2.53165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06" y="67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2" grpId="0" animBg="1"/>
      <p:bldP spid="2" grpId="1" animBg="1"/>
      <p:bldP spid="11" grpId="0"/>
      <p:bldP spid="12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738" y="-11070"/>
            <a:ext cx="2386723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一、位置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组合 9215"/>
          <p:cNvGrpSpPr/>
          <p:nvPr/>
        </p:nvGrpSpPr>
        <p:grpSpPr bwMode="auto">
          <a:xfrm>
            <a:off x="5703863" y="1558887"/>
            <a:ext cx="3243603" cy="3222664"/>
            <a:chOff x="5485328" y="1193800"/>
            <a:chExt cx="1397000" cy="1397000"/>
          </a:xfrm>
        </p:grpSpPr>
        <p:sp>
          <p:nvSpPr>
            <p:cNvPr id="4" name="椭圆 3"/>
            <p:cNvSpPr/>
            <p:nvPr/>
          </p:nvSpPr>
          <p:spPr bwMode="auto">
            <a:xfrm>
              <a:off x="5485340" y="1193626"/>
              <a:ext cx="1396991" cy="1397174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5523523" y="1266681"/>
              <a:ext cx="1228489" cy="12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80"/>
          <p:cNvGrpSpPr/>
          <p:nvPr/>
        </p:nvGrpSpPr>
        <p:grpSpPr bwMode="auto">
          <a:xfrm>
            <a:off x="585788" y="750889"/>
            <a:ext cx="3122612" cy="3122613"/>
            <a:chOff x="5485328" y="1193800"/>
            <a:chExt cx="1397000" cy="1397000"/>
          </a:xfrm>
        </p:grpSpPr>
        <p:sp>
          <p:nvSpPr>
            <p:cNvPr id="7" name="椭圆 6"/>
            <p:cNvSpPr/>
            <p:nvPr/>
          </p:nvSpPr>
          <p:spPr bwMode="auto">
            <a:xfrm>
              <a:off x="5485328" y="1193800"/>
              <a:ext cx="1397000" cy="1397000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5523680" y="1266951"/>
              <a:ext cx="1228678" cy="1228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 bwMode="auto">
          <a:xfrm>
            <a:off x="2708845" y="3099589"/>
            <a:ext cx="1122363" cy="112236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" name="Picture 2" descr="C:\Users\WJS\Desktop\bd14b3d32bbe5ddcf38e819fffa01e59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7" r="24217"/>
          <a:stretch/>
        </p:blipFill>
        <p:spPr bwMode="auto">
          <a:xfrm>
            <a:off x="5993985" y="1054130"/>
            <a:ext cx="2663393" cy="350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WJS\Desktop\毛笔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8854">
            <a:off x="2698746" y="3144165"/>
            <a:ext cx="1028803" cy="83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任意多边形 12"/>
          <p:cNvSpPr/>
          <p:nvPr/>
        </p:nvSpPr>
        <p:spPr>
          <a:xfrm>
            <a:off x="7457649" y="2857500"/>
            <a:ext cx="556051" cy="947035"/>
          </a:xfrm>
          <a:custGeom>
            <a:avLst/>
            <a:gdLst>
              <a:gd name="connsiteX0" fmla="*/ 426 w 556051"/>
              <a:gd name="connsiteY0" fmla="*/ 101600 h 947035"/>
              <a:gd name="connsiteX1" fmla="*/ 44876 w 556051"/>
              <a:gd name="connsiteY1" fmla="*/ 98425 h 947035"/>
              <a:gd name="connsiteX2" fmla="*/ 73451 w 556051"/>
              <a:gd name="connsiteY2" fmla="*/ 92075 h 947035"/>
              <a:gd name="connsiteX3" fmla="*/ 89326 w 556051"/>
              <a:gd name="connsiteY3" fmla="*/ 88900 h 947035"/>
              <a:gd name="connsiteX4" fmla="*/ 127426 w 556051"/>
              <a:gd name="connsiteY4" fmla="*/ 76200 h 947035"/>
              <a:gd name="connsiteX5" fmla="*/ 149651 w 556051"/>
              <a:gd name="connsiteY5" fmla="*/ 69850 h 947035"/>
              <a:gd name="connsiteX6" fmla="*/ 171876 w 556051"/>
              <a:gd name="connsiteY6" fmla="*/ 63500 h 947035"/>
              <a:gd name="connsiteX7" fmla="*/ 197276 w 556051"/>
              <a:gd name="connsiteY7" fmla="*/ 60325 h 947035"/>
              <a:gd name="connsiteX8" fmla="*/ 213151 w 556051"/>
              <a:gd name="connsiteY8" fmla="*/ 57150 h 947035"/>
              <a:gd name="connsiteX9" fmla="*/ 235376 w 556051"/>
              <a:gd name="connsiteY9" fmla="*/ 53975 h 947035"/>
              <a:gd name="connsiteX10" fmla="*/ 257601 w 556051"/>
              <a:gd name="connsiteY10" fmla="*/ 47625 h 947035"/>
              <a:gd name="connsiteX11" fmla="*/ 276651 w 556051"/>
              <a:gd name="connsiteY11" fmla="*/ 41275 h 947035"/>
              <a:gd name="connsiteX12" fmla="*/ 298876 w 556051"/>
              <a:gd name="connsiteY12" fmla="*/ 34925 h 947035"/>
              <a:gd name="connsiteX13" fmla="*/ 317926 w 556051"/>
              <a:gd name="connsiteY13" fmla="*/ 22225 h 947035"/>
              <a:gd name="connsiteX14" fmla="*/ 336976 w 556051"/>
              <a:gd name="connsiteY14" fmla="*/ 9525 h 947035"/>
              <a:gd name="connsiteX15" fmla="*/ 346501 w 556051"/>
              <a:gd name="connsiteY15" fmla="*/ 3175 h 947035"/>
              <a:gd name="connsiteX16" fmla="*/ 356026 w 556051"/>
              <a:gd name="connsiteY16" fmla="*/ 0 h 947035"/>
              <a:gd name="connsiteX17" fmla="*/ 362376 w 556051"/>
              <a:gd name="connsiteY17" fmla="*/ 130175 h 947035"/>
              <a:gd name="connsiteX18" fmla="*/ 365551 w 556051"/>
              <a:gd name="connsiteY18" fmla="*/ 142875 h 947035"/>
              <a:gd name="connsiteX19" fmla="*/ 375076 w 556051"/>
              <a:gd name="connsiteY19" fmla="*/ 184150 h 947035"/>
              <a:gd name="connsiteX20" fmla="*/ 381426 w 556051"/>
              <a:gd name="connsiteY20" fmla="*/ 193675 h 947035"/>
              <a:gd name="connsiteX21" fmla="*/ 387776 w 556051"/>
              <a:gd name="connsiteY21" fmla="*/ 212725 h 947035"/>
              <a:gd name="connsiteX22" fmla="*/ 397301 w 556051"/>
              <a:gd name="connsiteY22" fmla="*/ 241300 h 947035"/>
              <a:gd name="connsiteX23" fmla="*/ 400476 w 556051"/>
              <a:gd name="connsiteY23" fmla="*/ 250825 h 947035"/>
              <a:gd name="connsiteX24" fmla="*/ 403651 w 556051"/>
              <a:gd name="connsiteY24" fmla="*/ 260350 h 947035"/>
              <a:gd name="connsiteX25" fmla="*/ 410001 w 556051"/>
              <a:gd name="connsiteY25" fmla="*/ 269875 h 947035"/>
              <a:gd name="connsiteX26" fmla="*/ 419526 w 556051"/>
              <a:gd name="connsiteY26" fmla="*/ 288925 h 947035"/>
              <a:gd name="connsiteX27" fmla="*/ 429051 w 556051"/>
              <a:gd name="connsiteY27" fmla="*/ 311150 h 947035"/>
              <a:gd name="connsiteX28" fmla="*/ 432226 w 556051"/>
              <a:gd name="connsiteY28" fmla="*/ 320675 h 947035"/>
              <a:gd name="connsiteX29" fmla="*/ 444926 w 556051"/>
              <a:gd name="connsiteY29" fmla="*/ 339725 h 947035"/>
              <a:gd name="connsiteX30" fmla="*/ 451276 w 556051"/>
              <a:gd name="connsiteY30" fmla="*/ 349250 h 947035"/>
              <a:gd name="connsiteX31" fmla="*/ 454451 w 556051"/>
              <a:gd name="connsiteY31" fmla="*/ 358775 h 947035"/>
              <a:gd name="connsiteX32" fmla="*/ 476676 w 556051"/>
              <a:gd name="connsiteY32" fmla="*/ 387350 h 947035"/>
              <a:gd name="connsiteX33" fmla="*/ 479851 w 556051"/>
              <a:gd name="connsiteY33" fmla="*/ 396875 h 947035"/>
              <a:gd name="connsiteX34" fmla="*/ 495726 w 556051"/>
              <a:gd name="connsiteY34" fmla="*/ 415925 h 947035"/>
              <a:gd name="connsiteX35" fmla="*/ 502076 w 556051"/>
              <a:gd name="connsiteY35" fmla="*/ 428625 h 947035"/>
              <a:gd name="connsiteX36" fmla="*/ 514776 w 556051"/>
              <a:gd name="connsiteY36" fmla="*/ 447675 h 947035"/>
              <a:gd name="connsiteX37" fmla="*/ 521126 w 556051"/>
              <a:gd name="connsiteY37" fmla="*/ 469900 h 947035"/>
              <a:gd name="connsiteX38" fmla="*/ 527476 w 556051"/>
              <a:gd name="connsiteY38" fmla="*/ 479425 h 947035"/>
              <a:gd name="connsiteX39" fmla="*/ 530651 w 556051"/>
              <a:gd name="connsiteY39" fmla="*/ 492125 h 947035"/>
              <a:gd name="connsiteX40" fmla="*/ 540176 w 556051"/>
              <a:gd name="connsiteY40" fmla="*/ 523875 h 947035"/>
              <a:gd name="connsiteX41" fmla="*/ 537001 w 556051"/>
              <a:gd name="connsiteY41" fmla="*/ 571500 h 947035"/>
              <a:gd name="connsiteX42" fmla="*/ 530651 w 556051"/>
              <a:gd name="connsiteY42" fmla="*/ 590550 h 947035"/>
              <a:gd name="connsiteX43" fmla="*/ 527476 w 556051"/>
              <a:gd name="connsiteY43" fmla="*/ 600075 h 947035"/>
              <a:gd name="connsiteX44" fmla="*/ 524301 w 556051"/>
              <a:gd name="connsiteY44" fmla="*/ 609600 h 947035"/>
              <a:gd name="connsiteX45" fmla="*/ 527476 w 556051"/>
              <a:gd name="connsiteY45" fmla="*/ 701675 h 947035"/>
              <a:gd name="connsiteX46" fmla="*/ 533826 w 556051"/>
              <a:gd name="connsiteY46" fmla="*/ 800100 h 947035"/>
              <a:gd name="connsiteX47" fmla="*/ 537001 w 556051"/>
              <a:gd name="connsiteY47" fmla="*/ 819150 h 947035"/>
              <a:gd name="connsiteX48" fmla="*/ 543351 w 556051"/>
              <a:gd name="connsiteY48" fmla="*/ 866775 h 947035"/>
              <a:gd name="connsiteX49" fmla="*/ 549701 w 556051"/>
              <a:gd name="connsiteY49" fmla="*/ 895350 h 947035"/>
              <a:gd name="connsiteX50" fmla="*/ 556051 w 556051"/>
              <a:gd name="connsiteY50" fmla="*/ 927100 h 947035"/>
              <a:gd name="connsiteX51" fmla="*/ 552876 w 556051"/>
              <a:gd name="connsiteY51" fmla="*/ 942975 h 947035"/>
              <a:gd name="connsiteX52" fmla="*/ 508426 w 556051"/>
              <a:gd name="connsiteY52" fmla="*/ 933450 h 947035"/>
              <a:gd name="connsiteX53" fmla="*/ 498901 w 556051"/>
              <a:gd name="connsiteY53" fmla="*/ 930275 h 947035"/>
              <a:gd name="connsiteX54" fmla="*/ 492551 w 556051"/>
              <a:gd name="connsiteY54" fmla="*/ 920750 h 947035"/>
              <a:gd name="connsiteX55" fmla="*/ 486201 w 556051"/>
              <a:gd name="connsiteY55" fmla="*/ 901700 h 947035"/>
              <a:gd name="connsiteX56" fmla="*/ 483026 w 556051"/>
              <a:gd name="connsiteY56" fmla="*/ 892175 h 947035"/>
              <a:gd name="connsiteX57" fmla="*/ 479851 w 556051"/>
              <a:gd name="connsiteY57" fmla="*/ 882650 h 947035"/>
              <a:gd name="connsiteX58" fmla="*/ 476676 w 556051"/>
              <a:gd name="connsiteY58" fmla="*/ 873125 h 947035"/>
              <a:gd name="connsiteX59" fmla="*/ 470326 w 556051"/>
              <a:gd name="connsiteY59" fmla="*/ 831850 h 947035"/>
              <a:gd name="connsiteX60" fmla="*/ 460801 w 556051"/>
              <a:gd name="connsiteY60" fmla="*/ 803275 h 947035"/>
              <a:gd name="connsiteX61" fmla="*/ 457626 w 556051"/>
              <a:gd name="connsiteY61" fmla="*/ 793750 h 947035"/>
              <a:gd name="connsiteX62" fmla="*/ 454451 w 556051"/>
              <a:gd name="connsiteY62" fmla="*/ 777875 h 947035"/>
              <a:gd name="connsiteX63" fmla="*/ 451276 w 556051"/>
              <a:gd name="connsiteY63" fmla="*/ 768350 h 947035"/>
              <a:gd name="connsiteX64" fmla="*/ 441751 w 556051"/>
              <a:gd name="connsiteY64" fmla="*/ 736600 h 947035"/>
              <a:gd name="connsiteX65" fmla="*/ 438576 w 556051"/>
              <a:gd name="connsiteY65" fmla="*/ 727075 h 947035"/>
              <a:gd name="connsiteX66" fmla="*/ 435401 w 556051"/>
              <a:gd name="connsiteY66" fmla="*/ 717550 h 947035"/>
              <a:gd name="connsiteX67" fmla="*/ 422701 w 556051"/>
              <a:gd name="connsiteY67" fmla="*/ 698500 h 947035"/>
              <a:gd name="connsiteX68" fmla="*/ 416351 w 556051"/>
              <a:gd name="connsiteY68" fmla="*/ 688975 h 947035"/>
              <a:gd name="connsiteX69" fmla="*/ 406826 w 556051"/>
              <a:gd name="connsiteY69" fmla="*/ 679450 h 947035"/>
              <a:gd name="connsiteX70" fmla="*/ 390951 w 556051"/>
              <a:gd name="connsiteY70" fmla="*/ 660400 h 947035"/>
              <a:gd name="connsiteX71" fmla="*/ 368726 w 556051"/>
              <a:gd name="connsiteY71" fmla="*/ 647700 h 947035"/>
              <a:gd name="connsiteX72" fmla="*/ 346501 w 556051"/>
              <a:gd name="connsiteY72" fmla="*/ 635000 h 947035"/>
              <a:gd name="connsiteX73" fmla="*/ 336976 w 556051"/>
              <a:gd name="connsiteY73" fmla="*/ 631825 h 947035"/>
              <a:gd name="connsiteX74" fmla="*/ 327451 w 556051"/>
              <a:gd name="connsiteY74" fmla="*/ 625475 h 947035"/>
              <a:gd name="connsiteX75" fmla="*/ 305226 w 556051"/>
              <a:gd name="connsiteY75" fmla="*/ 619125 h 947035"/>
              <a:gd name="connsiteX76" fmla="*/ 295701 w 556051"/>
              <a:gd name="connsiteY76" fmla="*/ 615950 h 947035"/>
              <a:gd name="connsiteX77" fmla="*/ 286176 w 556051"/>
              <a:gd name="connsiteY77" fmla="*/ 609600 h 947035"/>
              <a:gd name="connsiteX78" fmla="*/ 273476 w 556051"/>
              <a:gd name="connsiteY78" fmla="*/ 603250 h 947035"/>
              <a:gd name="connsiteX79" fmla="*/ 260776 w 556051"/>
              <a:gd name="connsiteY79" fmla="*/ 593725 h 947035"/>
              <a:gd name="connsiteX80" fmla="*/ 251251 w 556051"/>
              <a:gd name="connsiteY80" fmla="*/ 587375 h 947035"/>
              <a:gd name="connsiteX81" fmla="*/ 244901 w 556051"/>
              <a:gd name="connsiteY81" fmla="*/ 577850 h 947035"/>
              <a:gd name="connsiteX82" fmla="*/ 213151 w 556051"/>
              <a:gd name="connsiteY82" fmla="*/ 555625 h 947035"/>
              <a:gd name="connsiteX83" fmla="*/ 206801 w 556051"/>
              <a:gd name="connsiteY83" fmla="*/ 546100 h 947035"/>
              <a:gd name="connsiteX84" fmla="*/ 197276 w 556051"/>
              <a:gd name="connsiteY84" fmla="*/ 536575 h 947035"/>
              <a:gd name="connsiteX85" fmla="*/ 175051 w 556051"/>
              <a:gd name="connsiteY85" fmla="*/ 511175 h 947035"/>
              <a:gd name="connsiteX86" fmla="*/ 159176 w 556051"/>
              <a:gd name="connsiteY86" fmla="*/ 482600 h 947035"/>
              <a:gd name="connsiteX87" fmla="*/ 152826 w 556051"/>
              <a:gd name="connsiteY87" fmla="*/ 473075 h 947035"/>
              <a:gd name="connsiteX88" fmla="*/ 146476 w 556051"/>
              <a:gd name="connsiteY88" fmla="*/ 419100 h 947035"/>
              <a:gd name="connsiteX89" fmla="*/ 143301 w 556051"/>
              <a:gd name="connsiteY89" fmla="*/ 396875 h 947035"/>
              <a:gd name="connsiteX90" fmla="*/ 136951 w 556051"/>
              <a:gd name="connsiteY90" fmla="*/ 377825 h 947035"/>
              <a:gd name="connsiteX91" fmla="*/ 127426 w 556051"/>
              <a:gd name="connsiteY91" fmla="*/ 349250 h 947035"/>
              <a:gd name="connsiteX92" fmla="*/ 124251 w 556051"/>
              <a:gd name="connsiteY92" fmla="*/ 339725 h 947035"/>
              <a:gd name="connsiteX93" fmla="*/ 121076 w 556051"/>
              <a:gd name="connsiteY93" fmla="*/ 330200 h 947035"/>
              <a:gd name="connsiteX94" fmla="*/ 117901 w 556051"/>
              <a:gd name="connsiteY94" fmla="*/ 317500 h 947035"/>
              <a:gd name="connsiteX95" fmla="*/ 111551 w 556051"/>
              <a:gd name="connsiteY95" fmla="*/ 295275 h 947035"/>
              <a:gd name="connsiteX96" fmla="*/ 105201 w 556051"/>
              <a:gd name="connsiteY96" fmla="*/ 241300 h 947035"/>
              <a:gd name="connsiteX97" fmla="*/ 102026 w 556051"/>
              <a:gd name="connsiteY97" fmla="*/ 222250 h 947035"/>
              <a:gd name="connsiteX98" fmla="*/ 98851 w 556051"/>
              <a:gd name="connsiteY98" fmla="*/ 196850 h 947035"/>
              <a:gd name="connsiteX99" fmla="*/ 86151 w 556051"/>
              <a:gd name="connsiteY99" fmla="*/ 168275 h 947035"/>
              <a:gd name="connsiteX100" fmla="*/ 76626 w 556051"/>
              <a:gd name="connsiteY100" fmla="*/ 149225 h 947035"/>
              <a:gd name="connsiteX101" fmla="*/ 57576 w 556051"/>
              <a:gd name="connsiteY101" fmla="*/ 133350 h 947035"/>
              <a:gd name="connsiteX102" fmla="*/ 38526 w 556051"/>
              <a:gd name="connsiteY102" fmla="*/ 120650 h 947035"/>
              <a:gd name="connsiteX103" fmla="*/ 29001 w 556051"/>
              <a:gd name="connsiteY103" fmla="*/ 111125 h 947035"/>
              <a:gd name="connsiteX104" fmla="*/ 426 w 556051"/>
              <a:gd name="connsiteY104" fmla="*/ 101600 h 94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56051" h="947035">
                <a:moveTo>
                  <a:pt x="426" y="101600"/>
                </a:moveTo>
                <a:cubicBezTo>
                  <a:pt x="3072" y="99483"/>
                  <a:pt x="30095" y="99903"/>
                  <a:pt x="44876" y="98425"/>
                </a:cubicBezTo>
                <a:cubicBezTo>
                  <a:pt x="73998" y="95513"/>
                  <a:pt x="54299" y="96863"/>
                  <a:pt x="73451" y="92075"/>
                </a:cubicBezTo>
                <a:cubicBezTo>
                  <a:pt x="78686" y="90766"/>
                  <a:pt x="84034" y="89958"/>
                  <a:pt x="89326" y="88900"/>
                </a:cubicBezTo>
                <a:cubicBezTo>
                  <a:pt x="117965" y="74581"/>
                  <a:pt x="82438" y="91196"/>
                  <a:pt x="127426" y="76200"/>
                </a:cubicBezTo>
                <a:cubicBezTo>
                  <a:pt x="150264" y="68587"/>
                  <a:pt x="121744" y="77823"/>
                  <a:pt x="149651" y="69850"/>
                </a:cubicBezTo>
                <a:cubicBezTo>
                  <a:pt x="160220" y="66830"/>
                  <a:pt x="159965" y="65485"/>
                  <a:pt x="171876" y="63500"/>
                </a:cubicBezTo>
                <a:cubicBezTo>
                  <a:pt x="180292" y="62097"/>
                  <a:pt x="188843" y="61622"/>
                  <a:pt x="197276" y="60325"/>
                </a:cubicBezTo>
                <a:cubicBezTo>
                  <a:pt x="202610" y="59504"/>
                  <a:pt x="207828" y="58037"/>
                  <a:pt x="213151" y="57150"/>
                </a:cubicBezTo>
                <a:cubicBezTo>
                  <a:pt x="220533" y="55920"/>
                  <a:pt x="227968" y="55033"/>
                  <a:pt x="235376" y="53975"/>
                </a:cubicBezTo>
                <a:cubicBezTo>
                  <a:pt x="267387" y="43305"/>
                  <a:pt x="217734" y="59585"/>
                  <a:pt x="257601" y="47625"/>
                </a:cubicBezTo>
                <a:cubicBezTo>
                  <a:pt x="264012" y="45702"/>
                  <a:pt x="270157" y="42898"/>
                  <a:pt x="276651" y="41275"/>
                </a:cubicBezTo>
                <a:cubicBezTo>
                  <a:pt x="279640" y="40528"/>
                  <a:pt x="295149" y="36995"/>
                  <a:pt x="298876" y="34925"/>
                </a:cubicBezTo>
                <a:cubicBezTo>
                  <a:pt x="305547" y="31219"/>
                  <a:pt x="311576" y="26458"/>
                  <a:pt x="317926" y="22225"/>
                </a:cubicBezTo>
                <a:lnTo>
                  <a:pt x="336976" y="9525"/>
                </a:lnTo>
                <a:cubicBezTo>
                  <a:pt x="340151" y="7408"/>
                  <a:pt x="342881" y="4382"/>
                  <a:pt x="346501" y="3175"/>
                </a:cubicBezTo>
                <a:lnTo>
                  <a:pt x="356026" y="0"/>
                </a:lnTo>
                <a:cubicBezTo>
                  <a:pt x="369069" y="52170"/>
                  <a:pt x="355790" y="-4834"/>
                  <a:pt x="362376" y="130175"/>
                </a:cubicBezTo>
                <a:cubicBezTo>
                  <a:pt x="362589" y="134533"/>
                  <a:pt x="364770" y="138582"/>
                  <a:pt x="365551" y="142875"/>
                </a:cubicBezTo>
                <a:cubicBezTo>
                  <a:pt x="367564" y="153945"/>
                  <a:pt x="368246" y="173905"/>
                  <a:pt x="375076" y="184150"/>
                </a:cubicBezTo>
                <a:cubicBezTo>
                  <a:pt x="377193" y="187325"/>
                  <a:pt x="379876" y="190188"/>
                  <a:pt x="381426" y="193675"/>
                </a:cubicBezTo>
                <a:cubicBezTo>
                  <a:pt x="384144" y="199792"/>
                  <a:pt x="385659" y="206375"/>
                  <a:pt x="387776" y="212725"/>
                </a:cubicBezTo>
                <a:lnTo>
                  <a:pt x="397301" y="241300"/>
                </a:lnTo>
                <a:lnTo>
                  <a:pt x="400476" y="250825"/>
                </a:lnTo>
                <a:cubicBezTo>
                  <a:pt x="401534" y="254000"/>
                  <a:pt x="401795" y="257565"/>
                  <a:pt x="403651" y="260350"/>
                </a:cubicBezTo>
                <a:cubicBezTo>
                  <a:pt x="405768" y="263525"/>
                  <a:pt x="408294" y="266462"/>
                  <a:pt x="410001" y="269875"/>
                </a:cubicBezTo>
                <a:cubicBezTo>
                  <a:pt x="423146" y="296165"/>
                  <a:pt x="401328" y="261628"/>
                  <a:pt x="419526" y="288925"/>
                </a:cubicBezTo>
                <a:cubicBezTo>
                  <a:pt x="426134" y="315356"/>
                  <a:pt x="418088" y="289224"/>
                  <a:pt x="429051" y="311150"/>
                </a:cubicBezTo>
                <a:cubicBezTo>
                  <a:pt x="430548" y="314143"/>
                  <a:pt x="430601" y="317749"/>
                  <a:pt x="432226" y="320675"/>
                </a:cubicBezTo>
                <a:cubicBezTo>
                  <a:pt x="435932" y="327346"/>
                  <a:pt x="440693" y="333375"/>
                  <a:pt x="444926" y="339725"/>
                </a:cubicBezTo>
                <a:cubicBezTo>
                  <a:pt x="447043" y="342900"/>
                  <a:pt x="450069" y="345630"/>
                  <a:pt x="451276" y="349250"/>
                </a:cubicBezTo>
                <a:cubicBezTo>
                  <a:pt x="452334" y="352425"/>
                  <a:pt x="452595" y="355990"/>
                  <a:pt x="454451" y="358775"/>
                </a:cubicBezTo>
                <a:cubicBezTo>
                  <a:pt x="465409" y="375212"/>
                  <a:pt x="468222" y="361988"/>
                  <a:pt x="476676" y="387350"/>
                </a:cubicBezTo>
                <a:cubicBezTo>
                  <a:pt x="477734" y="390525"/>
                  <a:pt x="478354" y="393882"/>
                  <a:pt x="479851" y="396875"/>
                </a:cubicBezTo>
                <a:cubicBezTo>
                  <a:pt x="488250" y="413672"/>
                  <a:pt x="484023" y="399541"/>
                  <a:pt x="495726" y="415925"/>
                </a:cubicBezTo>
                <a:cubicBezTo>
                  <a:pt x="498477" y="419776"/>
                  <a:pt x="499641" y="424566"/>
                  <a:pt x="502076" y="428625"/>
                </a:cubicBezTo>
                <a:cubicBezTo>
                  <a:pt x="506003" y="435169"/>
                  <a:pt x="514776" y="447675"/>
                  <a:pt x="514776" y="447675"/>
                </a:cubicBezTo>
                <a:cubicBezTo>
                  <a:pt x="515793" y="451744"/>
                  <a:pt x="518849" y="465345"/>
                  <a:pt x="521126" y="469900"/>
                </a:cubicBezTo>
                <a:cubicBezTo>
                  <a:pt x="522833" y="473313"/>
                  <a:pt x="525359" y="476250"/>
                  <a:pt x="527476" y="479425"/>
                </a:cubicBezTo>
                <a:cubicBezTo>
                  <a:pt x="528534" y="483658"/>
                  <a:pt x="529397" y="487945"/>
                  <a:pt x="530651" y="492125"/>
                </a:cubicBezTo>
                <a:cubicBezTo>
                  <a:pt x="542246" y="530774"/>
                  <a:pt x="532858" y="494603"/>
                  <a:pt x="540176" y="523875"/>
                </a:cubicBezTo>
                <a:cubicBezTo>
                  <a:pt x="539118" y="539750"/>
                  <a:pt x="539251" y="555750"/>
                  <a:pt x="537001" y="571500"/>
                </a:cubicBezTo>
                <a:cubicBezTo>
                  <a:pt x="536054" y="578126"/>
                  <a:pt x="532768" y="584200"/>
                  <a:pt x="530651" y="590550"/>
                </a:cubicBezTo>
                <a:lnTo>
                  <a:pt x="527476" y="600075"/>
                </a:lnTo>
                <a:lnTo>
                  <a:pt x="524301" y="609600"/>
                </a:lnTo>
                <a:cubicBezTo>
                  <a:pt x="525359" y="640292"/>
                  <a:pt x="526249" y="670990"/>
                  <a:pt x="527476" y="701675"/>
                </a:cubicBezTo>
                <a:cubicBezTo>
                  <a:pt x="528965" y="738888"/>
                  <a:pt x="529485" y="765372"/>
                  <a:pt x="533826" y="800100"/>
                </a:cubicBezTo>
                <a:cubicBezTo>
                  <a:pt x="534624" y="806488"/>
                  <a:pt x="536091" y="812777"/>
                  <a:pt x="537001" y="819150"/>
                </a:cubicBezTo>
                <a:cubicBezTo>
                  <a:pt x="540212" y="841624"/>
                  <a:pt x="539752" y="845182"/>
                  <a:pt x="543351" y="866775"/>
                </a:cubicBezTo>
                <a:cubicBezTo>
                  <a:pt x="555956" y="942403"/>
                  <a:pt x="538284" y="832558"/>
                  <a:pt x="549701" y="895350"/>
                </a:cubicBezTo>
                <a:cubicBezTo>
                  <a:pt x="555538" y="927455"/>
                  <a:pt x="549531" y="907539"/>
                  <a:pt x="556051" y="927100"/>
                </a:cubicBezTo>
                <a:cubicBezTo>
                  <a:pt x="554993" y="932392"/>
                  <a:pt x="557996" y="941268"/>
                  <a:pt x="552876" y="942975"/>
                </a:cubicBezTo>
                <a:cubicBezTo>
                  <a:pt x="522070" y="953244"/>
                  <a:pt x="525092" y="941783"/>
                  <a:pt x="508426" y="933450"/>
                </a:cubicBezTo>
                <a:cubicBezTo>
                  <a:pt x="505433" y="931953"/>
                  <a:pt x="502076" y="931333"/>
                  <a:pt x="498901" y="930275"/>
                </a:cubicBezTo>
                <a:cubicBezTo>
                  <a:pt x="496784" y="927100"/>
                  <a:pt x="494101" y="924237"/>
                  <a:pt x="492551" y="920750"/>
                </a:cubicBezTo>
                <a:cubicBezTo>
                  <a:pt x="489833" y="914633"/>
                  <a:pt x="488318" y="908050"/>
                  <a:pt x="486201" y="901700"/>
                </a:cubicBezTo>
                <a:lnTo>
                  <a:pt x="483026" y="892175"/>
                </a:lnTo>
                <a:lnTo>
                  <a:pt x="479851" y="882650"/>
                </a:lnTo>
                <a:lnTo>
                  <a:pt x="476676" y="873125"/>
                </a:lnTo>
                <a:cubicBezTo>
                  <a:pt x="474440" y="853002"/>
                  <a:pt x="475178" y="848025"/>
                  <a:pt x="470326" y="831850"/>
                </a:cubicBezTo>
                <a:cubicBezTo>
                  <a:pt x="467441" y="822233"/>
                  <a:pt x="463976" y="812800"/>
                  <a:pt x="460801" y="803275"/>
                </a:cubicBezTo>
                <a:cubicBezTo>
                  <a:pt x="459743" y="800100"/>
                  <a:pt x="458282" y="797032"/>
                  <a:pt x="457626" y="793750"/>
                </a:cubicBezTo>
                <a:cubicBezTo>
                  <a:pt x="456568" y="788458"/>
                  <a:pt x="455760" y="783110"/>
                  <a:pt x="454451" y="777875"/>
                </a:cubicBezTo>
                <a:cubicBezTo>
                  <a:pt x="453639" y="774628"/>
                  <a:pt x="452195" y="771568"/>
                  <a:pt x="451276" y="768350"/>
                </a:cubicBezTo>
                <a:cubicBezTo>
                  <a:pt x="441679" y="734761"/>
                  <a:pt x="456841" y="781871"/>
                  <a:pt x="441751" y="736600"/>
                </a:cubicBezTo>
                <a:lnTo>
                  <a:pt x="438576" y="727075"/>
                </a:lnTo>
                <a:cubicBezTo>
                  <a:pt x="437518" y="723900"/>
                  <a:pt x="437257" y="720335"/>
                  <a:pt x="435401" y="717550"/>
                </a:cubicBezTo>
                <a:lnTo>
                  <a:pt x="422701" y="698500"/>
                </a:lnTo>
                <a:cubicBezTo>
                  <a:pt x="420584" y="695325"/>
                  <a:pt x="419049" y="691673"/>
                  <a:pt x="416351" y="688975"/>
                </a:cubicBezTo>
                <a:cubicBezTo>
                  <a:pt x="413176" y="685800"/>
                  <a:pt x="409701" y="682899"/>
                  <a:pt x="406826" y="679450"/>
                </a:cubicBezTo>
                <a:cubicBezTo>
                  <a:pt x="395474" y="665827"/>
                  <a:pt x="406130" y="673049"/>
                  <a:pt x="390951" y="660400"/>
                </a:cubicBezTo>
                <a:cubicBezTo>
                  <a:pt x="382512" y="653368"/>
                  <a:pt x="378607" y="653346"/>
                  <a:pt x="368726" y="647700"/>
                </a:cubicBezTo>
                <a:cubicBezTo>
                  <a:pt x="352783" y="638590"/>
                  <a:pt x="365690" y="643224"/>
                  <a:pt x="346501" y="635000"/>
                </a:cubicBezTo>
                <a:cubicBezTo>
                  <a:pt x="343425" y="633682"/>
                  <a:pt x="339969" y="633322"/>
                  <a:pt x="336976" y="631825"/>
                </a:cubicBezTo>
                <a:cubicBezTo>
                  <a:pt x="333563" y="630118"/>
                  <a:pt x="330864" y="627182"/>
                  <a:pt x="327451" y="625475"/>
                </a:cubicBezTo>
                <a:cubicBezTo>
                  <a:pt x="322376" y="622937"/>
                  <a:pt x="309973" y="620481"/>
                  <a:pt x="305226" y="619125"/>
                </a:cubicBezTo>
                <a:cubicBezTo>
                  <a:pt x="302008" y="618206"/>
                  <a:pt x="298694" y="617447"/>
                  <a:pt x="295701" y="615950"/>
                </a:cubicBezTo>
                <a:cubicBezTo>
                  <a:pt x="292288" y="614243"/>
                  <a:pt x="289489" y="611493"/>
                  <a:pt x="286176" y="609600"/>
                </a:cubicBezTo>
                <a:cubicBezTo>
                  <a:pt x="282067" y="607252"/>
                  <a:pt x="277490" y="605758"/>
                  <a:pt x="273476" y="603250"/>
                </a:cubicBezTo>
                <a:cubicBezTo>
                  <a:pt x="268989" y="600445"/>
                  <a:pt x="265082" y="596801"/>
                  <a:pt x="260776" y="593725"/>
                </a:cubicBezTo>
                <a:cubicBezTo>
                  <a:pt x="257671" y="591507"/>
                  <a:pt x="254426" y="589492"/>
                  <a:pt x="251251" y="587375"/>
                </a:cubicBezTo>
                <a:cubicBezTo>
                  <a:pt x="249134" y="584200"/>
                  <a:pt x="247773" y="580363"/>
                  <a:pt x="244901" y="577850"/>
                </a:cubicBezTo>
                <a:cubicBezTo>
                  <a:pt x="236603" y="570589"/>
                  <a:pt x="221448" y="563922"/>
                  <a:pt x="213151" y="555625"/>
                </a:cubicBezTo>
                <a:cubicBezTo>
                  <a:pt x="210453" y="552927"/>
                  <a:pt x="209244" y="549031"/>
                  <a:pt x="206801" y="546100"/>
                </a:cubicBezTo>
                <a:cubicBezTo>
                  <a:pt x="203926" y="542651"/>
                  <a:pt x="200033" y="540119"/>
                  <a:pt x="197276" y="536575"/>
                </a:cubicBezTo>
                <a:cubicBezTo>
                  <a:pt x="177330" y="510931"/>
                  <a:pt x="193490" y="523468"/>
                  <a:pt x="175051" y="511175"/>
                </a:cubicBezTo>
                <a:cubicBezTo>
                  <a:pt x="169463" y="494410"/>
                  <a:pt x="173732" y="504435"/>
                  <a:pt x="159176" y="482600"/>
                </a:cubicBezTo>
                <a:lnTo>
                  <a:pt x="152826" y="473075"/>
                </a:lnTo>
                <a:cubicBezTo>
                  <a:pt x="148040" y="420427"/>
                  <a:pt x="152139" y="455910"/>
                  <a:pt x="146476" y="419100"/>
                </a:cubicBezTo>
                <a:cubicBezTo>
                  <a:pt x="145338" y="411703"/>
                  <a:pt x="144984" y="404167"/>
                  <a:pt x="143301" y="396875"/>
                </a:cubicBezTo>
                <a:cubicBezTo>
                  <a:pt x="141796" y="390353"/>
                  <a:pt x="139068" y="384175"/>
                  <a:pt x="136951" y="377825"/>
                </a:cubicBezTo>
                <a:lnTo>
                  <a:pt x="127426" y="349250"/>
                </a:lnTo>
                <a:lnTo>
                  <a:pt x="124251" y="339725"/>
                </a:lnTo>
                <a:cubicBezTo>
                  <a:pt x="123193" y="336550"/>
                  <a:pt x="121888" y="333447"/>
                  <a:pt x="121076" y="330200"/>
                </a:cubicBezTo>
                <a:cubicBezTo>
                  <a:pt x="120018" y="325967"/>
                  <a:pt x="119100" y="321696"/>
                  <a:pt x="117901" y="317500"/>
                </a:cubicBezTo>
                <a:cubicBezTo>
                  <a:pt x="114501" y="305599"/>
                  <a:pt x="114032" y="308923"/>
                  <a:pt x="111551" y="295275"/>
                </a:cubicBezTo>
                <a:cubicBezTo>
                  <a:pt x="107473" y="272846"/>
                  <a:pt x="108266" y="265821"/>
                  <a:pt x="105201" y="241300"/>
                </a:cubicBezTo>
                <a:cubicBezTo>
                  <a:pt x="104403" y="234912"/>
                  <a:pt x="102936" y="228623"/>
                  <a:pt x="102026" y="222250"/>
                </a:cubicBezTo>
                <a:cubicBezTo>
                  <a:pt x="100819" y="213803"/>
                  <a:pt x="100639" y="205193"/>
                  <a:pt x="98851" y="196850"/>
                </a:cubicBezTo>
                <a:cubicBezTo>
                  <a:pt x="92708" y="168181"/>
                  <a:pt x="95408" y="186789"/>
                  <a:pt x="86151" y="168275"/>
                </a:cubicBezTo>
                <a:cubicBezTo>
                  <a:pt x="78991" y="153956"/>
                  <a:pt x="88000" y="162874"/>
                  <a:pt x="76626" y="149225"/>
                </a:cubicBezTo>
                <a:cubicBezTo>
                  <a:pt x="63977" y="134046"/>
                  <a:pt x="71199" y="144702"/>
                  <a:pt x="57576" y="133350"/>
                </a:cubicBezTo>
                <a:cubicBezTo>
                  <a:pt x="41721" y="120137"/>
                  <a:pt x="55265" y="126230"/>
                  <a:pt x="38526" y="120650"/>
                </a:cubicBezTo>
                <a:cubicBezTo>
                  <a:pt x="35351" y="117475"/>
                  <a:pt x="32450" y="114000"/>
                  <a:pt x="29001" y="111125"/>
                </a:cubicBezTo>
                <a:cubicBezTo>
                  <a:pt x="7460" y="93174"/>
                  <a:pt x="-2220" y="103717"/>
                  <a:pt x="426" y="101600"/>
                </a:cubicBezTo>
                <a:close/>
              </a:path>
            </a:pathLst>
          </a:custGeom>
          <a:solidFill>
            <a:srgbClr val="00B0F0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797321" y="1558486"/>
            <a:ext cx="4947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</a:rPr>
              <a:t>二尖瓣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1600" y="1648351"/>
            <a:ext cx="432048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左心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房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27244" y="1611749"/>
            <a:ext cx="432048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左心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室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1515483" y="2287585"/>
            <a:ext cx="281838" cy="0"/>
          </a:xfrm>
          <a:prstGeom prst="straightConnector1">
            <a:avLst/>
          </a:prstGeom>
          <a:ln w="571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313248" y="2265723"/>
            <a:ext cx="281838" cy="0"/>
          </a:xfrm>
          <a:prstGeom prst="straightConnector1">
            <a:avLst/>
          </a:prstGeom>
          <a:ln w="571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34416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0.00679 L 0.21215 -0.31821 C 0.30729 -0.31821 0.50625 -0.3145 0.50625 -0.27685 L 0.52847 -0.21203 " pathEditMode="relative" rAng="0" ptsTypes="FfFF">
                                      <p:cBhvr>
                                        <p:cTn id="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0" y="-16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656 -0.21543 L 0.01493 0.0037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90" y="109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20" grpId="0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11069"/>
            <a:ext cx="2386723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一、位置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组合 9215"/>
          <p:cNvGrpSpPr/>
          <p:nvPr/>
        </p:nvGrpSpPr>
        <p:grpSpPr bwMode="auto">
          <a:xfrm>
            <a:off x="5703863" y="1558887"/>
            <a:ext cx="3243603" cy="3222664"/>
            <a:chOff x="5485328" y="1193800"/>
            <a:chExt cx="1397000" cy="1397000"/>
          </a:xfrm>
        </p:grpSpPr>
        <p:sp>
          <p:nvSpPr>
            <p:cNvPr id="4" name="椭圆 3"/>
            <p:cNvSpPr/>
            <p:nvPr/>
          </p:nvSpPr>
          <p:spPr bwMode="auto">
            <a:xfrm>
              <a:off x="5485340" y="1193626"/>
              <a:ext cx="1396991" cy="1397174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5523523" y="1266681"/>
              <a:ext cx="1228489" cy="12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80"/>
          <p:cNvGrpSpPr/>
          <p:nvPr/>
        </p:nvGrpSpPr>
        <p:grpSpPr bwMode="auto">
          <a:xfrm>
            <a:off x="585788" y="750889"/>
            <a:ext cx="3122612" cy="3122613"/>
            <a:chOff x="5485328" y="1193800"/>
            <a:chExt cx="1397000" cy="1397000"/>
          </a:xfrm>
        </p:grpSpPr>
        <p:sp>
          <p:nvSpPr>
            <p:cNvPr id="7" name="椭圆 6"/>
            <p:cNvSpPr/>
            <p:nvPr/>
          </p:nvSpPr>
          <p:spPr bwMode="auto">
            <a:xfrm>
              <a:off x="5485328" y="1193800"/>
              <a:ext cx="1397000" cy="1397000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5523680" y="1266951"/>
              <a:ext cx="1228678" cy="1228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 bwMode="auto">
          <a:xfrm>
            <a:off x="2708845" y="3099589"/>
            <a:ext cx="1122363" cy="112236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" name="Picture 2" descr="C:\Users\WJS\Desktop\bd14b3d32bbe5ddcf38e819fffa01e59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7" r="24217"/>
          <a:stretch/>
        </p:blipFill>
        <p:spPr bwMode="auto">
          <a:xfrm>
            <a:off x="5993985" y="1054130"/>
            <a:ext cx="2663393" cy="350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WJS\Desktop\毛笔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8854">
            <a:off x="2698746" y="3144165"/>
            <a:ext cx="1028803" cy="83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任意多边形 13"/>
          <p:cNvSpPr/>
          <p:nvPr/>
        </p:nvSpPr>
        <p:spPr>
          <a:xfrm>
            <a:off x="6832600" y="3152771"/>
            <a:ext cx="346075" cy="184154"/>
          </a:xfrm>
          <a:custGeom>
            <a:avLst/>
            <a:gdLst>
              <a:gd name="connsiteX0" fmla="*/ 3175 w 346075"/>
              <a:gd name="connsiteY0" fmla="*/ 76204 h 184154"/>
              <a:gd name="connsiteX1" fmla="*/ 0 w 346075"/>
              <a:gd name="connsiteY1" fmla="*/ 92079 h 184154"/>
              <a:gd name="connsiteX2" fmla="*/ 6350 w 346075"/>
              <a:gd name="connsiteY2" fmla="*/ 123829 h 184154"/>
              <a:gd name="connsiteX3" fmla="*/ 12700 w 346075"/>
              <a:gd name="connsiteY3" fmla="*/ 133354 h 184154"/>
              <a:gd name="connsiteX4" fmla="*/ 25400 w 346075"/>
              <a:gd name="connsiteY4" fmla="*/ 149229 h 184154"/>
              <a:gd name="connsiteX5" fmla="*/ 31750 w 346075"/>
              <a:gd name="connsiteY5" fmla="*/ 158754 h 184154"/>
              <a:gd name="connsiteX6" fmla="*/ 63500 w 346075"/>
              <a:gd name="connsiteY6" fmla="*/ 177804 h 184154"/>
              <a:gd name="connsiteX7" fmla="*/ 82550 w 346075"/>
              <a:gd name="connsiteY7" fmla="*/ 184154 h 184154"/>
              <a:gd name="connsiteX8" fmla="*/ 133350 w 346075"/>
              <a:gd name="connsiteY8" fmla="*/ 177804 h 184154"/>
              <a:gd name="connsiteX9" fmla="*/ 142875 w 346075"/>
              <a:gd name="connsiteY9" fmla="*/ 171454 h 184154"/>
              <a:gd name="connsiteX10" fmla="*/ 152400 w 346075"/>
              <a:gd name="connsiteY10" fmla="*/ 161929 h 184154"/>
              <a:gd name="connsiteX11" fmla="*/ 155575 w 346075"/>
              <a:gd name="connsiteY11" fmla="*/ 149229 h 184154"/>
              <a:gd name="connsiteX12" fmla="*/ 168275 w 346075"/>
              <a:gd name="connsiteY12" fmla="*/ 88904 h 184154"/>
              <a:gd name="connsiteX13" fmla="*/ 174625 w 346075"/>
              <a:gd name="connsiteY13" fmla="*/ 117479 h 184154"/>
              <a:gd name="connsiteX14" fmla="*/ 177800 w 346075"/>
              <a:gd name="connsiteY14" fmla="*/ 130179 h 184154"/>
              <a:gd name="connsiteX15" fmla="*/ 184150 w 346075"/>
              <a:gd name="connsiteY15" fmla="*/ 139704 h 184154"/>
              <a:gd name="connsiteX16" fmla="*/ 187325 w 346075"/>
              <a:gd name="connsiteY16" fmla="*/ 149229 h 184154"/>
              <a:gd name="connsiteX17" fmla="*/ 200025 w 346075"/>
              <a:gd name="connsiteY17" fmla="*/ 168279 h 184154"/>
              <a:gd name="connsiteX18" fmla="*/ 219075 w 346075"/>
              <a:gd name="connsiteY18" fmla="*/ 174629 h 184154"/>
              <a:gd name="connsiteX19" fmla="*/ 228600 w 346075"/>
              <a:gd name="connsiteY19" fmla="*/ 177804 h 184154"/>
              <a:gd name="connsiteX20" fmla="*/ 247650 w 346075"/>
              <a:gd name="connsiteY20" fmla="*/ 180979 h 184154"/>
              <a:gd name="connsiteX21" fmla="*/ 276225 w 346075"/>
              <a:gd name="connsiteY21" fmla="*/ 177804 h 184154"/>
              <a:gd name="connsiteX22" fmla="*/ 292100 w 346075"/>
              <a:gd name="connsiteY22" fmla="*/ 149229 h 184154"/>
              <a:gd name="connsiteX23" fmla="*/ 301625 w 346075"/>
              <a:gd name="connsiteY23" fmla="*/ 139704 h 184154"/>
              <a:gd name="connsiteX24" fmla="*/ 307975 w 346075"/>
              <a:gd name="connsiteY24" fmla="*/ 130179 h 184154"/>
              <a:gd name="connsiteX25" fmla="*/ 317500 w 346075"/>
              <a:gd name="connsiteY25" fmla="*/ 117479 h 184154"/>
              <a:gd name="connsiteX26" fmla="*/ 327025 w 346075"/>
              <a:gd name="connsiteY26" fmla="*/ 98429 h 184154"/>
              <a:gd name="connsiteX27" fmla="*/ 336550 w 346075"/>
              <a:gd name="connsiteY27" fmla="*/ 63504 h 184154"/>
              <a:gd name="connsiteX28" fmla="*/ 342900 w 346075"/>
              <a:gd name="connsiteY28" fmla="*/ 44454 h 184154"/>
              <a:gd name="connsiteX29" fmla="*/ 346075 w 346075"/>
              <a:gd name="connsiteY29" fmla="*/ 34929 h 184154"/>
              <a:gd name="connsiteX30" fmla="*/ 342900 w 346075"/>
              <a:gd name="connsiteY30" fmla="*/ 9529 h 184154"/>
              <a:gd name="connsiteX31" fmla="*/ 320675 w 346075"/>
              <a:gd name="connsiteY31" fmla="*/ 3179 h 184154"/>
              <a:gd name="connsiteX32" fmla="*/ 311150 w 346075"/>
              <a:gd name="connsiteY32" fmla="*/ 6354 h 184154"/>
              <a:gd name="connsiteX33" fmla="*/ 307975 w 346075"/>
              <a:gd name="connsiteY33" fmla="*/ 15879 h 184154"/>
              <a:gd name="connsiteX34" fmla="*/ 298450 w 346075"/>
              <a:gd name="connsiteY34" fmla="*/ 92079 h 184154"/>
              <a:gd name="connsiteX35" fmla="*/ 282575 w 346075"/>
              <a:gd name="connsiteY35" fmla="*/ 120654 h 184154"/>
              <a:gd name="connsiteX36" fmla="*/ 273050 w 346075"/>
              <a:gd name="connsiteY36" fmla="*/ 127004 h 184154"/>
              <a:gd name="connsiteX37" fmla="*/ 260350 w 346075"/>
              <a:gd name="connsiteY37" fmla="*/ 130179 h 184154"/>
              <a:gd name="connsiteX38" fmla="*/ 250825 w 346075"/>
              <a:gd name="connsiteY38" fmla="*/ 133354 h 184154"/>
              <a:gd name="connsiteX39" fmla="*/ 241300 w 346075"/>
              <a:gd name="connsiteY39" fmla="*/ 130179 h 184154"/>
              <a:gd name="connsiteX40" fmla="*/ 231775 w 346075"/>
              <a:gd name="connsiteY40" fmla="*/ 111129 h 184154"/>
              <a:gd name="connsiteX41" fmla="*/ 231775 w 346075"/>
              <a:gd name="connsiteY41" fmla="*/ 63504 h 184154"/>
              <a:gd name="connsiteX42" fmla="*/ 206375 w 346075"/>
              <a:gd name="connsiteY42" fmla="*/ 50804 h 184154"/>
              <a:gd name="connsiteX43" fmla="*/ 187325 w 346075"/>
              <a:gd name="connsiteY43" fmla="*/ 38104 h 184154"/>
              <a:gd name="connsiteX44" fmla="*/ 180975 w 346075"/>
              <a:gd name="connsiteY44" fmla="*/ 19054 h 184154"/>
              <a:gd name="connsiteX45" fmla="*/ 168275 w 346075"/>
              <a:gd name="connsiteY45" fmla="*/ 4 h 184154"/>
              <a:gd name="connsiteX46" fmla="*/ 136525 w 346075"/>
              <a:gd name="connsiteY46" fmla="*/ 3179 h 184154"/>
              <a:gd name="connsiteX47" fmla="*/ 127000 w 346075"/>
              <a:gd name="connsiteY47" fmla="*/ 6354 h 184154"/>
              <a:gd name="connsiteX48" fmla="*/ 123825 w 346075"/>
              <a:gd name="connsiteY48" fmla="*/ 15879 h 184154"/>
              <a:gd name="connsiteX49" fmla="*/ 111125 w 346075"/>
              <a:gd name="connsiteY49" fmla="*/ 57154 h 184154"/>
              <a:gd name="connsiteX50" fmla="*/ 101600 w 346075"/>
              <a:gd name="connsiteY50" fmla="*/ 63504 h 184154"/>
              <a:gd name="connsiteX51" fmla="*/ 92075 w 346075"/>
              <a:gd name="connsiteY51" fmla="*/ 73029 h 184154"/>
              <a:gd name="connsiteX52" fmla="*/ 95250 w 346075"/>
              <a:gd name="connsiteY52" fmla="*/ 111129 h 184154"/>
              <a:gd name="connsiteX53" fmla="*/ 95250 w 346075"/>
              <a:gd name="connsiteY53" fmla="*/ 136529 h 184154"/>
              <a:gd name="connsiteX54" fmla="*/ 85725 w 346075"/>
              <a:gd name="connsiteY54" fmla="*/ 142879 h 184154"/>
              <a:gd name="connsiteX55" fmla="*/ 60325 w 346075"/>
              <a:gd name="connsiteY55" fmla="*/ 139704 h 184154"/>
              <a:gd name="connsiteX56" fmla="*/ 50800 w 346075"/>
              <a:gd name="connsiteY56" fmla="*/ 130179 h 184154"/>
              <a:gd name="connsiteX57" fmla="*/ 38100 w 346075"/>
              <a:gd name="connsiteY57" fmla="*/ 111129 h 184154"/>
              <a:gd name="connsiteX58" fmla="*/ 31750 w 346075"/>
              <a:gd name="connsiteY58" fmla="*/ 101604 h 184154"/>
              <a:gd name="connsiteX59" fmla="*/ 19050 w 346075"/>
              <a:gd name="connsiteY59" fmla="*/ 82554 h 184154"/>
              <a:gd name="connsiteX60" fmla="*/ 3175 w 346075"/>
              <a:gd name="connsiteY60" fmla="*/ 76204 h 18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46075" h="184154">
                <a:moveTo>
                  <a:pt x="3175" y="76204"/>
                </a:moveTo>
                <a:cubicBezTo>
                  <a:pt x="0" y="77791"/>
                  <a:pt x="0" y="86683"/>
                  <a:pt x="0" y="92079"/>
                </a:cubicBezTo>
                <a:cubicBezTo>
                  <a:pt x="0" y="97929"/>
                  <a:pt x="2440" y="116009"/>
                  <a:pt x="6350" y="123829"/>
                </a:cubicBezTo>
                <a:cubicBezTo>
                  <a:pt x="8057" y="127242"/>
                  <a:pt x="10993" y="129941"/>
                  <a:pt x="12700" y="133354"/>
                </a:cubicBezTo>
                <a:cubicBezTo>
                  <a:pt x="20368" y="148690"/>
                  <a:pt x="9343" y="138525"/>
                  <a:pt x="25400" y="149229"/>
                </a:cubicBezTo>
                <a:cubicBezTo>
                  <a:pt x="27517" y="152404"/>
                  <a:pt x="28878" y="156241"/>
                  <a:pt x="31750" y="158754"/>
                </a:cubicBezTo>
                <a:cubicBezTo>
                  <a:pt x="38027" y="164247"/>
                  <a:pt x="54338" y="174139"/>
                  <a:pt x="63500" y="177804"/>
                </a:cubicBezTo>
                <a:cubicBezTo>
                  <a:pt x="69715" y="180290"/>
                  <a:pt x="82550" y="184154"/>
                  <a:pt x="82550" y="184154"/>
                </a:cubicBezTo>
                <a:cubicBezTo>
                  <a:pt x="90428" y="183548"/>
                  <a:pt x="119643" y="184657"/>
                  <a:pt x="133350" y="177804"/>
                </a:cubicBezTo>
                <a:cubicBezTo>
                  <a:pt x="136763" y="176097"/>
                  <a:pt x="139944" y="173897"/>
                  <a:pt x="142875" y="171454"/>
                </a:cubicBezTo>
                <a:cubicBezTo>
                  <a:pt x="146324" y="168579"/>
                  <a:pt x="149225" y="165104"/>
                  <a:pt x="152400" y="161929"/>
                </a:cubicBezTo>
                <a:cubicBezTo>
                  <a:pt x="153458" y="157696"/>
                  <a:pt x="155213" y="153578"/>
                  <a:pt x="155575" y="149229"/>
                </a:cubicBezTo>
                <a:cubicBezTo>
                  <a:pt x="161085" y="83109"/>
                  <a:pt x="138302" y="78913"/>
                  <a:pt x="168275" y="88904"/>
                </a:cubicBezTo>
                <a:cubicBezTo>
                  <a:pt x="176018" y="119877"/>
                  <a:pt x="166563" y="81202"/>
                  <a:pt x="174625" y="117479"/>
                </a:cubicBezTo>
                <a:cubicBezTo>
                  <a:pt x="175572" y="121739"/>
                  <a:pt x="176081" y="126168"/>
                  <a:pt x="177800" y="130179"/>
                </a:cubicBezTo>
                <a:cubicBezTo>
                  <a:pt x="179303" y="133686"/>
                  <a:pt x="182443" y="136291"/>
                  <a:pt x="184150" y="139704"/>
                </a:cubicBezTo>
                <a:cubicBezTo>
                  <a:pt x="185647" y="142697"/>
                  <a:pt x="185700" y="146303"/>
                  <a:pt x="187325" y="149229"/>
                </a:cubicBezTo>
                <a:cubicBezTo>
                  <a:pt x="191031" y="155900"/>
                  <a:pt x="192785" y="165866"/>
                  <a:pt x="200025" y="168279"/>
                </a:cubicBezTo>
                <a:lnTo>
                  <a:pt x="219075" y="174629"/>
                </a:lnTo>
                <a:cubicBezTo>
                  <a:pt x="222250" y="175687"/>
                  <a:pt x="225299" y="177254"/>
                  <a:pt x="228600" y="177804"/>
                </a:cubicBezTo>
                <a:lnTo>
                  <a:pt x="247650" y="180979"/>
                </a:lnTo>
                <a:cubicBezTo>
                  <a:pt x="257175" y="179921"/>
                  <a:pt x="267787" y="182348"/>
                  <a:pt x="276225" y="177804"/>
                </a:cubicBezTo>
                <a:cubicBezTo>
                  <a:pt x="296105" y="167100"/>
                  <a:pt x="284177" y="161113"/>
                  <a:pt x="292100" y="149229"/>
                </a:cubicBezTo>
                <a:cubicBezTo>
                  <a:pt x="294591" y="145493"/>
                  <a:pt x="298750" y="143153"/>
                  <a:pt x="301625" y="139704"/>
                </a:cubicBezTo>
                <a:cubicBezTo>
                  <a:pt x="304068" y="136773"/>
                  <a:pt x="305757" y="133284"/>
                  <a:pt x="307975" y="130179"/>
                </a:cubicBezTo>
                <a:cubicBezTo>
                  <a:pt x="311051" y="125873"/>
                  <a:pt x="314325" y="121712"/>
                  <a:pt x="317500" y="117479"/>
                </a:cubicBezTo>
                <a:cubicBezTo>
                  <a:pt x="329079" y="82741"/>
                  <a:pt x="310612" y="135358"/>
                  <a:pt x="327025" y="98429"/>
                </a:cubicBezTo>
                <a:cubicBezTo>
                  <a:pt x="336055" y="78111"/>
                  <a:pt x="331277" y="82837"/>
                  <a:pt x="336550" y="63504"/>
                </a:cubicBezTo>
                <a:cubicBezTo>
                  <a:pt x="338311" y="57046"/>
                  <a:pt x="340783" y="50804"/>
                  <a:pt x="342900" y="44454"/>
                </a:cubicBezTo>
                <a:lnTo>
                  <a:pt x="346075" y="34929"/>
                </a:lnTo>
                <a:cubicBezTo>
                  <a:pt x="345017" y="26462"/>
                  <a:pt x="345816" y="17548"/>
                  <a:pt x="342900" y="9529"/>
                </a:cubicBezTo>
                <a:cubicBezTo>
                  <a:pt x="337766" y="-4591"/>
                  <a:pt x="330466" y="382"/>
                  <a:pt x="320675" y="3179"/>
                </a:cubicBezTo>
                <a:cubicBezTo>
                  <a:pt x="317457" y="4098"/>
                  <a:pt x="314325" y="5296"/>
                  <a:pt x="311150" y="6354"/>
                </a:cubicBezTo>
                <a:cubicBezTo>
                  <a:pt x="310092" y="9529"/>
                  <a:pt x="308325" y="12551"/>
                  <a:pt x="307975" y="15879"/>
                </a:cubicBezTo>
                <a:cubicBezTo>
                  <a:pt x="303666" y="56813"/>
                  <a:pt x="309218" y="59775"/>
                  <a:pt x="298450" y="92079"/>
                </a:cubicBezTo>
                <a:cubicBezTo>
                  <a:pt x="292315" y="110484"/>
                  <a:pt x="295736" y="109686"/>
                  <a:pt x="282575" y="120654"/>
                </a:cubicBezTo>
                <a:cubicBezTo>
                  <a:pt x="279644" y="123097"/>
                  <a:pt x="276557" y="125501"/>
                  <a:pt x="273050" y="127004"/>
                </a:cubicBezTo>
                <a:cubicBezTo>
                  <a:pt x="269039" y="128723"/>
                  <a:pt x="264546" y="128980"/>
                  <a:pt x="260350" y="130179"/>
                </a:cubicBezTo>
                <a:cubicBezTo>
                  <a:pt x="257132" y="131098"/>
                  <a:pt x="254000" y="132296"/>
                  <a:pt x="250825" y="133354"/>
                </a:cubicBezTo>
                <a:cubicBezTo>
                  <a:pt x="247650" y="132296"/>
                  <a:pt x="243913" y="132270"/>
                  <a:pt x="241300" y="130179"/>
                </a:cubicBezTo>
                <a:cubicBezTo>
                  <a:pt x="235705" y="125703"/>
                  <a:pt x="233867" y="117404"/>
                  <a:pt x="231775" y="111129"/>
                </a:cubicBezTo>
                <a:cubicBezTo>
                  <a:pt x="233563" y="96825"/>
                  <a:pt x="238187" y="77932"/>
                  <a:pt x="231775" y="63504"/>
                </a:cubicBezTo>
                <a:cubicBezTo>
                  <a:pt x="229651" y="58725"/>
                  <a:pt x="207656" y="51503"/>
                  <a:pt x="206375" y="50804"/>
                </a:cubicBezTo>
                <a:cubicBezTo>
                  <a:pt x="199675" y="47150"/>
                  <a:pt x="187325" y="38104"/>
                  <a:pt x="187325" y="38104"/>
                </a:cubicBezTo>
                <a:cubicBezTo>
                  <a:pt x="185208" y="31754"/>
                  <a:pt x="184688" y="24623"/>
                  <a:pt x="180975" y="19054"/>
                </a:cubicBezTo>
                <a:lnTo>
                  <a:pt x="168275" y="4"/>
                </a:lnTo>
                <a:cubicBezTo>
                  <a:pt x="157692" y="1062"/>
                  <a:pt x="147037" y="1562"/>
                  <a:pt x="136525" y="3179"/>
                </a:cubicBezTo>
                <a:cubicBezTo>
                  <a:pt x="133217" y="3688"/>
                  <a:pt x="129367" y="3987"/>
                  <a:pt x="127000" y="6354"/>
                </a:cubicBezTo>
                <a:cubicBezTo>
                  <a:pt x="124633" y="8721"/>
                  <a:pt x="124883" y="12704"/>
                  <a:pt x="123825" y="15879"/>
                </a:cubicBezTo>
                <a:cubicBezTo>
                  <a:pt x="121889" y="29429"/>
                  <a:pt x="121784" y="46495"/>
                  <a:pt x="111125" y="57154"/>
                </a:cubicBezTo>
                <a:cubicBezTo>
                  <a:pt x="108427" y="59852"/>
                  <a:pt x="104531" y="61061"/>
                  <a:pt x="101600" y="63504"/>
                </a:cubicBezTo>
                <a:cubicBezTo>
                  <a:pt x="98151" y="66379"/>
                  <a:pt x="95250" y="69854"/>
                  <a:pt x="92075" y="73029"/>
                </a:cubicBezTo>
                <a:cubicBezTo>
                  <a:pt x="93133" y="85729"/>
                  <a:pt x="93566" y="98497"/>
                  <a:pt x="95250" y="111129"/>
                </a:cubicBezTo>
                <a:cubicBezTo>
                  <a:pt x="96922" y="123668"/>
                  <a:pt x="104257" y="120767"/>
                  <a:pt x="95250" y="136529"/>
                </a:cubicBezTo>
                <a:cubicBezTo>
                  <a:pt x="93357" y="139842"/>
                  <a:pt x="88900" y="140762"/>
                  <a:pt x="85725" y="142879"/>
                </a:cubicBezTo>
                <a:cubicBezTo>
                  <a:pt x="77258" y="141821"/>
                  <a:pt x="68344" y="142620"/>
                  <a:pt x="60325" y="139704"/>
                </a:cubicBezTo>
                <a:cubicBezTo>
                  <a:pt x="56105" y="138170"/>
                  <a:pt x="53557" y="133723"/>
                  <a:pt x="50800" y="130179"/>
                </a:cubicBezTo>
                <a:cubicBezTo>
                  <a:pt x="46115" y="124155"/>
                  <a:pt x="42333" y="117479"/>
                  <a:pt x="38100" y="111129"/>
                </a:cubicBezTo>
                <a:cubicBezTo>
                  <a:pt x="35983" y="107954"/>
                  <a:pt x="32957" y="105224"/>
                  <a:pt x="31750" y="101604"/>
                </a:cubicBezTo>
                <a:cubicBezTo>
                  <a:pt x="28421" y="91618"/>
                  <a:pt x="29243" y="89349"/>
                  <a:pt x="19050" y="82554"/>
                </a:cubicBezTo>
                <a:cubicBezTo>
                  <a:pt x="12781" y="78375"/>
                  <a:pt x="6350" y="74617"/>
                  <a:pt x="3175" y="76204"/>
                </a:cubicBez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797321" y="1347614"/>
            <a:ext cx="4947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</a:rPr>
              <a:t>肺动脉瓣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1600" y="1648351"/>
            <a:ext cx="432048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右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心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室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27244" y="1611749"/>
            <a:ext cx="432048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肺动脉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1515483" y="2287585"/>
            <a:ext cx="281838" cy="0"/>
          </a:xfrm>
          <a:prstGeom prst="straightConnector1">
            <a:avLst/>
          </a:prstGeom>
          <a:ln w="571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313248" y="2265723"/>
            <a:ext cx="281838" cy="0"/>
          </a:xfrm>
          <a:prstGeom prst="straightConnector1">
            <a:avLst/>
          </a:prstGeom>
          <a:ln w="571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65297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0.00679 L 0.21215 -0.31821 C 0.30729 -0.31821 0.4243 -0.27191 0.4243 -0.23426 L 0.44479 -0.17098 " pathEditMode="relative" rAng="0" ptsTypes="FfFF">
                                      <p:cBhvr>
                                        <p:cTn id="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36" y="-16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479 -0.17098 L 0.01476 0.0037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10" y="873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0" grpId="0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11069"/>
            <a:ext cx="2386723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一、位置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组合 9215"/>
          <p:cNvGrpSpPr/>
          <p:nvPr/>
        </p:nvGrpSpPr>
        <p:grpSpPr bwMode="auto">
          <a:xfrm>
            <a:off x="5703863" y="1558887"/>
            <a:ext cx="3243603" cy="3222664"/>
            <a:chOff x="5485328" y="1193800"/>
            <a:chExt cx="1397000" cy="1397000"/>
          </a:xfrm>
        </p:grpSpPr>
        <p:sp>
          <p:nvSpPr>
            <p:cNvPr id="4" name="椭圆 3"/>
            <p:cNvSpPr/>
            <p:nvPr/>
          </p:nvSpPr>
          <p:spPr bwMode="auto">
            <a:xfrm>
              <a:off x="5485340" y="1193626"/>
              <a:ext cx="1396991" cy="1397174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5523523" y="1266681"/>
              <a:ext cx="1228489" cy="1228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80"/>
          <p:cNvGrpSpPr/>
          <p:nvPr/>
        </p:nvGrpSpPr>
        <p:grpSpPr bwMode="auto">
          <a:xfrm>
            <a:off x="585788" y="750889"/>
            <a:ext cx="3122612" cy="3122613"/>
            <a:chOff x="5485328" y="1193800"/>
            <a:chExt cx="1397000" cy="1397000"/>
          </a:xfrm>
        </p:grpSpPr>
        <p:sp>
          <p:nvSpPr>
            <p:cNvPr id="7" name="椭圆 6"/>
            <p:cNvSpPr/>
            <p:nvPr/>
          </p:nvSpPr>
          <p:spPr bwMode="auto">
            <a:xfrm>
              <a:off x="5485328" y="1193800"/>
              <a:ext cx="1397000" cy="1397000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5523680" y="1266951"/>
              <a:ext cx="1228678" cy="1228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 bwMode="auto">
          <a:xfrm>
            <a:off x="2708845" y="3099589"/>
            <a:ext cx="1122363" cy="112236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" name="Picture 2" descr="C:\Users\WJS\Desktop\bd14b3d32bbe5ddcf38e819fffa01e59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7" r="24217"/>
          <a:stretch/>
        </p:blipFill>
        <p:spPr bwMode="auto">
          <a:xfrm>
            <a:off x="5993985" y="1054130"/>
            <a:ext cx="2663393" cy="350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WJS\Desktop\毛笔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8854">
            <a:off x="2698746" y="3144165"/>
            <a:ext cx="1028803" cy="83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任意多边形 14"/>
          <p:cNvSpPr/>
          <p:nvPr/>
        </p:nvSpPr>
        <p:spPr>
          <a:xfrm>
            <a:off x="7156273" y="3009900"/>
            <a:ext cx="428802" cy="377825"/>
          </a:xfrm>
          <a:custGeom>
            <a:avLst/>
            <a:gdLst>
              <a:gd name="connsiteX0" fmla="*/ 177 w 428802"/>
              <a:gd name="connsiteY0" fmla="*/ 273050 h 377825"/>
              <a:gd name="connsiteX1" fmla="*/ 16052 w 428802"/>
              <a:gd name="connsiteY1" fmla="*/ 282575 h 377825"/>
              <a:gd name="connsiteX2" fmla="*/ 22402 w 428802"/>
              <a:gd name="connsiteY2" fmla="*/ 292100 h 377825"/>
              <a:gd name="connsiteX3" fmla="*/ 31927 w 428802"/>
              <a:gd name="connsiteY3" fmla="*/ 298450 h 377825"/>
              <a:gd name="connsiteX4" fmla="*/ 50977 w 428802"/>
              <a:gd name="connsiteY4" fmla="*/ 317500 h 377825"/>
              <a:gd name="connsiteX5" fmla="*/ 70027 w 428802"/>
              <a:gd name="connsiteY5" fmla="*/ 330200 h 377825"/>
              <a:gd name="connsiteX6" fmla="*/ 89077 w 428802"/>
              <a:gd name="connsiteY6" fmla="*/ 349250 h 377825"/>
              <a:gd name="connsiteX7" fmla="*/ 104952 w 428802"/>
              <a:gd name="connsiteY7" fmla="*/ 361950 h 377825"/>
              <a:gd name="connsiteX8" fmla="*/ 114477 w 428802"/>
              <a:gd name="connsiteY8" fmla="*/ 368300 h 377825"/>
              <a:gd name="connsiteX9" fmla="*/ 162102 w 428802"/>
              <a:gd name="connsiteY9" fmla="*/ 377825 h 377825"/>
              <a:gd name="connsiteX10" fmla="*/ 184327 w 428802"/>
              <a:gd name="connsiteY10" fmla="*/ 374650 h 377825"/>
              <a:gd name="connsiteX11" fmla="*/ 203377 w 428802"/>
              <a:gd name="connsiteY11" fmla="*/ 361950 h 377825"/>
              <a:gd name="connsiteX12" fmla="*/ 212902 w 428802"/>
              <a:gd name="connsiteY12" fmla="*/ 355600 h 377825"/>
              <a:gd name="connsiteX13" fmla="*/ 222427 w 428802"/>
              <a:gd name="connsiteY13" fmla="*/ 349250 h 377825"/>
              <a:gd name="connsiteX14" fmla="*/ 231952 w 428802"/>
              <a:gd name="connsiteY14" fmla="*/ 346075 h 377825"/>
              <a:gd name="connsiteX15" fmla="*/ 251002 w 428802"/>
              <a:gd name="connsiteY15" fmla="*/ 330200 h 377825"/>
              <a:gd name="connsiteX16" fmla="*/ 270052 w 428802"/>
              <a:gd name="connsiteY16" fmla="*/ 314325 h 377825"/>
              <a:gd name="connsiteX17" fmla="*/ 276402 w 428802"/>
              <a:gd name="connsiteY17" fmla="*/ 304800 h 377825"/>
              <a:gd name="connsiteX18" fmla="*/ 282752 w 428802"/>
              <a:gd name="connsiteY18" fmla="*/ 282575 h 377825"/>
              <a:gd name="connsiteX19" fmla="*/ 273227 w 428802"/>
              <a:gd name="connsiteY19" fmla="*/ 225425 h 377825"/>
              <a:gd name="connsiteX20" fmla="*/ 263702 w 428802"/>
              <a:gd name="connsiteY20" fmla="*/ 222250 h 377825"/>
              <a:gd name="connsiteX21" fmla="*/ 282752 w 428802"/>
              <a:gd name="connsiteY21" fmla="*/ 238125 h 377825"/>
              <a:gd name="connsiteX22" fmla="*/ 292277 w 428802"/>
              <a:gd name="connsiteY22" fmla="*/ 247650 h 377825"/>
              <a:gd name="connsiteX23" fmla="*/ 301802 w 428802"/>
              <a:gd name="connsiteY23" fmla="*/ 250825 h 377825"/>
              <a:gd name="connsiteX24" fmla="*/ 311327 w 428802"/>
              <a:gd name="connsiteY24" fmla="*/ 257175 h 377825"/>
              <a:gd name="connsiteX25" fmla="*/ 336727 w 428802"/>
              <a:gd name="connsiteY25" fmla="*/ 263525 h 377825"/>
              <a:gd name="connsiteX26" fmla="*/ 346252 w 428802"/>
              <a:gd name="connsiteY26" fmla="*/ 266700 h 377825"/>
              <a:gd name="connsiteX27" fmla="*/ 381177 w 428802"/>
              <a:gd name="connsiteY27" fmla="*/ 263525 h 377825"/>
              <a:gd name="connsiteX28" fmla="*/ 397052 w 428802"/>
              <a:gd name="connsiteY28" fmla="*/ 247650 h 377825"/>
              <a:gd name="connsiteX29" fmla="*/ 406577 w 428802"/>
              <a:gd name="connsiteY29" fmla="*/ 241300 h 377825"/>
              <a:gd name="connsiteX30" fmla="*/ 409752 w 428802"/>
              <a:gd name="connsiteY30" fmla="*/ 228600 h 377825"/>
              <a:gd name="connsiteX31" fmla="*/ 416102 w 428802"/>
              <a:gd name="connsiteY31" fmla="*/ 219075 h 377825"/>
              <a:gd name="connsiteX32" fmla="*/ 419277 w 428802"/>
              <a:gd name="connsiteY32" fmla="*/ 209550 h 377825"/>
              <a:gd name="connsiteX33" fmla="*/ 428802 w 428802"/>
              <a:gd name="connsiteY33" fmla="*/ 190500 h 377825"/>
              <a:gd name="connsiteX34" fmla="*/ 422452 w 428802"/>
              <a:gd name="connsiteY34" fmla="*/ 133350 h 377825"/>
              <a:gd name="connsiteX35" fmla="*/ 416102 w 428802"/>
              <a:gd name="connsiteY35" fmla="*/ 114300 h 377825"/>
              <a:gd name="connsiteX36" fmla="*/ 409752 w 428802"/>
              <a:gd name="connsiteY36" fmla="*/ 85725 h 377825"/>
              <a:gd name="connsiteX37" fmla="*/ 406577 w 428802"/>
              <a:gd name="connsiteY37" fmla="*/ 76200 h 377825"/>
              <a:gd name="connsiteX38" fmla="*/ 390702 w 428802"/>
              <a:gd name="connsiteY38" fmla="*/ 57150 h 377825"/>
              <a:gd name="connsiteX39" fmla="*/ 384352 w 428802"/>
              <a:gd name="connsiteY39" fmla="*/ 47625 h 377825"/>
              <a:gd name="connsiteX40" fmla="*/ 355777 w 428802"/>
              <a:gd name="connsiteY40" fmla="*/ 22225 h 377825"/>
              <a:gd name="connsiteX41" fmla="*/ 343077 w 428802"/>
              <a:gd name="connsiteY41" fmla="*/ 19050 h 377825"/>
              <a:gd name="connsiteX42" fmla="*/ 324027 w 428802"/>
              <a:gd name="connsiteY42" fmla="*/ 9525 h 377825"/>
              <a:gd name="connsiteX43" fmla="*/ 304977 w 428802"/>
              <a:gd name="connsiteY43" fmla="*/ 0 h 377825"/>
              <a:gd name="connsiteX44" fmla="*/ 308152 w 428802"/>
              <a:gd name="connsiteY44" fmla="*/ 15875 h 377825"/>
              <a:gd name="connsiteX45" fmla="*/ 330377 w 428802"/>
              <a:gd name="connsiteY45" fmla="*/ 44450 h 377825"/>
              <a:gd name="connsiteX46" fmla="*/ 336727 w 428802"/>
              <a:gd name="connsiteY46" fmla="*/ 66675 h 377825"/>
              <a:gd name="connsiteX47" fmla="*/ 343077 w 428802"/>
              <a:gd name="connsiteY47" fmla="*/ 76200 h 377825"/>
              <a:gd name="connsiteX48" fmla="*/ 349427 w 428802"/>
              <a:gd name="connsiteY48" fmla="*/ 95250 h 377825"/>
              <a:gd name="connsiteX49" fmla="*/ 362127 w 428802"/>
              <a:gd name="connsiteY49" fmla="*/ 114300 h 377825"/>
              <a:gd name="connsiteX50" fmla="*/ 368477 w 428802"/>
              <a:gd name="connsiteY50" fmla="*/ 133350 h 377825"/>
              <a:gd name="connsiteX51" fmla="*/ 358952 w 428802"/>
              <a:gd name="connsiteY51" fmla="*/ 171450 h 377825"/>
              <a:gd name="connsiteX52" fmla="*/ 355777 w 428802"/>
              <a:gd name="connsiteY52" fmla="*/ 180975 h 377825"/>
              <a:gd name="connsiteX53" fmla="*/ 336727 w 428802"/>
              <a:gd name="connsiteY53" fmla="*/ 190500 h 377825"/>
              <a:gd name="connsiteX54" fmla="*/ 317677 w 428802"/>
              <a:gd name="connsiteY54" fmla="*/ 174625 h 377825"/>
              <a:gd name="connsiteX55" fmla="*/ 308152 w 428802"/>
              <a:gd name="connsiteY55" fmla="*/ 168275 h 377825"/>
              <a:gd name="connsiteX56" fmla="*/ 292277 w 428802"/>
              <a:gd name="connsiteY56" fmla="*/ 149225 h 377825"/>
              <a:gd name="connsiteX57" fmla="*/ 282752 w 428802"/>
              <a:gd name="connsiteY57" fmla="*/ 146050 h 377825"/>
              <a:gd name="connsiteX58" fmla="*/ 247827 w 428802"/>
              <a:gd name="connsiteY58" fmla="*/ 136525 h 377825"/>
              <a:gd name="connsiteX59" fmla="*/ 225602 w 428802"/>
              <a:gd name="connsiteY59" fmla="*/ 123825 h 377825"/>
              <a:gd name="connsiteX60" fmla="*/ 206552 w 428802"/>
              <a:gd name="connsiteY60" fmla="*/ 114300 h 377825"/>
              <a:gd name="connsiteX61" fmla="*/ 162102 w 428802"/>
              <a:gd name="connsiteY61" fmla="*/ 123825 h 377825"/>
              <a:gd name="connsiteX62" fmla="*/ 139877 w 428802"/>
              <a:gd name="connsiteY62" fmla="*/ 130175 h 377825"/>
              <a:gd name="connsiteX63" fmla="*/ 130352 w 428802"/>
              <a:gd name="connsiteY63" fmla="*/ 136525 h 377825"/>
              <a:gd name="connsiteX64" fmla="*/ 108127 w 428802"/>
              <a:gd name="connsiteY64" fmla="*/ 142875 h 377825"/>
              <a:gd name="connsiteX65" fmla="*/ 98602 w 428802"/>
              <a:gd name="connsiteY65" fmla="*/ 149225 h 377825"/>
              <a:gd name="connsiteX66" fmla="*/ 155752 w 428802"/>
              <a:gd name="connsiteY66" fmla="*/ 161925 h 377825"/>
              <a:gd name="connsiteX67" fmla="*/ 152577 w 428802"/>
              <a:gd name="connsiteY67" fmla="*/ 171450 h 377825"/>
              <a:gd name="connsiteX68" fmla="*/ 136702 w 428802"/>
              <a:gd name="connsiteY68" fmla="*/ 187325 h 377825"/>
              <a:gd name="connsiteX69" fmla="*/ 104952 w 428802"/>
              <a:gd name="connsiteY69" fmla="*/ 203200 h 377825"/>
              <a:gd name="connsiteX70" fmla="*/ 92252 w 428802"/>
              <a:gd name="connsiteY70" fmla="*/ 206375 h 377825"/>
              <a:gd name="connsiteX71" fmla="*/ 82727 w 428802"/>
              <a:gd name="connsiteY71" fmla="*/ 215900 h 377825"/>
              <a:gd name="connsiteX72" fmla="*/ 76377 w 428802"/>
              <a:gd name="connsiteY72" fmla="*/ 234950 h 377825"/>
              <a:gd name="connsiteX73" fmla="*/ 73202 w 428802"/>
              <a:gd name="connsiteY73" fmla="*/ 244475 h 377825"/>
              <a:gd name="connsiteX74" fmla="*/ 63677 w 428802"/>
              <a:gd name="connsiteY74" fmla="*/ 254000 h 377825"/>
              <a:gd name="connsiteX75" fmla="*/ 57327 w 428802"/>
              <a:gd name="connsiteY75" fmla="*/ 263525 h 377825"/>
              <a:gd name="connsiteX76" fmla="*/ 47802 w 428802"/>
              <a:gd name="connsiteY76" fmla="*/ 269875 h 377825"/>
              <a:gd name="connsiteX77" fmla="*/ 38277 w 428802"/>
              <a:gd name="connsiteY77" fmla="*/ 279400 h 377825"/>
              <a:gd name="connsiteX78" fmla="*/ 22402 w 428802"/>
              <a:gd name="connsiteY78" fmla="*/ 276225 h 377825"/>
              <a:gd name="connsiteX79" fmla="*/ 12877 w 428802"/>
              <a:gd name="connsiteY79" fmla="*/ 269875 h 377825"/>
              <a:gd name="connsiteX80" fmla="*/ 3352 w 428802"/>
              <a:gd name="connsiteY80" fmla="*/ 266700 h 377825"/>
              <a:gd name="connsiteX81" fmla="*/ 6527 w 428802"/>
              <a:gd name="connsiteY81" fmla="*/ 276225 h 377825"/>
              <a:gd name="connsiteX82" fmla="*/ 177 w 428802"/>
              <a:gd name="connsiteY82" fmla="*/ 273050 h 3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428802" h="377825">
                <a:moveTo>
                  <a:pt x="177" y="273050"/>
                </a:moveTo>
                <a:cubicBezTo>
                  <a:pt x="1765" y="274108"/>
                  <a:pt x="11367" y="278559"/>
                  <a:pt x="16052" y="282575"/>
                </a:cubicBezTo>
                <a:cubicBezTo>
                  <a:pt x="18949" y="285058"/>
                  <a:pt x="19704" y="289402"/>
                  <a:pt x="22402" y="292100"/>
                </a:cubicBezTo>
                <a:cubicBezTo>
                  <a:pt x="25100" y="294798"/>
                  <a:pt x="28752" y="296333"/>
                  <a:pt x="31927" y="298450"/>
                </a:cubicBezTo>
                <a:cubicBezTo>
                  <a:pt x="40502" y="311313"/>
                  <a:pt x="36209" y="307162"/>
                  <a:pt x="50977" y="317500"/>
                </a:cubicBezTo>
                <a:cubicBezTo>
                  <a:pt x="57229" y="321877"/>
                  <a:pt x="65448" y="324095"/>
                  <a:pt x="70027" y="330200"/>
                </a:cubicBezTo>
                <a:cubicBezTo>
                  <a:pt x="81842" y="345953"/>
                  <a:pt x="75149" y="339965"/>
                  <a:pt x="89077" y="349250"/>
                </a:cubicBezTo>
                <a:cubicBezTo>
                  <a:pt x="99781" y="365307"/>
                  <a:pt x="89616" y="354282"/>
                  <a:pt x="104952" y="361950"/>
                </a:cubicBezTo>
                <a:cubicBezTo>
                  <a:pt x="108365" y="363657"/>
                  <a:pt x="110990" y="366750"/>
                  <a:pt x="114477" y="368300"/>
                </a:cubicBezTo>
                <a:cubicBezTo>
                  <a:pt x="133238" y="376638"/>
                  <a:pt x="140305" y="375403"/>
                  <a:pt x="162102" y="377825"/>
                </a:cubicBezTo>
                <a:cubicBezTo>
                  <a:pt x="169510" y="376767"/>
                  <a:pt x="177342" y="377336"/>
                  <a:pt x="184327" y="374650"/>
                </a:cubicBezTo>
                <a:cubicBezTo>
                  <a:pt x="191450" y="371910"/>
                  <a:pt x="197027" y="366183"/>
                  <a:pt x="203377" y="361950"/>
                </a:cubicBezTo>
                <a:lnTo>
                  <a:pt x="212902" y="355600"/>
                </a:lnTo>
                <a:cubicBezTo>
                  <a:pt x="216077" y="353483"/>
                  <a:pt x="218807" y="350457"/>
                  <a:pt x="222427" y="349250"/>
                </a:cubicBezTo>
                <a:lnTo>
                  <a:pt x="231952" y="346075"/>
                </a:lnTo>
                <a:cubicBezTo>
                  <a:pt x="259779" y="318248"/>
                  <a:pt x="224480" y="352302"/>
                  <a:pt x="251002" y="330200"/>
                </a:cubicBezTo>
                <a:cubicBezTo>
                  <a:pt x="275448" y="309828"/>
                  <a:pt x="246403" y="330091"/>
                  <a:pt x="270052" y="314325"/>
                </a:cubicBezTo>
                <a:cubicBezTo>
                  <a:pt x="272169" y="311150"/>
                  <a:pt x="274695" y="308213"/>
                  <a:pt x="276402" y="304800"/>
                </a:cubicBezTo>
                <a:cubicBezTo>
                  <a:pt x="278679" y="300245"/>
                  <a:pt x="281735" y="286644"/>
                  <a:pt x="282752" y="282575"/>
                </a:cubicBezTo>
                <a:cubicBezTo>
                  <a:pt x="282442" y="277929"/>
                  <a:pt x="287654" y="236967"/>
                  <a:pt x="273227" y="225425"/>
                </a:cubicBezTo>
                <a:cubicBezTo>
                  <a:pt x="270614" y="223334"/>
                  <a:pt x="266877" y="223308"/>
                  <a:pt x="263702" y="222250"/>
                </a:cubicBezTo>
                <a:cubicBezTo>
                  <a:pt x="291529" y="250077"/>
                  <a:pt x="256230" y="216023"/>
                  <a:pt x="282752" y="238125"/>
                </a:cubicBezTo>
                <a:cubicBezTo>
                  <a:pt x="286201" y="241000"/>
                  <a:pt x="288541" y="245159"/>
                  <a:pt x="292277" y="247650"/>
                </a:cubicBezTo>
                <a:cubicBezTo>
                  <a:pt x="295062" y="249506"/>
                  <a:pt x="298809" y="249328"/>
                  <a:pt x="301802" y="250825"/>
                </a:cubicBezTo>
                <a:cubicBezTo>
                  <a:pt x="305215" y="252532"/>
                  <a:pt x="307741" y="255871"/>
                  <a:pt x="311327" y="257175"/>
                </a:cubicBezTo>
                <a:cubicBezTo>
                  <a:pt x="319529" y="260157"/>
                  <a:pt x="328448" y="260765"/>
                  <a:pt x="336727" y="263525"/>
                </a:cubicBezTo>
                <a:lnTo>
                  <a:pt x="346252" y="266700"/>
                </a:lnTo>
                <a:cubicBezTo>
                  <a:pt x="357894" y="265642"/>
                  <a:pt x="369747" y="265974"/>
                  <a:pt x="381177" y="263525"/>
                </a:cubicBezTo>
                <a:cubicBezTo>
                  <a:pt x="391953" y="261216"/>
                  <a:pt x="390510" y="254192"/>
                  <a:pt x="397052" y="247650"/>
                </a:cubicBezTo>
                <a:cubicBezTo>
                  <a:pt x="399750" y="244952"/>
                  <a:pt x="403402" y="243417"/>
                  <a:pt x="406577" y="241300"/>
                </a:cubicBezTo>
                <a:cubicBezTo>
                  <a:pt x="407635" y="237067"/>
                  <a:pt x="408033" y="232611"/>
                  <a:pt x="409752" y="228600"/>
                </a:cubicBezTo>
                <a:cubicBezTo>
                  <a:pt x="411255" y="225093"/>
                  <a:pt x="414395" y="222488"/>
                  <a:pt x="416102" y="219075"/>
                </a:cubicBezTo>
                <a:cubicBezTo>
                  <a:pt x="417599" y="216082"/>
                  <a:pt x="417780" y="212543"/>
                  <a:pt x="419277" y="209550"/>
                </a:cubicBezTo>
                <a:cubicBezTo>
                  <a:pt x="431587" y="184931"/>
                  <a:pt x="420822" y="214441"/>
                  <a:pt x="428802" y="190500"/>
                </a:cubicBezTo>
                <a:cubicBezTo>
                  <a:pt x="427361" y="171773"/>
                  <a:pt x="427493" y="151834"/>
                  <a:pt x="422452" y="133350"/>
                </a:cubicBezTo>
                <a:cubicBezTo>
                  <a:pt x="420691" y="126892"/>
                  <a:pt x="417415" y="120864"/>
                  <a:pt x="416102" y="114300"/>
                </a:cubicBezTo>
                <a:cubicBezTo>
                  <a:pt x="413920" y="103388"/>
                  <a:pt x="412741" y="96187"/>
                  <a:pt x="409752" y="85725"/>
                </a:cubicBezTo>
                <a:cubicBezTo>
                  <a:pt x="408833" y="82507"/>
                  <a:pt x="408074" y="79193"/>
                  <a:pt x="406577" y="76200"/>
                </a:cubicBezTo>
                <a:cubicBezTo>
                  <a:pt x="400665" y="64376"/>
                  <a:pt x="399479" y="67683"/>
                  <a:pt x="390702" y="57150"/>
                </a:cubicBezTo>
                <a:cubicBezTo>
                  <a:pt x="388259" y="54219"/>
                  <a:pt x="386887" y="50477"/>
                  <a:pt x="384352" y="47625"/>
                </a:cubicBezTo>
                <a:cubicBezTo>
                  <a:pt x="380183" y="42935"/>
                  <a:pt x="365304" y="26308"/>
                  <a:pt x="355777" y="22225"/>
                </a:cubicBezTo>
                <a:cubicBezTo>
                  <a:pt x="351766" y="20506"/>
                  <a:pt x="347310" y="20108"/>
                  <a:pt x="343077" y="19050"/>
                </a:cubicBezTo>
                <a:cubicBezTo>
                  <a:pt x="315780" y="852"/>
                  <a:pt x="350317" y="22670"/>
                  <a:pt x="324027" y="9525"/>
                </a:cubicBezTo>
                <a:cubicBezTo>
                  <a:pt x="299408" y="-2785"/>
                  <a:pt x="328918" y="7980"/>
                  <a:pt x="304977" y="0"/>
                </a:cubicBezTo>
                <a:cubicBezTo>
                  <a:pt x="306035" y="5292"/>
                  <a:pt x="305919" y="10962"/>
                  <a:pt x="308152" y="15875"/>
                </a:cubicBezTo>
                <a:cubicBezTo>
                  <a:pt x="314481" y="29800"/>
                  <a:pt x="320669" y="34742"/>
                  <a:pt x="330377" y="44450"/>
                </a:cubicBezTo>
                <a:cubicBezTo>
                  <a:pt x="331394" y="48519"/>
                  <a:pt x="334450" y="62120"/>
                  <a:pt x="336727" y="66675"/>
                </a:cubicBezTo>
                <a:cubicBezTo>
                  <a:pt x="338434" y="70088"/>
                  <a:pt x="341527" y="72713"/>
                  <a:pt x="343077" y="76200"/>
                </a:cubicBezTo>
                <a:cubicBezTo>
                  <a:pt x="345795" y="82317"/>
                  <a:pt x="345714" y="89681"/>
                  <a:pt x="349427" y="95250"/>
                </a:cubicBezTo>
                <a:cubicBezTo>
                  <a:pt x="353660" y="101600"/>
                  <a:pt x="359714" y="107060"/>
                  <a:pt x="362127" y="114300"/>
                </a:cubicBezTo>
                <a:lnTo>
                  <a:pt x="368477" y="133350"/>
                </a:lnTo>
                <a:cubicBezTo>
                  <a:pt x="362788" y="184553"/>
                  <a:pt x="371451" y="146451"/>
                  <a:pt x="358952" y="171450"/>
                </a:cubicBezTo>
                <a:cubicBezTo>
                  <a:pt x="357455" y="174443"/>
                  <a:pt x="357868" y="178362"/>
                  <a:pt x="355777" y="180975"/>
                </a:cubicBezTo>
                <a:cubicBezTo>
                  <a:pt x="351301" y="186570"/>
                  <a:pt x="343002" y="188408"/>
                  <a:pt x="336727" y="190500"/>
                </a:cubicBezTo>
                <a:cubicBezTo>
                  <a:pt x="313078" y="174734"/>
                  <a:pt x="342123" y="194997"/>
                  <a:pt x="317677" y="174625"/>
                </a:cubicBezTo>
                <a:cubicBezTo>
                  <a:pt x="314746" y="172182"/>
                  <a:pt x="311327" y="170392"/>
                  <a:pt x="308152" y="168275"/>
                </a:cubicBezTo>
                <a:cubicBezTo>
                  <a:pt x="303466" y="161247"/>
                  <a:pt x="299611" y="154114"/>
                  <a:pt x="292277" y="149225"/>
                </a:cubicBezTo>
                <a:cubicBezTo>
                  <a:pt x="289492" y="147369"/>
                  <a:pt x="285999" y="146862"/>
                  <a:pt x="282752" y="146050"/>
                </a:cubicBezTo>
                <a:cubicBezTo>
                  <a:pt x="273210" y="143664"/>
                  <a:pt x="256001" y="141974"/>
                  <a:pt x="247827" y="136525"/>
                </a:cubicBezTo>
                <a:cubicBezTo>
                  <a:pt x="224621" y="121054"/>
                  <a:pt x="253800" y="139938"/>
                  <a:pt x="225602" y="123825"/>
                </a:cubicBezTo>
                <a:cubicBezTo>
                  <a:pt x="208368" y="113977"/>
                  <a:pt x="224016" y="120121"/>
                  <a:pt x="206552" y="114300"/>
                </a:cubicBezTo>
                <a:cubicBezTo>
                  <a:pt x="151442" y="121189"/>
                  <a:pt x="207343" y="112515"/>
                  <a:pt x="162102" y="123825"/>
                </a:cubicBezTo>
                <a:cubicBezTo>
                  <a:pt x="158033" y="124842"/>
                  <a:pt x="144432" y="127898"/>
                  <a:pt x="139877" y="130175"/>
                </a:cubicBezTo>
                <a:cubicBezTo>
                  <a:pt x="136464" y="131882"/>
                  <a:pt x="133859" y="135022"/>
                  <a:pt x="130352" y="136525"/>
                </a:cubicBezTo>
                <a:cubicBezTo>
                  <a:pt x="116110" y="142629"/>
                  <a:pt x="120484" y="136696"/>
                  <a:pt x="108127" y="142875"/>
                </a:cubicBezTo>
                <a:cubicBezTo>
                  <a:pt x="104714" y="144582"/>
                  <a:pt x="101777" y="147108"/>
                  <a:pt x="98602" y="149225"/>
                </a:cubicBezTo>
                <a:cubicBezTo>
                  <a:pt x="123887" y="174510"/>
                  <a:pt x="87668" y="142472"/>
                  <a:pt x="155752" y="161925"/>
                </a:cubicBezTo>
                <a:cubicBezTo>
                  <a:pt x="158970" y="162844"/>
                  <a:pt x="154074" y="168457"/>
                  <a:pt x="152577" y="171450"/>
                </a:cubicBezTo>
                <a:cubicBezTo>
                  <a:pt x="147285" y="182033"/>
                  <a:pt x="146227" y="180975"/>
                  <a:pt x="136702" y="187325"/>
                </a:cubicBezTo>
                <a:cubicBezTo>
                  <a:pt x="125511" y="204112"/>
                  <a:pt x="134054" y="195925"/>
                  <a:pt x="104952" y="203200"/>
                </a:cubicBezTo>
                <a:lnTo>
                  <a:pt x="92252" y="206375"/>
                </a:lnTo>
                <a:cubicBezTo>
                  <a:pt x="89077" y="209550"/>
                  <a:pt x="84908" y="211975"/>
                  <a:pt x="82727" y="215900"/>
                </a:cubicBezTo>
                <a:cubicBezTo>
                  <a:pt x="79476" y="221751"/>
                  <a:pt x="78494" y="228600"/>
                  <a:pt x="76377" y="234950"/>
                </a:cubicBezTo>
                <a:cubicBezTo>
                  <a:pt x="75319" y="238125"/>
                  <a:pt x="75569" y="242108"/>
                  <a:pt x="73202" y="244475"/>
                </a:cubicBezTo>
                <a:cubicBezTo>
                  <a:pt x="70027" y="247650"/>
                  <a:pt x="66552" y="250551"/>
                  <a:pt x="63677" y="254000"/>
                </a:cubicBezTo>
                <a:cubicBezTo>
                  <a:pt x="61234" y="256931"/>
                  <a:pt x="60025" y="260827"/>
                  <a:pt x="57327" y="263525"/>
                </a:cubicBezTo>
                <a:cubicBezTo>
                  <a:pt x="54629" y="266223"/>
                  <a:pt x="50733" y="267432"/>
                  <a:pt x="47802" y="269875"/>
                </a:cubicBezTo>
                <a:cubicBezTo>
                  <a:pt x="44353" y="272750"/>
                  <a:pt x="41452" y="276225"/>
                  <a:pt x="38277" y="279400"/>
                </a:cubicBezTo>
                <a:cubicBezTo>
                  <a:pt x="32985" y="278342"/>
                  <a:pt x="27455" y="278120"/>
                  <a:pt x="22402" y="276225"/>
                </a:cubicBezTo>
                <a:cubicBezTo>
                  <a:pt x="18829" y="274885"/>
                  <a:pt x="16290" y="271582"/>
                  <a:pt x="12877" y="269875"/>
                </a:cubicBezTo>
                <a:cubicBezTo>
                  <a:pt x="9884" y="268378"/>
                  <a:pt x="6527" y="267758"/>
                  <a:pt x="3352" y="266700"/>
                </a:cubicBezTo>
                <a:cubicBezTo>
                  <a:pt x="4410" y="269875"/>
                  <a:pt x="5030" y="273232"/>
                  <a:pt x="6527" y="276225"/>
                </a:cubicBezTo>
                <a:cubicBezTo>
                  <a:pt x="8234" y="279638"/>
                  <a:pt x="-1411" y="271992"/>
                  <a:pt x="177" y="273050"/>
                </a:cubicBezTo>
                <a:close/>
              </a:path>
            </a:pathLst>
          </a:custGeom>
          <a:solidFill>
            <a:srgbClr val="00B0F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797321" y="1419622"/>
            <a:ext cx="4947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</a:rPr>
              <a:t>主动脉瓣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1600" y="1648351"/>
            <a:ext cx="432048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右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心</a:t>
            </a:r>
            <a:endParaRPr lang="en-US" altLang="zh-CN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室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27244" y="1611749"/>
            <a:ext cx="432048" cy="127846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主动脉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1515483" y="2287585"/>
            <a:ext cx="281838" cy="0"/>
          </a:xfrm>
          <a:prstGeom prst="straightConnector1">
            <a:avLst/>
          </a:prstGeom>
          <a:ln w="571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313248" y="2265723"/>
            <a:ext cx="281838" cy="0"/>
          </a:xfrm>
          <a:prstGeom prst="straightConnector1">
            <a:avLst/>
          </a:prstGeom>
          <a:ln w="571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6909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0.00679 L 0.21215 -0.31821 C 0.30729 -0.31821 0.4467 -0.28734 0.4467 -0.24969 L 0.47656 -0.18456 " pathEditMode="relative" rAng="0" ptsTypes="FfFF">
                                      <p:cBhvr>
                                        <p:cTn id="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6" y="-16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743 -0.19321 L 0.01493 0.0037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98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20" grpId="0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>
            <a:spLocks noChangeArrowheads="1"/>
          </p:cNvSpPr>
          <p:nvPr/>
        </p:nvSpPr>
        <p:spPr bwMode="auto">
          <a:xfrm>
            <a:off x="4895850" y="1296988"/>
            <a:ext cx="492125" cy="504825"/>
          </a:xfrm>
          <a:prstGeom prst="roundRect">
            <a:avLst>
              <a:gd name="adj" fmla="val 16667"/>
            </a:avLst>
          </a:prstGeom>
          <a:solidFill>
            <a:srgbClr val="FF0000">
              <a:alpha val="87000"/>
            </a:srgbClr>
          </a:solidFill>
          <a:ln w="25400" algn="ctr">
            <a:noFill/>
            <a:round/>
            <a:headEnd/>
            <a:tailEnd/>
          </a:ln>
        </p:spPr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700" dirty="0">
              <a:solidFill>
                <a:schemeClr val="lt1"/>
              </a:solidFill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7650" name="组合 25"/>
          <p:cNvGrpSpPr>
            <a:grpSpLocks/>
          </p:cNvGrpSpPr>
          <p:nvPr/>
        </p:nvGrpSpPr>
        <p:grpSpPr bwMode="auto">
          <a:xfrm>
            <a:off x="5543550" y="1296988"/>
            <a:ext cx="2971800" cy="503237"/>
            <a:chOff x="6339097" y="1573726"/>
            <a:chExt cx="3744416" cy="511504"/>
          </a:xfrm>
        </p:grpSpPr>
        <p:sp>
          <p:nvSpPr>
            <p:cNvPr id="27" name="圆角矩形 26"/>
            <p:cNvSpPr>
              <a:spLocks noChangeArrowheads="1"/>
            </p:cNvSpPr>
            <p:nvPr/>
          </p:nvSpPr>
          <p:spPr bwMode="auto">
            <a:xfrm>
              <a:off x="6339097" y="1573726"/>
              <a:ext cx="3744416" cy="511504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92000"/>
              </a:srgbClr>
            </a:solidFill>
            <a:ln w="25400" algn="ctr">
              <a:noFill/>
              <a:round/>
              <a:headEnd/>
              <a:tailEnd/>
            </a:ln>
          </p:spPr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solidFill>
                  <a:schemeClr val="lt1"/>
                </a:solidFill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6897160" y="1614065"/>
              <a:ext cx="2652295" cy="432439"/>
            </a:xfrm>
            <a:prstGeom prst="rect">
              <a:avLst/>
            </a:prstGeom>
            <a:solidFill>
              <a:srgbClr val="FF0000">
                <a:alpha val="92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心瓣膜的位置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4895850" y="1997075"/>
            <a:ext cx="492125" cy="503238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526088" y="1995488"/>
            <a:ext cx="2971800" cy="504825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984875" y="2035175"/>
            <a:ext cx="2106613" cy="425450"/>
          </a:xfrm>
          <a:prstGeom prst="rect">
            <a:avLst/>
          </a:prstGeom>
        </p:spPr>
        <p:txBody>
          <a:bodyPr lIns="121960" tIns="60980" rIns="121960" bIns="6098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rPr>
              <a:t>心瓣膜的结构</a:t>
            </a:r>
            <a:endParaRPr lang="zh-CN" altLang="zh-CN" sz="2000" b="1" kern="100" dirty="0">
              <a:solidFill>
                <a:schemeClr val="bg1"/>
              </a:solidFill>
              <a:latin typeface="微软雅黑" pitchFamily="34" charset="-122"/>
              <a:cs typeface="Times New Roman" pitchFamily="18" charset="0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895850" y="2686050"/>
            <a:ext cx="492125" cy="503238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7655" name="组合 36"/>
          <p:cNvGrpSpPr>
            <a:grpSpLocks/>
          </p:cNvGrpSpPr>
          <p:nvPr/>
        </p:nvGrpSpPr>
        <p:grpSpPr bwMode="auto">
          <a:xfrm>
            <a:off x="5543550" y="2684463"/>
            <a:ext cx="3132138" cy="504825"/>
            <a:chOff x="6339097" y="3296031"/>
            <a:chExt cx="3946827" cy="511504"/>
          </a:xfrm>
        </p:grpSpPr>
        <p:sp>
          <p:nvSpPr>
            <p:cNvPr id="38" name="圆角矩形 37"/>
            <p:cNvSpPr/>
            <p:nvPr/>
          </p:nvSpPr>
          <p:spPr>
            <a:xfrm>
              <a:off x="6339097" y="3296031"/>
              <a:ext cx="3744784" cy="51150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99214" y="3336243"/>
              <a:ext cx="3386710" cy="437513"/>
            </a:xfrm>
            <a:prstGeom prst="rect">
              <a:avLst/>
            </a:prstGeom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心瓣膜</a:t>
              </a:r>
              <a:r>
                <a:rPr lang="zh-CN" altLang="en-US" sz="2000" b="1" kern="100" dirty="0" smtClean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的</a:t>
              </a: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功能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4895850" y="3387725"/>
            <a:ext cx="492125" cy="504825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dirty="0">
                <a:latin typeface="+mj-lt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700" dirty="0">
              <a:latin typeface="+mj-lt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7657" name="组合 40"/>
          <p:cNvGrpSpPr>
            <a:grpSpLocks/>
          </p:cNvGrpSpPr>
          <p:nvPr/>
        </p:nvGrpSpPr>
        <p:grpSpPr bwMode="auto">
          <a:xfrm>
            <a:off x="5543550" y="3387725"/>
            <a:ext cx="2971800" cy="503238"/>
            <a:chOff x="6339097" y="4180903"/>
            <a:chExt cx="3744416" cy="511504"/>
          </a:xfrm>
        </p:grpSpPr>
        <p:sp>
          <p:nvSpPr>
            <p:cNvPr id="46" name="圆角矩形 45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600" dirty="0">
                <a:latin typeface="+mj-lt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899159" y="4221243"/>
              <a:ext cx="2736304" cy="438893"/>
            </a:xfrm>
            <a:prstGeom prst="rect">
              <a:avLst/>
            </a:prstGeom>
          </p:spPr>
          <p:txBody>
            <a:bodyPr lIns="121960" tIns="60980" rIns="121960" bIns="6098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itchFamily="34" charset="-122"/>
                  <a:cs typeface="Times New Roman" pitchFamily="18" charset="0"/>
                </a:rPr>
                <a:t>小结及思考题</a:t>
              </a:r>
              <a:endParaRPr lang="zh-CN" altLang="zh-CN" sz="2000" b="1" kern="100" dirty="0">
                <a:solidFill>
                  <a:schemeClr val="bg1"/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67" name="下箭头 66"/>
          <p:cNvSpPr/>
          <p:nvPr/>
        </p:nvSpPr>
        <p:spPr>
          <a:xfrm rot="16200000">
            <a:off x="4070350" y="2008188"/>
            <a:ext cx="431800" cy="508000"/>
          </a:xfrm>
          <a:prstGeom prst="down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4" tIns="34253" rIns="68504" bIns="3425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9" name="任意多边形 24"/>
          <p:cNvSpPr>
            <a:spLocks/>
          </p:cNvSpPr>
          <p:nvPr/>
        </p:nvSpPr>
        <p:spPr bwMode="auto">
          <a:xfrm>
            <a:off x="2860675" y="4073525"/>
            <a:ext cx="601663" cy="1069975"/>
          </a:xfrm>
          <a:custGeom>
            <a:avLst/>
            <a:gdLst>
              <a:gd name="T0" fmla="*/ 33351 w 1691134"/>
              <a:gd name="T1" fmla="*/ 0 h 2997200"/>
              <a:gd name="T2" fmla="*/ 76346 w 1691134"/>
              <a:gd name="T3" fmla="*/ 0 h 2997200"/>
              <a:gd name="T4" fmla="*/ 47707 w 1691134"/>
              <a:gd name="T5" fmla="*/ 136271 h 2997200"/>
              <a:gd name="T6" fmla="*/ 0 w 1691134"/>
              <a:gd name="T7" fmla="*/ 136271 h 2997200"/>
              <a:gd name="T8" fmla="*/ 33351 w 1691134"/>
              <a:gd name="T9" fmla="*/ 0 h 299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1134"/>
              <a:gd name="T16" fmla="*/ 0 h 2997200"/>
              <a:gd name="T17" fmla="*/ 1691134 w 1691134"/>
              <a:gd name="T18" fmla="*/ 2997200 h 299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1134" h="2997200">
                <a:moveTo>
                  <a:pt x="738765" y="0"/>
                </a:moveTo>
                <a:lnTo>
                  <a:pt x="1691134" y="0"/>
                </a:lnTo>
                <a:lnTo>
                  <a:pt x="1056757" y="2997200"/>
                </a:lnTo>
                <a:lnTo>
                  <a:pt x="0" y="2997200"/>
                </a:lnTo>
                <a:lnTo>
                  <a:pt x="738765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60" name="任意多边形 25"/>
          <p:cNvSpPr>
            <a:spLocks/>
          </p:cNvSpPr>
          <p:nvPr/>
        </p:nvSpPr>
        <p:spPr bwMode="auto">
          <a:xfrm>
            <a:off x="2779713" y="-31750"/>
            <a:ext cx="1360487" cy="5199063"/>
          </a:xfrm>
          <a:custGeom>
            <a:avLst/>
            <a:gdLst>
              <a:gd name="T0" fmla="*/ 724804 w 1793367"/>
              <a:gd name="T1" fmla="*/ 0 h 6858000"/>
              <a:gd name="T2" fmla="*/ 782626 w 1793367"/>
              <a:gd name="T3" fmla="*/ 0 h 6858000"/>
              <a:gd name="T4" fmla="*/ 57823 w 1793367"/>
              <a:gd name="T5" fmla="*/ 2987886 h 6858000"/>
              <a:gd name="T6" fmla="*/ 0 w 1793367"/>
              <a:gd name="T7" fmla="*/ 2987886 h 6858000"/>
              <a:gd name="T8" fmla="*/ 724804 w 1793367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3367"/>
              <a:gd name="T16" fmla="*/ 0 h 6858000"/>
              <a:gd name="T17" fmla="*/ 1793367 w 1793367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3367" h="6858000">
                <a:moveTo>
                  <a:pt x="1660868" y="0"/>
                </a:moveTo>
                <a:lnTo>
                  <a:pt x="1793367" y="0"/>
                </a:lnTo>
                <a:lnTo>
                  <a:pt x="132499" y="6858000"/>
                </a:lnTo>
                <a:lnTo>
                  <a:pt x="0" y="6858000"/>
                </a:lnTo>
                <a:lnTo>
                  <a:pt x="1660868" y="0"/>
                </a:lnTo>
                <a:close/>
              </a:path>
            </a:pathLst>
          </a:custGeom>
          <a:solidFill>
            <a:srgbClr val="252424"/>
          </a:solidFill>
          <a:ln w="12700" cap="flat" cmpd="sng">
            <a:solidFill>
              <a:srgbClr val="404040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468560" y="80963"/>
            <a:ext cx="4476998" cy="4281487"/>
          </a:xfrm>
          <a:custGeom>
            <a:avLst/>
            <a:gdLst>
              <a:gd name="connsiteX0" fmla="*/ 0 w 2780062"/>
              <a:gd name="connsiteY0" fmla="*/ 0 h 5143497"/>
              <a:gd name="connsiteX1" fmla="*/ 2780062 w 2780062"/>
              <a:gd name="connsiteY1" fmla="*/ 0 h 5143497"/>
              <a:gd name="connsiteX2" fmla="*/ 2780062 w 2780062"/>
              <a:gd name="connsiteY2" fmla="*/ 5143497 h 5143497"/>
              <a:gd name="connsiteX3" fmla="*/ 0 w 2780062"/>
              <a:gd name="connsiteY3" fmla="*/ 5143497 h 5143497"/>
              <a:gd name="connsiteX4" fmla="*/ 0 w 2780062"/>
              <a:gd name="connsiteY4" fmla="*/ 0 h 5143497"/>
              <a:gd name="connsiteX0" fmla="*/ 0 w 4028570"/>
              <a:gd name="connsiteY0" fmla="*/ 0 h 5143497"/>
              <a:gd name="connsiteX1" fmla="*/ 4028570 w 4028570"/>
              <a:gd name="connsiteY1" fmla="*/ 0 h 5143497"/>
              <a:gd name="connsiteX2" fmla="*/ 2780062 w 4028570"/>
              <a:gd name="connsiteY2" fmla="*/ 5143497 h 5143497"/>
              <a:gd name="connsiteX3" fmla="*/ 0 w 4028570"/>
              <a:gd name="connsiteY3" fmla="*/ 5143497 h 5143497"/>
              <a:gd name="connsiteX4" fmla="*/ 0 w 4028570"/>
              <a:gd name="connsiteY4" fmla="*/ 0 h 5143497"/>
              <a:gd name="connsiteX0" fmla="*/ 0 w 3824695"/>
              <a:gd name="connsiteY0" fmla="*/ 64178 h 5207675"/>
              <a:gd name="connsiteX1" fmla="*/ 3824695 w 3824695"/>
              <a:gd name="connsiteY1" fmla="*/ 0 h 5207675"/>
              <a:gd name="connsiteX2" fmla="*/ 2780062 w 3824695"/>
              <a:gd name="connsiteY2" fmla="*/ 5207675 h 5207675"/>
              <a:gd name="connsiteX3" fmla="*/ 0 w 3824695"/>
              <a:gd name="connsiteY3" fmla="*/ 5207675 h 5207675"/>
              <a:gd name="connsiteX4" fmla="*/ 0 w 3824695"/>
              <a:gd name="connsiteY4" fmla="*/ 64178 h 520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4695" h="5207675">
                <a:moveTo>
                  <a:pt x="0" y="64178"/>
                </a:moveTo>
                <a:lnTo>
                  <a:pt x="3824695" y="0"/>
                </a:lnTo>
                <a:lnTo>
                  <a:pt x="2780062" y="5207675"/>
                </a:lnTo>
                <a:lnTo>
                  <a:pt x="0" y="5207675"/>
                </a:lnTo>
                <a:lnTo>
                  <a:pt x="0" y="64178"/>
                </a:lnTo>
                <a:close/>
              </a:path>
            </a:pathLst>
          </a:custGeom>
          <a:blipFill dpi="0" rotWithShape="1">
            <a:blip r:embed="rId3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74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 bwMode="auto">
          <a:xfrm>
            <a:off x="580742" y="1221974"/>
            <a:ext cx="3940356" cy="3731534"/>
            <a:chOff x="2798068" y="923633"/>
            <a:chExt cx="3569196" cy="3439264"/>
          </a:xfrm>
        </p:grpSpPr>
        <p:sp>
          <p:nvSpPr>
            <p:cNvPr id="144" name="椭圆 143"/>
            <p:cNvSpPr/>
            <p:nvPr/>
          </p:nvSpPr>
          <p:spPr>
            <a:xfrm>
              <a:off x="2874492" y="1059964"/>
              <a:ext cx="3302745" cy="3302933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064519" y="1059964"/>
              <a:ext cx="3302745" cy="3302933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798068" y="927764"/>
              <a:ext cx="3302746" cy="3300867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3041798" y="923633"/>
              <a:ext cx="3302746" cy="3302933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-36512" y="-20538"/>
            <a:ext cx="2386723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二、结构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9" name="组合 148"/>
          <p:cNvGrpSpPr/>
          <p:nvPr/>
        </p:nvGrpSpPr>
        <p:grpSpPr bwMode="auto">
          <a:xfrm>
            <a:off x="3505952" y="2237452"/>
            <a:ext cx="1286293" cy="1246085"/>
            <a:chOff x="876985" y="2190273"/>
            <a:chExt cx="896141" cy="883212"/>
          </a:xfrm>
        </p:grpSpPr>
        <p:sp>
          <p:nvSpPr>
            <p:cNvPr id="150" name="椭圆 149"/>
            <p:cNvSpPr/>
            <p:nvPr/>
          </p:nvSpPr>
          <p:spPr>
            <a:xfrm>
              <a:off x="889914" y="2190273"/>
              <a:ext cx="883212" cy="883212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918433" y="2330062"/>
              <a:ext cx="602099" cy="6036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918222" y="2330383"/>
              <a:ext cx="602993" cy="602993"/>
            </a:xfrm>
            <a:prstGeom prst="ellipse">
              <a:avLst/>
            </a:prstGeom>
            <a:gradFill flip="none" rotWithShape="1">
              <a:gsLst>
                <a:gs pos="6100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75000"/>
                    <a:alpha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3" name="矩形 74"/>
            <p:cNvSpPr>
              <a:spLocks noChangeArrowheads="1"/>
            </p:cNvSpPr>
            <p:nvPr/>
          </p:nvSpPr>
          <p:spPr bwMode="auto">
            <a:xfrm>
              <a:off x="876985" y="2298985"/>
              <a:ext cx="709048" cy="676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 smtClean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乳头肌</a:t>
              </a:r>
              <a:endParaRPr lang="en-US" altLang="ko-KR" sz="2800" b="1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 bwMode="auto">
          <a:xfrm>
            <a:off x="3470346" y="2220937"/>
            <a:ext cx="1327270" cy="1246085"/>
            <a:chOff x="2064338" y="987574"/>
            <a:chExt cx="924950" cy="883212"/>
          </a:xfrm>
        </p:grpSpPr>
        <p:sp>
          <p:nvSpPr>
            <p:cNvPr id="169" name="椭圆 168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70" name="组合 87"/>
            <p:cNvGrpSpPr/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172" name="椭圆 171"/>
              <p:cNvSpPr/>
              <p:nvPr/>
            </p:nvSpPr>
            <p:spPr>
              <a:xfrm>
                <a:off x="-311744" y="1478831"/>
                <a:ext cx="603857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-311744" y="1478831"/>
                <a:ext cx="603857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1" name="矩形 88"/>
            <p:cNvSpPr>
              <a:spLocks noChangeArrowheads="1"/>
            </p:cNvSpPr>
            <p:nvPr/>
          </p:nvSpPr>
          <p:spPr bwMode="auto">
            <a:xfrm>
              <a:off x="2064338" y="1194732"/>
              <a:ext cx="709048" cy="370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 smtClean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腱索</a:t>
              </a:r>
              <a:endParaRPr lang="en-US" altLang="ko-KR" sz="2800" b="1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8" name="矩形 147"/>
          <p:cNvSpPr>
            <a:spLocks noChangeArrowheads="1"/>
          </p:cNvSpPr>
          <p:nvPr/>
        </p:nvSpPr>
        <p:spPr bwMode="auto">
          <a:xfrm>
            <a:off x="1563034" y="2468832"/>
            <a:ext cx="20796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2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瓣膜</a:t>
            </a:r>
            <a:endParaRPr lang="en-US" altLang="zh-CN" sz="32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zh-CN" altLang="en-US" sz="32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复合体</a:t>
            </a:r>
            <a:endParaRPr lang="en-US" altLang="zh-CN" sz="32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61" name="组合 160"/>
          <p:cNvGrpSpPr/>
          <p:nvPr/>
        </p:nvGrpSpPr>
        <p:grpSpPr bwMode="auto">
          <a:xfrm>
            <a:off x="3470346" y="2237451"/>
            <a:ext cx="1320499" cy="1246085"/>
            <a:chOff x="2070614" y="987574"/>
            <a:chExt cx="918674" cy="883212"/>
          </a:xfrm>
        </p:grpSpPr>
        <p:sp>
          <p:nvSpPr>
            <p:cNvPr id="162" name="椭圆 161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63" name="组合 80"/>
            <p:cNvGrpSpPr/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165" name="椭圆 164"/>
              <p:cNvSpPr/>
              <p:nvPr/>
            </p:nvSpPr>
            <p:spPr>
              <a:xfrm>
                <a:off x="-311870" y="1478831"/>
                <a:ext cx="604421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-311870" y="1478831"/>
                <a:ext cx="604421" cy="6036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4" name="矩形 81"/>
            <p:cNvSpPr>
              <a:spLocks noChangeArrowheads="1"/>
            </p:cNvSpPr>
            <p:nvPr/>
          </p:nvSpPr>
          <p:spPr bwMode="auto">
            <a:xfrm>
              <a:off x="2070614" y="1201149"/>
              <a:ext cx="709048" cy="370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 smtClean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瓣膜</a:t>
              </a:r>
              <a:endParaRPr lang="en-US" altLang="ko-KR" sz="2800" b="1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 bwMode="auto">
          <a:xfrm>
            <a:off x="3470346" y="2243718"/>
            <a:ext cx="1318217" cy="1248327"/>
            <a:chOff x="2070647" y="987574"/>
            <a:chExt cx="918641" cy="883212"/>
          </a:xfrm>
        </p:grpSpPr>
        <p:sp>
          <p:nvSpPr>
            <p:cNvPr id="155" name="椭圆 154"/>
            <p:cNvSpPr/>
            <p:nvPr/>
          </p:nvSpPr>
          <p:spPr>
            <a:xfrm>
              <a:off x="2106076" y="987574"/>
              <a:ext cx="883212" cy="883212"/>
            </a:xfrm>
            <a:prstGeom prst="ellipse">
              <a:avLst/>
            </a:prstGeom>
            <a:solidFill>
              <a:srgbClr val="009B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56" name="组合 33"/>
            <p:cNvGrpSpPr/>
            <p:nvPr/>
          </p:nvGrpSpPr>
          <p:grpSpPr bwMode="auto">
            <a:xfrm>
              <a:off x="2127056" y="1127683"/>
              <a:ext cx="602993" cy="602993"/>
              <a:chOff x="-311096" y="1479151"/>
              <a:chExt cx="602993" cy="602993"/>
            </a:xfrm>
          </p:grpSpPr>
          <p:sp>
            <p:nvSpPr>
              <p:cNvPr id="158" name="椭圆 157"/>
              <p:cNvSpPr/>
              <p:nvPr/>
            </p:nvSpPr>
            <p:spPr>
              <a:xfrm>
                <a:off x="-311744" y="1478580"/>
                <a:ext cx="603857" cy="6041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-311744" y="1478580"/>
                <a:ext cx="603857" cy="6041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-311096" y="1479151"/>
                <a:ext cx="602993" cy="602993"/>
              </a:xfrm>
              <a:prstGeom prst="ellipse">
                <a:avLst/>
              </a:prstGeom>
              <a:gradFill flip="none" rotWithShape="1">
                <a:gsLst>
                  <a:gs pos="61000">
                    <a:schemeClr val="bg1">
                      <a:lumMod val="85000"/>
                      <a:alpha val="0"/>
                    </a:schemeClr>
                  </a:gs>
                  <a:gs pos="100000">
                    <a:schemeClr val="bg1">
                      <a:lumMod val="75000"/>
                      <a:alpha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7" name="矩形 77"/>
            <p:cNvSpPr>
              <a:spLocks noChangeArrowheads="1"/>
            </p:cNvSpPr>
            <p:nvPr/>
          </p:nvSpPr>
          <p:spPr bwMode="auto">
            <a:xfrm>
              <a:off x="2070647" y="1105038"/>
              <a:ext cx="709048" cy="675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 smtClean="0">
                  <a:solidFill>
                    <a:srgbClr val="26262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纤维环</a:t>
              </a:r>
              <a:endParaRPr lang="en-US" altLang="ko-KR" sz="2800" b="1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436096" y="859576"/>
            <a:ext cx="2952328" cy="6040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二尖瓣、三尖瓣</a:t>
            </a:r>
            <a:endParaRPr lang="zh-CN" altLang="en-US" sz="2800" b="1" dirty="0"/>
          </a:p>
        </p:txBody>
      </p:sp>
      <p:pic>
        <p:nvPicPr>
          <p:cNvPr id="3076" name="Picture 4" descr="C:\Users\WJS\Desktop\0145e46a948f8db60fdb3c4918f3cbb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253" y="763864"/>
            <a:ext cx="2830572" cy="4245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WJS\Desktop\心瓣膜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909" y="1732805"/>
            <a:ext cx="3927579" cy="334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163045" y="1885578"/>
            <a:ext cx="3595626" cy="558924"/>
          </a:xfrm>
          <a:custGeom>
            <a:avLst/>
            <a:gdLst>
              <a:gd name="connsiteX0" fmla="*/ 0 w 3456384"/>
              <a:gd name="connsiteY0" fmla="*/ 0 h 216024"/>
              <a:gd name="connsiteX1" fmla="*/ 3456384 w 3456384"/>
              <a:gd name="connsiteY1" fmla="*/ 0 h 216024"/>
              <a:gd name="connsiteX2" fmla="*/ 3456384 w 3456384"/>
              <a:gd name="connsiteY2" fmla="*/ 216024 h 216024"/>
              <a:gd name="connsiteX3" fmla="*/ 0 w 3456384"/>
              <a:gd name="connsiteY3" fmla="*/ 216024 h 216024"/>
              <a:gd name="connsiteX4" fmla="*/ 0 w 3456384"/>
              <a:gd name="connsiteY4" fmla="*/ 0 h 216024"/>
              <a:gd name="connsiteX0" fmla="*/ 0 w 3551634"/>
              <a:gd name="connsiteY0" fmla="*/ 0 h 520824"/>
              <a:gd name="connsiteX1" fmla="*/ 3456384 w 3551634"/>
              <a:gd name="connsiteY1" fmla="*/ 0 h 520824"/>
              <a:gd name="connsiteX2" fmla="*/ 3551634 w 3551634"/>
              <a:gd name="connsiteY2" fmla="*/ 520824 h 520824"/>
              <a:gd name="connsiteX3" fmla="*/ 0 w 3551634"/>
              <a:gd name="connsiteY3" fmla="*/ 216024 h 520824"/>
              <a:gd name="connsiteX4" fmla="*/ 0 w 3551634"/>
              <a:gd name="connsiteY4" fmla="*/ 0 h 520824"/>
              <a:gd name="connsiteX0" fmla="*/ 0 w 3551634"/>
              <a:gd name="connsiteY0" fmla="*/ 0 h 520824"/>
              <a:gd name="connsiteX1" fmla="*/ 3546871 w 3551634"/>
              <a:gd name="connsiteY1" fmla="*/ 328613 h 520824"/>
              <a:gd name="connsiteX2" fmla="*/ 3551634 w 3551634"/>
              <a:gd name="connsiteY2" fmla="*/ 520824 h 520824"/>
              <a:gd name="connsiteX3" fmla="*/ 0 w 3551634"/>
              <a:gd name="connsiteY3" fmla="*/ 216024 h 520824"/>
              <a:gd name="connsiteX4" fmla="*/ 0 w 3551634"/>
              <a:gd name="connsiteY4" fmla="*/ 0 h 520824"/>
              <a:gd name="connsiteX0" fmla="*/ 0 w 3551634"/>
              <a:gd name="connsiteY0" fmla="*/ 0 h 520824"/>
              <a:gd name="connsiteX1" fmla="*/ 3116970 w 3551634"/>
              <a:gd name="connsiteY1" fmla="*/ 152772 h 520824"/>
              <a:gd name="connsiteX2" fmla="*/ 3546871 w 3551634"/>
              <a:gd name="connsiteY2" fmla="*/ 328613 h 520824"/>
              <a:gd name="connsiteX3" fmla="*/ 3551634 w 3551634"/>
              <a:gd name="connsiteY3" fmla="*/ 520824 h 520824"/>
              <a:gd name="connsiteX4" fmla="*/ 0 w 3551634"/>
              <a:gd name="connsiteY4" fmla="*/ 216024 h 520824"/>
              <a:gd name="connsiteX5" fmla="*/ 0 w 3551634"/>
              <a:gd name="connsiteY5" fmla="*/ 0 h 520824"/>
              <a:gd name="connsiteX0" fmla="*/ 0 w 3551634"/>
              <a:gd name="connsiteY0" fmla="*/ 0 h 520824"/>
              <a:gd name="connsiteX1" fmla="*/ 3116970 w 3551634"/>
              <a:gd name="connsiteY1" fmla="*/ 152772 h 520824"/>
              <a:gd name="connsiteX2" fmla="*/ 3546871 w 3551634"/>
              <a:gd name="connsiteY2" fmla="*/ 328613 h 520824"/>
              <a:gd name="connsiteX3" fmla="*/ 3551634 w 3551634"/>
              <a:gd name="connsiteY3" fmla="*/ 520824 h 520824"/>
              <a:gd name="connsiteX4" fmla="*/ 3069345 w 3551634"/>
              <a:gd name="connsiteY4" fmla="*/ 305172 h 520824"/>
              <a:gd name="connsiteX5" fmla="*/ 0 w 3551634"/>
              <a:gd name="connsiteY5" fmla="*/ 216024 h 520824"/>
              <a:gd name="connsiteX6" fmla="*/ 0 w 3551634"/>
              <a:gd name="connsiteY6" fmla="*/ 0 h 520824"/>
              <a:gd name="connsiteX0" fmla="*/ 0 w 3551634"/>
              <a:gd name="connsiteY0" fmla="*/ 0 h 520824"/>
              <a:gd name="connsiteX1" fmla="*/ 3116970 w 3551634"/>
              <a:gd name="connsiteY1" fmla="*/ 152772 h 520824"/>
              <a:gd name="connsiteX2" fmla="*/ 3546871 w 3551634"/>
              <a:gd name="connsiteY2" fmla="*/ 328613 h 520824"/>
              <a:gd name="connsiteX3" fmla="*/ 3551634 w 3551634"/>
              <a:gd name="connsiteY3" fmla="*/ 520824 h 520824"/>
              <a:gd name="connsiteX4" fmla="*/ 3069345 w 3551634"/>
              <a:gd name="connsiteY4" fmla="*/ 305172 h 520824"/>
              <a:gd name="connsiteX5" fmla="*/ 0 w 3551634"/>
              <a:gd name="connsiteY5" fmla="*/ 216024 h 520824"/>
              <a:gd name="connsiteX6" fmla="*/ 0 w 3551634"/>
              <a:gd name="connsiteY6" fmla="*/ 0 h 520824"/>
              <a:gd name="connsiteX0" fmla="*/ 0 w 3551634"/>
              <a:gd name="connsiteY0" fmla="*/ 0 h 520824"/>
              <a:gd name="connsiteX1" fmla="*/ 3116970 w 3551634"/>
              <a:gd name="connsiteY1" fmla="*/ 152772 h 520824"/>
              <a:gd name="connsiteX2" fmla="*/ 3546871 w 3551634"/>
              <a:gd name="connsiteY2" fmla="*/ 328613 h 520824"/>
              <a:gd name="connsiteX3" fmla="*/ 3551634 w 3551634"/>
              <a:gd name="connsiteY3" fmla="*/ 520824 h 520824"/>
              <a:gd name="connsiteX4" fmla="*/ 3069345 w 3551634"/>
              <a:gd name="connsiteY4" fmla="*/ 305172 h 520824"/>
              <a:gd name="connsiteX5" fmla="*/ 2469270 w 3551634"/>
              <a:gd name="connsiteY5" fmla="*/ 209922 h 520824"/>
              <a:gd name="connsiteX6" fmla="*/ 0 w 3551634"/>
              <a:gd name="connsiteY6" fmla="*/ 216024 h 520824"/>
              <a:gd name="connsiteX7" fmla="*/ 0 w 3551634"/>
              <a:gd name="connsiteY7" fmla="*/ 0 h 520824"/>
              <a:gd name="connsiteX0" fmla="*/ 0 w 3551634"/>
              <a:gd name="connsiteY0" fmla="*/ 4922 h 525746"/>
              <a:gd name="connsiteX1" fmla="*/ 2478795 w 3551634"/>
              <a:gd name="connsiteY1" fmla="*/ 52919 h 525746"/>
              <a:gd name="connsiteX2" fmla="*/ 3116970 w 3551634"/>
              <a:gd name="connsiteY2" fmla="*/ 157694 h 525746"/>
              <a:gd name="connsiteX3" fmla="*/ 3546871 w 3551634"/>
              <a:gd name="connsiteY3" fmla="*/ 333535 h 525746"/>
              <a:gd name="connsiteX4" fmla="*/ 3551634 w 3551634"/>
              <a:gd name="connsiteY4" fmla="*/ 525746 h 525746"/>
              <a:gd name="connsiteX5" fmla="*/ 3069345 w 3551634"/>
              <a:gd name="connsiteY5" fmla="*/ 310094 h 525746"/>
              <a:gd name="connsiteX6" fmla="*/ 2469270 w 3551634"/>
              <a:gd name="connsiteY6" fmla="*/ 214844 h 525746"/>
              <a:gd name="connsiteX7" fmla="*/ 0 w 3551634"/>
              <a:gd name="connsiteY7" fmla="*/ 220946 h 525746"/>
              <a:gd name="connsiteX8" fmla="*/ 0 w 3551634"/>
              <a:gd name="connsiteY8" fmla="*/ 4922 h 525746"/>
              <a:gd name="connsiteX0" fmla="*/ 0 w 3551634"/>
              <a:gd name="connsiteY0" fmla="*/ 4922 h 525746"/>
              <a:gd name="connsiteX1" fmla="*/ 2478795 w 3551634"/>
              <a:gd name="connsiteY1" fmla="*/ 52919 h 525746"/>
              <a:gd name="connsiteX2" fmla="*/ 3116970 w 3551634"/>
              <a:gd name="connsiteY2" fmla="*/ 157694 h 525746"/>
              <a:gd name="connsiteX3" fmla="*/ 3546871 w 3551634"/>
              <a:gd name="connsiteY3" fmla="*/ 333535 h 525746"/>
              <a:gd name="connsiteX4" fmla="*/ 3551634 w 3551634"/>
              <a:gd name="connsiteY4" fmla="*/ 525746 h 525746"/>
              <a:gd name="connsiteX5" fmla="*/ 3069345 w 3551634"/>
              <a:gd name="connsiteY5" fmla="*/ 310094 h 525746"/>
              <a:gd name="connsiteX6" fmla="*/ 2469270 w 3551634"/>
              <a:gd name="connsiteY6" fmla="*/ 214844 h 525746"/>
              <a:gd name="connsiteX7" fmla="*/ 0 w 3551634"/>
              <a:gd name="connsiteY7" fmla="*/ 220946 h 525746"/>
              <a:gd name="connsiteX8" fmla="*/ 0 w 3551634"/>
              <a:gd name="connsiteY8" fmla="*/ 4922 h 525746"/>
              <a:gd name="connsiteX0" fmla="*/ 0 w 3551634"/>
              <a:gd name="connsiteY0" fmla="*/ 4922 h 525746"/>
              <a:gd name="connsiteX1" fmla="*/ 2478795 w 3551634"/>
              <a:gd name="connsiteY1" fmla="*/ 52919 h 525746"/>
              <a:gd name="connsiteX2" fmla="*/ 3116970 w 3551634"/>
              <a:gd name="connsiteY2" fmla="*/ 157694 h 525746"/>
              <a:gd name="connsiteX3" fmla="*/ 3546871 w 3551634"/>
              <a:gd name="connsiteY3" fmla="*/ 333535 h 525746"/>
              <a:gd name="connsiteX4" fmla="*/ 3551634 w 3551634"/>
              <a:gd name="connsiteY4" fmla="*/ 525746 h 525746"/>
              <a:gd name="connsiteX5" fmla="*/ 3069345 w 3551634"/>
              <a:gd name="connsiteY5" fmla="*/ 310094 h 525746"/>
              <a:gd name="connsiteX6" fmla="*/ 2469270 w 3551634"/>
              <a:gd name="connsiteY6" fmla="*/ 214844 h 525746"/>
              <a:gd name="connsiteX7" fmla="*/ 0 w 3551634"/>
              <a:gd name="connsiteY7" fmla="*/ 220946 h 525746"/>
              <a:gd name="connsiteX8" fmla="*/ 0 w 3551634"/>
              <a:gd name="connsiteY8" fmla="*/ 4922 h 525746"/>
              <a:gd name="connsiteX0" fmla="*/ 0 w 3551634"/>
              <a:gd name="connsiteY0" fmla="*/ 4922 h 525746"/>
              <a:gd name="connsiteX1" fmla="*/ 2478795 w 3551634"/>
              <a:gd name="connsiteY1" fmla="*/ 52919 h 525746"/>
              <a:gd name="connsiteX2" fmla="*/ 3116970 w 3551634"/>
              <a:gd name="connsiteY2" fmla="*/ 157694 h 525746"/>
              <a:gd name="connsiteX3" fmla="*/ 3546871 w 3551634"/>
              <a:gd name="connsiteY3" fmla="*/ 333535 h 525746"/>
              <a:gd name="connsiteX4" fmla="*/ 3551634 w 3551634"/>
              <a:gd name="connsiteY4" fmla="*/ 525746 h 525746"/>
              <a:gd name="connsiteX5" fmla="*/ 3069345 w 3551634"/>
              <a:gd name="connsiteY5" fmla="*/ 310094 h 525746"/>
              <a:gd name="connsiteX6" fmla="*/ 2469270 w 3551634"/>
              <a:gd name="connsiteY6" fmla="*/ 214844 h 525746"/>
              <a:gd name="connsiteX7" fmla="*/ 1883482 w 3551634"/>
              <a:gd name="connsiteY7" fmla="*/ 143407 h 525746"/>
              <a:gd name="connsiteX8" fmla="*/ 0 w 3551634"/>
              <a:gd name="connsiteY8" fmla="*/ 220946 h 525746"/>
              <a:gd name="connsiteX9" fmla="*/ 0 w 3551634"/>
              <a:gd name="connsiteY9" fmla="*/ 4922 h 525746"/>
              <a:gd name="connsiteX0" fmla="*/ 0 w 3551634"/>
              <a:gd name="connsiteY0" fmla="*/ 21982 h 542806"/>
              <a:gd name="connsiteX1" fmla="*/ 1878720 w 3551634"/>
              <a:gd name="connsiteY1" fmla="*/ 8067 h 542806"/>
              <a:gd name="connsiteX2" fmla="*/ 2478795 w 3551634"/>
              <a:gd name="connsiteY2" fmla="*/ 69979 h 542806"/>
              <a:gd name="connsiteX3" fmla="*/ 3116970 w 3551634"/>
              <a:gd name="connsiteY3" fmla="*/ 174754 h 542806"/>
              <a:gd name="connsiteX4" fmla="*/ 3546871 w 3551634"/>
              <a:gd name="connsiteY4" fmla="*/ 350595 h 542806"/>
              <a:gd name="connsiteX5" fmla="*/ 3551634 w 3551634"/>
              <a:gd name="connsiteY5" fmla="*/ 542806 h 542806"/>
              <a:gd name="connsiteX6" fmla="*/ 3069345 w 3551634"/>
              <a:gd name="connsiteY6" fmla="*/ 327154 h 542806"/>
              <a:gd name="connsiteX7" fmla="*/ 2469270 w 3551634"/>
              <a:gd name="connsiteY7" fmla="*/ 231904 h 542806"/>
              <a:gd name="connsiteX8" fmla="*/ 1883482 w 3551634"/>
              <a:gd name="connsiteY8" fmla="*/ 160467 h 542806"/>
              <a:gd name="connsiteX9" fmla="*/ 0 w 3551634"/>
              <a:gd name="connsiteY9" fmla="*/ 238006 h 542806"/>
              <a:gd name="connsiteX10" fmla="*/ 0 w 3551634"/>
              <a:gd name="connsiteY10" fmla="*/ 21982 h 542806"/>
              <a:gd name="connsiteX0" fmla="*/ 0 w 3551634"/>
              <a:gd name="connsiteY0" fmla="*/ 21982 h 542806"/>
              <a:gd name="connsiteX1" fmla="*/ 1878720 w 3551634"/>
              <a:gd name="connsiteY1" fmla="*/ 8067 h 542806"/>
              <a:gd name="connsiteX2" fmla="*/ 2478795 w 3551634"/>
              <a:gd name="connsiteY2" fmla="*/ 69979 h 542806"/>
              <a:gd name="connsiteX3" fmla="*/ 3116970 w 3551634"/>
              <a:gd name="connsiteY3" fmla="*/ 174754 h 542806"/>
              <a:gd name="connsiteX4" fmla="*/ 3546871 w 3551634"/>
              <a:gd name="connsiteY4" fmla="*/ 350595 h 542806"/>
              <a:gd name="connsiteX5" fmla="*/ 3551634 w 3551634"/>
              <a:gd name="connsiteY5" fmla="*/ 542806 h 542806"/>
              <a:gd name="connsiteX6" fmla="*/ 3069345 w 3551634"/>
              <a:gd name="connsiteY6" fmla="*/ 327154 h 542806"/>
              <a:gd name="connsiteX7" fmla="*/ 2469270 w 3551634"/>
              <a:gd name="connsiteY7" fmla="*/ 231904 h 542806"/>
              <a:gd name="connsiteX8" fmla="*/ 1883482 w 3551634"/>
              <a:gd name="connsiteY8" fmla="*/ 160467 h 542806"/>
              <a:gd name="connsiteX9" fmla="*/ 1016707 w 3551634"/>
              <a:gd name="connsiteY9" fmla="*/ 174754 h 542806"/>
              <a:gd name="connsiteX10" fmla="*/ 0 w 3551634"/>
              <a:gd name="connsiteY10" fmla="*/ 238006 h 542806"/>
              <a:gd name="connsiteX11" fmla="*/ 0 w 3551634"/>
              <a:gd name="connsiteY11" fmla="*/ 21982 h 542806"/>
              <a:gd name="connsiteX0" fmla="*/ 4762 w 3551634"/>
              <a:gd name="connsiteY0" fmla="*/ 10839 h 569763"/>
              <a:gd name="connsiteX1" fmla="*/ 1878720 w 3551634"/>
              <a:gd name="connsiteY1" fmla="*/ 35024 h 569763"/>
              <a:gd name="connsiteX2" fmla="*/ 2478795 w 3551634"/>
              <a:gd name="connsiteY2" fmla="*/ 96936 h 569763"/>
              <a:gd name="connsiteX3" fmla="*/ 3116970 w 3551634"/>
              <a:gd name="connsiteY3" fmla="*/ 201711 h 569763"/>
              <a:gd name="connsiteX4" fmla="*/ 3546871 w 3551634"/>
              <a:gd name="connsiteY4" fmla="*/ 377552 h 569763"/>
              <a:gd name="connsiteX5" fmla="*/ 3551634 w 3551634"/>
              <a:gd name="connsiteY5" fmla="*/ 569763 h 569763"/>
              <a:gd name="connsiteX6" fmla="*/ 3069345 w 3551634"/>
              <a:gd name="connsiteY6" fmla="*/ 354111 h 569763"/>
              <a:gd name="connsiteX7" fmla="*/ 2469270 w 3551634"/>
              <a:gd name="connsiteY7" fmla="*/ 258861 h 569763"/>
              <a:gd name="connsiteX8" fmla="*/ 1883482 w 3551634"/>
              <a:gd name="connsiteY8" fmla="*/ 187424 h 569763"/>
              <a:gd name="connsiteX9" fmla="*/ 1016707 w 3551634"/>
              <a:gd name="connsiteY9" fmla="*/ 201711 h 569763"/>
              <a:gd name="connsiteX10" fmla="*/ 0 w 3551634"/>
              <a:gd name="connsiteY10" fmla="*/ 264963 h 569763"/>
              <a:gd name="connsiteX11" fmla="*/ 4762 w 3551634"/>
              <a:gd name="connsiteY11" fmla="*/ 10839 h 569763"/>
              <a:gd name="connsiteX0" fmla="*/ 4762 w 3551634"/>
              <a:gd name="connsiteY0" fmla="*/ 10839 h 569763"/>
              <a:gd name="connsiteX1" fmla="*/ 1878720 w 3551634"/>
              <a:gd name="connsiteY1" fmla="*/ 35024 h 569763"/>
              <a:gd name="connsiteX2" fmla="*/ 2478795 w 3551634"/>
              <a:gd name="connsiteY2" fmla="*/ 96936 h 569763"/>
              <a:gd name="connsiteX3" fmla="*/ 3116970 w 3551634"/>
              <a:gd name="connsiteY3" fmla="*/ 201711 h 569763"/>
              <a:gd name="connsiteX4" fmla="*/ 3546871 w 3551634"/>
              <a:gd name="connsiteY4" fmla="*/ 377552 h 569763"/>
              <a:gd name="connsiteX5" fmla="*/ 3551634 w 3551634"/>
              <a:gd name="connsiteY5" fmla="*/ 569763 h 569763"/>
              <a:gd name="connsiteX6" fmla="*/ 3069345 w 3551634"/>
              <a:gd name="connsiteY6" fmla="*/ 354111 h 569763"/>
              <a:gd name="connsiteX7" fmla="*/ 2469270 w 3551634"/>
              <a:gd name="connsiteY7" fmla="*/ 258861 h 569763"/>
              <a:gd name="connsiteX8" fmla="*/ 1883482 w 3551634"/>
              <a:gd name="connsiteY8" fmla="*/ 187424 h 569763"/>
              <a:gd name="connsiteX9" fmla="*/ 1016707 w 3551634"/>
              <a:gd name="connsiteY9" fmla="*/ 201711 h 569763"/>
              <a:gd name="connsiteX10" fmla="*/ 0 w 3551634"/>
              <a:gd name="connsiteY10" fmla="*/ 179238 h 569763"/>
              <a:gd name="connsiteX11" fmla="*/ 4762 w 3551634"/>
              <a:gd name="connsiteY11" fmla="*/ 10839 h 569763"/>
              <a:gd name="connsiteX0" fmla="*/ 4762 w 3551634"/>
              <a:gd name="connsiteY0" fmla="*/ 10839 h 569763"/>
              <a:gd name="connsiteX1" fmla="*/ 1878720 w 3551634"/>
              <a:gd name="connsiteY1" fmla="*/ 35024 h 569763"/>
              <a:gd name="connsiteX2" fmla="*/ 2478795 w 3551634"/>
              <a:gd name="connsiteY2" fmla="*/ 96936 h 569763"/>
              <a:gd name="connsiteX3" fmla="*/ 3116970 w 3551634"/>
              <a:gd name="connsiteY3" fmla="*/ 201711 h 569763"/>
              <a:gd name="connsiteX4" fmla="*/ 3546871 w 3551634"/>
              <a:gd name="connsiteY4" fmla="*/ 377552 h 569763"/>
              <a:gd name="connsiteX5" fmla="*/ 3551634 w 3551634"/>
              <a:gd name="connsiteY5" fmla="*/ 569763 h 569763"/>
              <a:gd name="connsiteX6" fmla="*/ 3069345 w 3551634"/>
              <a:gd name="connsiteY6" fmla="*/ 354111 h 569763"/>
              <a:gd name="connsiteX7" fmla="*/ 2469270 w 3551634"/>
              <a:gd name="connsiteY7" fmla="*/ 258861 h 569763"/>
              <a:gd name="connsiteX8" fmla="*/ 1883482 w 3551634"/>
              <a:gd name="connsiteY8" fmla="*/ 187424 h 569763"/>
              <a:gd name="connsiteX9" fmla="*/ 1016707 w 3551634"/>
              <a:gd name="connsiteY9" fmla="*/ 201711 h 569763"/>
              <a:gd name="connsiteX10" fmla="*/ 507120 w 3551634"/>
              <a:gd name="connsiteY10" fmla="*/ 258862 h 569763"/>
              <a:gd name="connsiteX11" fmla="*/ 0 w 3551634"/>
              <a:gd name="connsiteY11" fmla="*/ 179238 h 569763"/>
              <a:gd name="connsiteX12" fmla="*/ 4762 w 3551634"/>
              <a:gd name="connsiteY12" fmla="*/ 10839 h 569763"/>
              <a:gd name="connsiteX0" fmla="*/ 4762 w 3551634"/>
              <a:gd name="connsiteY0" fmla="*/ 4770 h 563694"/>
              <a:gd name="connsiteX1" fmla="*/ 535695 w 3551634"/>
              <a:gd name="connsiteY1" fmla="*/ 90868 h 563694"/>
              <a:gd name="connsiteX2" fmla="*/ 1878720 w 3551634"/>
              <a:gd name="connsiteY2" fmla="*/ 28955 h 563694"/>
              <a:gd name="connsiteX3" fmla="*/ 2478795 w 3551634"/>
              <a:gd name="connsiteY3" fmla="*/ 90867 h 563694"/>
              <a:gd name="connsiteX4" fmla="*/ 3116970 w 3551634"/>
              <a:gd name="connsiteY4" fmla="*/ 195642 h 563694"/>
              <a:gd name="connsiteX5" fmla="*/ 3546871 w 3551634"/>
              <a:gd name="connsiteY5" fmla="*/ 371483 h 563694"/>
              <a:gd name="connsiteX6" fmla="*/ 3551634 w 3551634"/>
              <a:gd name="connsiteY6" fmla="*/ 563694 h 563694"/>
              <a:gd name="connsiteX7" fmla="*/ 3069345 w 3551634"/>
              <a:gd name="connsiteY7" fmla="*/ 348042 h 563694"/>
              <a:gd name="connsiteX8" fmla="*/ 2469270 w 3551634"/>
              <a:gd name="connsiteY8" fmla="*/ 252792 h 563694"/>
              <a:gd name="connsiteX9" fmla="*/ 1883482 w 3551634"/>
              <a:gd name="connsiteY9" fmla="*/ 181355 h 563694"/>
              <a:gd name="connsiteX10" fmla="*/ 1016707 w 3551634"/>
              <a:gd name="connsiteY10" fmla="*/ 195642 h 563694"/>
              <a:gd name="connsiteX11" fmla="*/ 507120 w 3551634"/>
              <a:gd name="connsiteY11" fmla="*/ 252793 h 563694"/>
              <a:gd name="connsiteX12" fmla="*/ 0 w 3551634"/>
              <a:gd name="connsiteY12" fmla="*/ 173169 h 563694"/>
              <a:gd name="connsiteX13" fmla="*/ 4762 w 3551634"/>
              <a:gd name="connsiteY13" fmla="*/ 4770 h 563694"/>
              <a:gd name="connsiteX0" fmla="*/ 4762 w 3551634"/>
              <a:gd name="connsiteY0" fmla="*/ 4770 h 563694"/>
              <a:gd name="connsiteX1" fmla="*/ 535695 w 3551634"/>
              <a:gd name="connsiteY1" fmla="*/ 90868 h 563694"/>
              <a:gd name="connsiteX2" fmla="*/ 1878720 w 3551634"/>
              <a:gd name="connsiteY2" fmla="*/ 28955 h 563694"/>
              <a:gd name="connsiteX3" fmla="*/ 2478795 w 3551634"/>
              <a:gd name="connsiteY3" fmla="*/ 90867 h 563694"/>
              <a:gd name="connsiteX4" fmla="*/ 3116970 w 3551634"/>
              <a:gd name="connsiteY4" fmla="*/ 195642 h 563694"/>
              <a:gd name="connsiteX5" fmla="*/ 3546871 w 3551634"/>
              <a:gd name="connsiteY5" fmla="*/ 371483 h 563694"/>
              <a:gd name="connsiteX6" fmla="*/ 3551634 w 3551634"/>
              <a:gd name="connsiteY6" fmla="*/ 563694 h 563694"/>
              <a:gd name="connsiteX7" fmla="*/ 3069345 w 3551634"/>
              <a:gd name="connsiteY7" fmla="*/ 348042 h 563694"/>
              <a:gd name="connsiteX8" fmla="*/ 2469270 w 3551634"/>
              <a:gd name="connsiteY8" fmla="*/ 252792 h 563694"/>
              <a:gd name="connsiteX9" fmla="*/ 1883482 w 3551634"/>
              <a:gd name="connsiteY9" fmla="*/ 181355 h 563694"/>
              <a:gd name="connsiteX10" fmla="*/ 1021469 w 3551634"/>
              <a:gd name="connsiteY10" fmla="*/ 219454 h 563694"/>
              <a:gd name="connsiteX11" fmla="*/ 507120 w 3551634"/>
              <a:gd name="connsiteY11" fmla="*/ 252793 h 563694"/>
              <a:gd name="connsiteX12" fmla="*/ 0 w 3551634"/>
              <a:gd name="connsiteY12" fmla="*/ 173169 h 563694"/>
              <a:gd name="connsiteX13" fmla="*/ 4762 w 3551634"/>
              <a:gd name="connsiteY13" fmla="*/ 4770 h 563694"/>
              <a:gd name="connsiteX0" fmla="*/ 4762 w 3551634"/>
              <a:gd name="connsiteY0" fmla="*/ 0 h 558924"/>
              <a:gd name="connsiteX1" fmla="*/ 535695 w 3551634"/>
              <a:gd name="connsiteY1" fmla="*/ 86098 h 558924"/>
              <a:gd name="connsiteX2" fmla="*/ 1878720 w 3551634"/>
              <a:gd name="connsiteY2" fmla="*/ 24185 h 558924"/>
              <a:gd name="connsiteX3" fmla="*/ 2478795 w 3551634"/>
              <a:gd name="connsiteY3" fmla="*/ 86097 h 558924"/>
              <a:gd name="connsiteX4" fmla="*/ 3116970 w 3551634"/>
              <a:gd name="connsiteY4" fmla="*/ 190872 h 558924"/>
              <a:gd name="connsiteX5" fmla="*/ 3546871 w 3551634"/>
              <a:gd name="connsiteY5" fmla="*/ 366713 h 558924"/>
              <a:gd name="connsiteX6" fmla="*/ 3551634 w 3551634"/>
              <a:gd name="connsiteY6" fmla="*/ 558924 h 558924"/>
              <a:gd name="connsiteX7" fmla="*/ 3069345 w 3551634"/>
              <a:gd name="connsiteY7" fmla="*/ 343272 h 558924"/>
              <a:gd name="connsiteX8" fmla="*/ 2469270 w 3551634"/>
              <a:gd name="connsiteY8" fmla="*/ 248022 h 558924"/>
              <a:gd name="connsiteX9" fmla="*/ 1883482 w 3551634"/>
              <a:gd name="connsiteY9" fmla="*/ 176585 h 558924"/>
              <a:gd name="connsiteX10" fmla="*/ 1021469 w 3551634"/>
              <a:gd name="connsiteY10" fmla="*/ 214684 h 558924"/>
              <a:gd name="connsiteX11" fmla="*/ 507120 w 3551634"/>
              <a:gd name="connsiteY11" fmla="*/ 248023 h 558924"/>
              <a:gd name="connsiteX12" fmla="*/ 0 w 3551634"/>
              <a:gd name="connsiteY12" fmla="*/ 168399 h 558924"/>
              <a:gd name="connsiteX13" fmla="*/ 4762 w 3551634"/>
              <a:gd name="connsiteY13" fmla="*/ 0 h 558924"/>
              <a:gd name="connsiteX0" fmla="*/ 14355 w 3561227"/>
              <a:gd name="connsiteY0" fmla="*/ 0 h 558924"/>
              <a:gd name="connsiteX1" fmla="*/ 545288 w 3561227"/>
              <a:gd name="connsiteY1" fmla="*/ 86098 h 558924"/>
              <a:gd name="connsiteX2" fmla="*/ 1888313 w 3561227"/>
              <a:gd name="connsiteY2" fmla="*/ 24185 h 558924"/>
              <a:gd name="connsiteX3" fmla="*/ 2488388 w 3561227"/>
              <a:gd name="connsiteY3" fmla="*/ 86097 h 558924"/>
              <a:gd name="connsiteX4" fmla="*/ 3126563 w 3561227"/>
              <a:gd name="connsiteY4" fmla="*/ 190872 h 558924"/>
              <a:gd name="connsiteX5" fmla="*/ 3556464 w 3561227"/>
              <a:gd name="connsiteY5" fmla="*/ 366713 h 558924"/>
              <a:gd name="connsiteX6" fmla="*/ 3561227 w 3561227"/>
              <a:gd name="connsiteY6" fmla="*/ 558924 h 558924"/>
              <a:gd name="connsiteX7" fmla="*/ 3078938 w 3561227"/>
              <a:gd name="connsiteY7" fmla="*/ 343272 h 558924"/>
              <a:gd name="connsiteX8" fmla="*/ 2478863 w 3561227"/>
              <a:gd name="connsiteY8" fmla="*/ 248022 h 558924"/>
              <a:gd name="connsiteX9" fmla="*/ 1893075 w 3561227"/>
              <a:gd name="connsiteY9" fmla="*/ 176585 h 558924"/>
              <a:gd name="connsiteX10" fmla="*/ 1031062 w 3561227"/>
              <a:gd name="connsiteY10" fmla="*/ 214684 h 558924"/>
              <a:gd name="connsiteX11" fmla="*/ 516713 w 3561227"/>
              <a:gd name="connsiteY11" fmla="*/ 248023 h 558924"/>
              <a:gd name="connsiteX12" fmla="*/ 9593 w 3561227"/>
              <a:gd name="connsiteY12" fmla="*/ 168399 h 558924"/>
              <a:gd name="connsiteX13" fmla="*/ 14355 w 3561227"/>
              <a:gd name="connsiteY13" fmla="*/ 0 h 558924"/>
              <a:gd name="connsiteX0" fmla="*/ 25784 w 3572656"/>
              <a:gd name="connsiteY0" fmla="*/ 0 h 558924"/>
              <a:gd name="connsiteX1" fmla="*/ 556717 w 3572656"/>
              <a:gd name="connsiteY1" fmla="*/ 86098 h 558924"/>
              <a:gd name="connsiteX2" fmla="*/ 1899742 w 3572656"/>
              <a:gd name="connsiteY2" fmla="*/ 24185 h 558924"/>
              <a:gd name="connsiteX3" fmla="*/ 2499817 w 3572656"/>
              <a:gd name="connsiteY3" fmla="*/ 86097 h 558924"/>
              <a:gd name="connsiteX4" fmla="*/ 3137992 w 3572656"/>
              <a:gd name="connsiteY4" fmla="*/ 190872 h 558924"/>
              <a:gd name="connsiteX5" fmla="*/ 3567893 w 3572656"/>
              <a:gd name="connsiteY5" fmla="*/ 366713 h 558924"/>
              <a:gd name="connsiteX6" fmla="*/ 3572656 w 3572656"/>
              <a:gd name="connsiteY6" fmla="*/ 558924 h 558924"/>
              <a:gd name="connsiteX7" fmla="*/ 3090367 w 3572656"/>
              <a:gd name="connsiteY7" fmla="*/ 343272 h 558924"/>
              <a:gd name="connsiteX8" fmla="*/ 2490292 w 3572656"/>
              <a:gd name="connsiteY8" fmla="*/ 248022 h 558924"/>
              <a:gd name="connsiteX9" fmla="*/ 1904504 w 3572656"/>
              <a:gd name="connsiteY9" fmla="*/ 176585 h 558924"/>
              <a:gd name="connsiteX10" fmla="*/ 1042491 w 3572656"/>
              <a:gd name="connsiteY10" fmla="*/ 214684 h 558924"/>
              <a:gd name="connsiteX11" fmla="*/ 528142 w 3572656"/>
              <a:gd name="connsiteY11" fmla="*/ 248023 h 558924"/>
              <a:gd name="connsiteX12" fmla="*/ 21022 w 3572656"/>
              <a:gd name="connsiteY12" fmla="*/ 168399 h 558924"/>
              <a:gd name="connsiteX13" fmla="*/ 25784 w 3572656"/>
              <a:gd name="connsiteY13" fmla="*/ 0 h 558924"/>
              <a:gd name="connsiteX0" fmla="*/ 25784 w 3588050"/>
              <a:gd name="connsiteY0" fmla="*/ 0 h 558924"/>
              <a:gd name="connsiteX1" fmla="*/ 556717 w 3588050"/>
              <a:gd name="connsiteY1" fmla="*/ 86098 h 558924"/>
              <a:gd name="connsiteX2" fmla="*/ 1899742 w 3588050"/>
              <a:gd name="connsiteY2" fmla="*/ 24185 h 558924"/>
              <a:gd name="connsiteX3" fmla="*/ 2499817 w 3588050"/>
              <a:gd name="connsiteY3" fmla="*/ 86097 h 558924"/>
              <a:gd name="connsiteX4" fmla="*/ 3137992 w 3588050"/>
              <a:gd name="connsiteY4" fmla="*/ 190872 h 558924"/>
              <a:gd name="connsiteX5" fmla="*/ 3567893 w 3588050"/>
              <a:gd name="connsiteY5" fmla="*/ 366713 h 558924"/>
              <a:gd name="connsiteX6" fmla="*/ 3572656 w 3588050"/>
              <a:gd name="connsiteY6" fmla="*/ 558924 h 558924"/>
              <a:gd name="connsiteX7" fmla="*/ 3090367 w 3588050"/>
              <a:gd name="connsiteY7" fmla="*/ 343272 h 558924"/>
              <a:gd name="connsiteX8" fmla="*/ 2490292 w 3588050"/>
              <a:gd name="connsiteY8" fmla="*/ 248022 h 558924"/>
              <a:gd name="connsiteX9" fmla="*/ 1904504 w 3588050"/>
              <a:gd name="connsiteY9" fmla="*/ 176585 h 558924"/>
              <a:gd name="connsiteX10" fmla="*/ 1042491 w 3588050"/>
              <a:gd name="connsiteY10" fmla="*/ 214684 h 558924"/>
              <a:gd name="connsiteX11" fmla="*/ 528142 w 3588050"/>
              <a:gd name="connsiteY11" fmla="*/ 248023 h 558924"/>
              <a:gd name="connsiteX12" fmla="*/ 21022 w 3588050"/>
              <a:gd name="connsiteY12" fmla="*/ 168399 h 558924"/>
              <a:gd name="connsiteX13" fmla="*/ 25784 w 3588050"/>
              <a:gd name="connsiteY13" fmla="*/ 0 h 558924"/>
              <a:gd name="connsiteX0" fmla="*/ 25784 w 3595626"/>
              <a:gd name="connsiteY0" fmla="*/ 0 h 558924"/>
              <a:gd name="connsiteX1" fmla="*/ 556717 w 3595626"/>
              <a:gd name="connsiteY1" fmla="*/ 86098 h 558924"/>
              <a:gd name="connsiteX2" fmla="*/ 1899742 w 3595626"/>
              <a:gd name="connsiteY2" fmla="*/ 24185 h 558924"/>
              <a:gd name="connsiteX3" fmla="*/ 2499817 w 3595626"/>
              <a:gd name="connsiteY3" fmla="*/ 86097 h 558924"/>
              <a:gd name="connsiteX4" fmla="*/ 3137992 w 3595626"/>
              <a:gd name="connsiteY4" fmla="*/ 190872 h 558924"/>
              <a:gd name="connsiteX5" fmla="*/ 3567893 w 3595626"/>
              <a:gd name="connsiteY5" fmla="*/ 366713 h 558924"/>
              <a:gd name="connsiteX6" fmla="*/ 3572656 w 3595626"/>
              <a:gd name="connsiteY6" fmla="*/ 558924 h 558924"/>
              <a:gd name="connsiteX7" fmla="*/ 3090367 w 3595626"/>
              <a:gd name="connsiteY7" fmla="*/ 343272 h 558924"/>
              <a:gd name="connsiteX8" fmla="*/ 2490292 w 3595626"/>
              <a:gd name="connsiteY8" fmla="*/ 248022 h 558924"/>
              <a:gd name="connsiteX9" fmla="*/ 1904504 w 3595626"/>
              <a:gd name="connsiteY9" fmla="*/ 176585 h 558924"/>
              <a:gd name="connsiteX10" fmla="*/ 1042491 w 3595626"/>
              <a:gd name="connsiteY10" fmla="*/ 214684 h 558924"/>
              <a:gd name="connsiteX11" fmla="*/ 528142 w 3595626"/>
              <a:gd name="connsiteY11" fmla="*/ 248023 h 558924"/>
              <a:gd name="connsiteX12" fmla="*/ 21022 w 3595626"/>
              <a:gd name="connsiteY12" fmla="*/ 168399 h 558924"/>
              <a:gd name="connsiteX13" fmla="*/ 25784 w 3595626"/>
              <a:gd name="connsiteY13" fmla="*/ 0 h 558924"/>
              <a:gd name="connsiteX0" fmla="*/ 25784 w 3595626"/>
              <a:gd name="connsiteY0" fmla="*/ 0 h 558924"/>
              <a:gd name="connsiteX1" fmla="*/ 556717 w 3595626"/>
              <a:gd name="connsiteY1" fmla="*/ 86098 h 558924"/>
              <a:gd name="connsiteX2" fmla="*/ 1899742 w 3595626"/>
              <a:gd name="connsiteY2" fmla="*/ 24185 h 558924"/>
              <a:gd name="connsiteX3" fmla="*/ 2499817 w 3595626"/>
              <a:gd name="connsiteY3" fmla="*/ 86097 h 558924"/>
              <a:gd name="connsiteX4" fmla="*/ 3137992 w 3595626"/>
              <a:gd name="connsiteY4" fmla="*/ 190872 h 558924"/>
              <a:gd name="connsiteX5" fmla="*/ 3567893 w 3595626"/>
              <a:gd name="connsiteY5" fmla="*/ 366713 h 558924"/>
              <a:gd name="connsiteX6" fmla="*/ 3572656 w 3595626"/>
              <a:gd name="connsiteY6" fmla="*/ 558924 h 558924"/>
              <a:gd name="connsiteX7" fmla="*/ 3090367 w 3595626"/>
              <a:gd name="connsiteY7" fmla="*/ 343272 h 558924"/>
              <a:gd name="connsiteX8" fmla="*/ 2490292 w 3595626"/>
              <a:gd name="connsiteY8" fmla="*/ 248022 h 558924"/>
              <a:gd name="connsiteX9" fmla="*/ 1904504 w 3595626"/>
              <a:gd name="connsiteY9" fmla="*/ 176585 h 558924"/>
              <a:gd name="connsiteX10" fmla="*/ 1042491 w 3595626"/>
              <a:gd name="connsiteY10" fmla="*/ 214684 h 558924"/>
              <a:gd name="connsiteX11" fmla="*/ 528142 w 3595626"/>
              <a:gd name="connsiteY11" fmla="*/ 248023 h 558924"/>
              <a:gd name="connsiteX12" fmla="*/ 21022 w 3595626"/>
              <a:gd name="connsiteY12" fmla="*/ 168399 h 558924"/>
              <a:gd name="connsiteX13" fmla="*/ 25784 w 3595626"/>
              <a:gd name="connsiteY13" fmla="*/ 0 h 558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595626" h="558924">
                <a:moveTo>
                  <a:pt x="25784" y="0"/>
                </a:moveTo>
                <a:cubicBezTo>
                  <a:pt x="130942" y="4540"/>
                  <a:pt x="244391" y="82067"/>
                  <a:pt x="556717" y="86098"/>
                </a:cubicBezTo>
                <a:cubicBezTo>
                  <a:pt x="869043" y="90129"/>
                  <a:pt x="1577480" y="9104"/>
                  <a:pt x="1899742" y="24185"/>
                </a:cubicBezTo>
                <a:cubicBezTo>
                  <a:pt x="2222004" y="39266"/>
                  <a:pt x="2294236" y="64666"/>
                  <a:pt x="2499817" y="86097"/>
                </a:cubicBezTo>
                <a:cubicBezTo>
                  <a:pt x="3019312" y="135371"/>
                  <a:pt x="2960773" y="152834"/>
                  <a:pt x="3137992" y="190872"/>
                </a:cubicBezTo>
                <a:lnTo>
                  <a:pt x="3567893" y="366713"/>
                </a:lnTo>
                <a:cubicBezTo>
                  <a:pt x="3598056" y="430783"/>
                  <a:pt x="3609168" y="494854"/>
                  <a:pt x="3572656" y="558924"/>
                </a:cubicBezTo>
                <a:cubicBezTo>
                  <a:pt x="3424593" y="474340"/>
                  <a:pt x="3257480" y="356418"/>
                  <a:pt x="3090367" y="343272"/>
                </a:cubicBezTo>
                <a:cubicBezTo>
                  <a:pt x="2890342" y="290885"/>
                  <a:pt x="2699842" y="252784"/>
                  <a:pt x="2490292" y="248022"/>
                </a:cubicBezTo>
                <a:cubicBezTo>
                  <a:pt x="2296616" y="222622"/>
                  <a:pt x="2102942" y="178172"/>
                  <a:pt x="1904504" y="176585"/>
                </a:cubicBezTo>
                <a:lnTo>
                  <a:pt x="1042491" y="214684"/>
                </a:lnTo>
                <a:cubicBezTo>
                  <a:pt x="874216" y="211509"/>
                  <a:pt x="696417" y="251198"/>
                  <a:pt x="528142" y="248023"/>
                </a:cubicBezTo>
                <a:lnTo>
                  <a:pt x="21022" y="168399"/>
                </a:lnTo>
                <a:cubicBezTo>
                  <a:pt x="-10729" y="88453"/>
                  <a:pt x="-4378" y="75183"/>
                  <a:pt x="25784" y="0"/>
                </a:cubicBezTo>
                <a:close/>
              </a:path>
            </a:pathLst>
          </a:custGeom>
          <a:solidFill>
            <a:srgbClr val="FF0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爆炸形 2 3"/>
          <p:cNvSpPr/>
          <p:nvPr/>
        </p:nvSpPr>
        <p:spPr>
          <a:xfrm>
            <a:off x="5751106" y="2126503"/>
            <a:ext cx="1440160" cy="824544"/>
          </a:xfrm>
          <a:prstGeom prst="irregularSeal2">
            <a:avLst/>
          </a:prstGeom>
          <a:solidFill>
            <a:srgbClr val="FF0000">
              <a:alpha val="76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爆炸形 2 41"/>
          <p:cNvSpPr/>
          <p:nvPr/>
        </p:nvSpPr>
        <p:spPr>
          <a:xfrm>
            <a:off x="7492483" y="2178234"/>
            <a:ext cx="1440160" cy="824544"/>
          </a:xfrm>
          <a:prstGeom prst="irregularSeal2">
            <a:avLst/>
          </a:prstGeom>
          <a:solidFill>
            <a:srgbClr val="FF0000">
              <a:alpha val="76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652727" y="2668555"/>
            <a:ext cx="1576873" cy="1352939"/>
            <a:chOff x="6652727" y="2668555"/>
            <a:chExt cx="1576873" cy="1352939"/>
          </a:xfrm>
        </p:grpSpPr>
        <p:sp>
          <p:nvSpPr>
            <p:cNvPr id="6" name="任意多边形 5"/>
            <p:cNvSpPr/>
            <p:nvPr/>
          </p:nvSpPr>
          <p:spPr>
            <a:xfrm>
              <a:off x="6652727" y="3349690"/>
              <a:ext cx="242598" cy="494522"/>
            </a:xfrm>
            <a:custGeom>
              <a:avLst/>
              <a:gdLst>
                <a:gd name="connsiteX0" fmla="*/ 0 w 242598"/>
                <a:gd name="connsiteY0" fmla="*/ 0 h 494522"/>
                <a:gd name="connsiteX1" fmla="*/ 55983 w 242598"/>
                <a:gd name="connsiteY1" fmla="*/ 102637 h 494522"/>
                <a:gd name="connsiteX2" fmla="*/ 102636 w 242598"/>
                <a:gd name="connsiteY2" fmla="*/ 149290 h 494522"/>
                <a:gd name="connsiteX3" fmla="*/ 111967 w 242598"/>
                <a:gd name="connsiteY3" fmla="*/ 177281 h 494522"/>
                <a:gd name="connsiteX4" fmla="*/ 130628 w 242598"/>
                <a:gd name="connsiteY4" fmla="*/ 195943 h 494522"/>
                <a:gd name="connsiteX5" fmla="*/ 167951 w 242598"/>
                <a:gd name="connsiteY5" fmla="*/ 251926 h 494522"/>
                <a:gd name="connsiteX6" fmla="*/ 186612 w 242598"/>
                <a:gd name="connsiteY6" fmla="*/ 279918 h 494522"/>
                <a:gd name="connsiteX7" fmla="*/ 214604 w 242598"/>
                <a:gd name="connsiteY7" fmla="*/ 335902 h 494522"/>
                <a:gd name="connsiteX8" fmla="*/ 233265 w 242598"/>
                <a:gd name="connsiteY8" fmla="*/ 419877 h 494522"/>
                <a:gd name="connsiteX9" fmla="*/ 242595 w 242598"/>
                <a:gd name="connsiteY9" fmla="*/ 494522 h 49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598" h="494522">
                  <a:moveTo>
                    <a:pt x="0" y="0"/>
                  </a:moveTo>
                  <a:cubicBezTo>
                    <a:pt x="15387" y="38468"/>
                    <a:pt x="24909" y="71563"/>
                    <a:pt x="55983" y="102637"/>
                  </a:cubicBezTo>
                  <a:lnTo>
                    <a:pt x="102636" y="149290"/>
                  </a:lnTo>
                  <a:cubicBezTo>
                    <a:pt x="105746" y="158620"/>
                    <a:pt x="106907" y="168847"/>
                    <a:pt x="111967" y="177281"/>
                  </a:cubicBezTo>
                  <a:cubicBezTo>
                    <a:pt x="116493" y="184824"/>
                    <a:pt x="125350" y="188905"/>
                    <a:pt x="130628" y="195943"/>
                  </a:cubicBezTo>
                  <a:cubicBezTo>
                    <a:pt x="144085" y="213885"/>
                    <a:pt x="155510" y="233265"/>
                    <a:pt x="167951" y="251926"/>
                  </a:cubicBezTo>
                  <a:lnTo>
                    <a:pt x="186612" y="279918"/>
                  </a:lnTo>
                  <a:cubicBezTo>
                    <a:pt x="210063" y="350276"/>
                    <a:pt x="178429" y="263551"/>
                    <a:pt x="214604" y="335902"/>
                  </a:cubicBezTo>
                  <a:cubicBezTo>
                    <a:pt x="225880" y="358454"/>
                    <a:pt x="230081" y="399180"/>
                    <a:pt x="233265" y="419877"/>
                  </a:cubicBezTo>
                  <a:cubicBezTo>
                    <a:pt x="243035" y="483381"/>
                    <a:pt x="242595" y="463891"/>
                    <a:pt x="242595" y="494522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858000" y="3013788"/>
              <a:ext cx="251927" cy="354563"/>
            </a:xfrm>
            <a:custGeom>
              <a:avLst/>
              <a:gdLst>
                <a:gd name="connsiteX0" fmla="*/ 0 w 251927"/>
                <a:gd name="connsiteY0" fmla="*/ 0 h 354563"/>
                <a:gd name="connsiteX1" fmla="*/ 46653 w 251927"/>
                <a:gd name="connsiteY1" fmla="*/ 74645 h 354563"/>
                <a:gd name="connsiteX2" fmla="*/ 65314 w 251927"/>
                <a:gd name="connsiteY2" fmla="*/ 102636 h 354563"/>
                <a:gd name="connsiteX3" fmla="*/ 83976 w 251927"/>
                <a:gd name="connsiteY3" fmla="*/ 121298 h 354563"/>
                <a:gd name="connsiteX4" fmla="*/ 139959 w 251927"/>
                <a:gd name="connsiteY4" fmla="*/ 205273 h 354563"/>
                <a:gd name="connsiteX5" fmla="*/ 158620 w 251927"/>
                <a:gd name="connsiteY5" fmla="*/ 233265 h 354563"/>
                <a:gd name="connsiteX6" fmla="*/ 233265 w 251927"/>
                <a:gd name="connsiteY6" fmla="*/ 326571 h 354563"/>
                <a:gd name="connsiteX7" fmla="*/ 251927 w 251927"/>
                <a:gd name="connsiteY7" fmla="*/ 354563 h 35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927" h="354563">
                  <a:moveTo>
                    <a:pt x="0" y="0"/>
                  </a:moveTo>
                  <a:cubicBezTo>
                    <a:pt x="15551" y="24882"/>
                    <a:pt x="30900" y="49891"/>
                    <a:pt x="46653" y="74645"/>
                  </a:cubicBezTo>
                  <a:cubicBezTo>
                    <a:pt x="52673" y="84106"/>
                    <a:pt x="57385" y="94707"/>
                    <a:pt x="65314" y="102636"/>
                  </a:cubicBezTo>
                  <a:cubicBezTo>
                    <a:pt x="71535" y="108857"/>
                    <a:pt x="78698" y="114260"/>
                    <a:pt x="83976" y="121298"/>
                  </a:cubicBezTo>
                  <a:cubicBezTo>
                    <a:pt x="83983" y="121307"/>
                    <a:pt x="130625" y="191272"/>
                    <a:pt x="139959" y="205273"/>
                  </a:cubicBezTo>
                  <a:cubicBezTo>
                    <a:pt x="146179" y="214604"/>
                    <a:pt x="150691" y="225336"/>
                    <a:pt x="158620" y="233265"/>
                  </a:cubicBezTo>
                  <a:cubicBezTo>
                    <a:pt x="211803" y="286448"/>
                    <a:pt x="186182" y="255947"/>
                    <a:pt x="233265" y="326571"/>
                  </a:cubicBezTo>
                  <a:lnTo>
                    <a:pt x="251927" y="354563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792686" y="3088433"/>
              <a:ext cx="195968" cy="699796"/>
            </a:xfrm>
            <a:custGeom>
              <a:avLst/>
              <a:gdLst>
                <a:gd name="connsiteX0" fmla="*/ 0 w 195968"/>
                <a:gd name="connsiteY0" fmla="*/ 0 h 699796"/>
                <a:gd name="connsiteX1" fmla="*/ 18661 w 195968"/>
                <a:gd name="connsiteY1" fmla="*/ 93306 h 699796"/>
                <a:gd name="connsiteX2" fmla="*/ 37322 w 195968"/>
                <a:gd name="connsiteY2" fmla="*/ 149289 h 699796"/>
                <a:gd name="connsiteX3" fmla="*/ 65314 w 195968"/>
                <a:gd name="connsiteY3" fmla="*/ 270587 h 699796"/>
                <a:gd name="connsiteX4" fmla="*/ 74645 w 195968"/>
                <a:gd name="connsiteY4" fmla="*/ 298579 h 699796"/>
                <a:gd name="connsiteX5" fmla="*/ 121298 w 195968"/>
                <a:gd name="connsiteY5" fmla="*/ 354563 h 699796"/>
                <a:gd name="connsiteX6" fmla="*/ 139959 w 195968"/>
                <a:gd name="connsiteY6" fmla="*/ 410547 h 699796"/>
                <a:gd name="connsiteX7" fmla="*/ 149290 w 195968"/>
                <a:gd name="connsiteY7" fmla="*/ 438538 h 699796"/>
                <a:gd name="connsiteX8" fmla="*/ 158620 w 195968"/>
                <a:gd name="connsiteY8" fmla="*/ 494522 h 699796"/>
                <a:gd name="connsiteX9" fmla="*/ 167951 w 195968"/>
                <a:gd name="connsiteY9" fmla="*/ 578498 h 699796"/>
                <a:gd name="connsiteX10" fmla="*/ 177281 w 195968"/>
                <a:gd name="connsiteY10" fmla="*/ 615820 h 699796"/>
                <a:gd name="connsiteX11" fmla="*/ 186612 w 195968"/>
                <a:gd name="connsiteY11" fmla="*/ 662473 h 699796"/>
                <a:gd name="connsiteX12" fmla="*/ 195943 w 195968"/>
                <a:gd name="connsiteY12" fmla="*/ 699796 h 69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5968" h="699796">
                  <a:moveTo>
                    <a:pt x="0" y="0"/>
                  </a:moveTo>
                  <a:cubicBezTo>
                    <a:pt x="6306" y="37837"/>
                    <a:pt x="8220" y="58505"/>
                    <a:pt x="18661" y="93306"/>
                  </a:cubicBezTo>
                  <a:cubicBezTo>
                    <a:pt x="24313" y="112147"/>
                    <a:pt x="33464" y="130001"/>
                    <a:pt x="37322" y="149289"/>
                  </a:cubicBezTo>
                  <a:cubicBezTo>
                    <a:pt x="44723" y="186294"/>
                    <a:pt x="54061" y="236831"/>
                    <a:pt x="65314" y="270587"/>
                  </a:cubicBezTo>
                  <a:cubicBezTo>
                    <a:pt x="68424" y="279918"/>
                    <a:pt x="70246" y="289782"/>
                    <a:pt x="74645" y="298579"/>
                  </a:cubicBezTo>
                  <a:cubicBezTo>
                    <a:pt x="87636" y="324561"/>
                    <a:pt x="100661" y="333926"/>
                    <a:pt x="121298" y="354563"/>
                  </a:cubicBezTo>
                  <a:lnTo>
                    <a:pt x="139959" y="410547"/>
                  </a:lnTo>
                  <a:lnTo>
                    <a:pt x="149290" y="438538"/>
                  </a:lnTo>
                  <a:cubicBezTo>
                    <a:pt x="152400" y="457199"/>
                    <a:pt x="156120" y="475769"/>
                    <a:pt x="158620" y="494522"/>
                  </a:cubicBezTo>
                  <a:cubicBezTo>
                    <a:pt x="162342" y="522439"/>
                    <a:pt x="163668" y="550661"/>
                    <a:pt x="167951" y="578498"/>
                  </a:cubicBezTo>
                  <a:cubicBezTo>
                    <a:pt x="169901" y="591172"/>
                    <a:pt x="174499" y="603302"/>
                    <a:pt x="177281" y="615820"/>
                  </a:cubicBezTo>
                  <a:cubicBezTo>
                    <a:pt x="180721" y="631301"/>
                    <a:pt x="182765" y="647088"/>
                    <a:pt x="186612" y="662473"/>
                  </a:cubicBezTo>
                  <a:cubicBezTo>
                    <a:pt x="196927" y="703730"/>
                    <a:pt x="195943" y="677368"/>
                    <a:pt x="195943" y="699796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100596" y="2677886"/>
              <a:ext cx="121298" cy="699796"/>
            </a:xfrm>
            <a:custGeom>
              <a:avLst/>
              <a:gdLst>
                <a:gd name="connsiteX0" fmla="*/ 121298 w 121298"/>
                <a:gd name="connsiteY0" fmla="*/ 0 h 699796"/>
                <a:gd name="connsiteX1" fmla="*/ 93306 w 121298"/>
                <a:gd name="connsiteY1" fmla="*/ 83975 h 699796"/>
                <a:gd name="connsiteX2" fmla="*/ 83975 w 121298"/>
                <a:gd name="connsiteY2" fmla="*/ 121298 h 699796"/>
                <a:gd name="connsiteX3" fmla="*/ 65314 w 121298"/>
                <a:gd name="connsiteY3" fmla="*/ 177281 h 699796"/>
                <a:gd name="connsiteX4" fmla="*/ 37322 w 121298"/>
                <a:gd name="connsiteY4" fmla="*/ 270587 h 699796"/>
                <a:gd name="connsiteX5" fmla="*/ 9331 w 121298"/>
                <a:gd name="connsiteY5" fmla="*/ 354563 h 699796"/>
                <a:gd name="connsiteX6" fmla="*/ 0 w 121298"/>
                <a:gd name="connsiteY6" fmla="*/ 382555 h 699796"/>
                <a:gd name="connsiteX7" fmla="*/ 0 w 121298"/>
                <a:gd name="connsiteY7" fmla="*/ 699796 h 699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298" h="699796">
                  <a:moveTo>
                    <a:pt x="121298" y="0"/>
                  </a:moveTo>
                  <a:cubicBezTo>
                    <a:pt x="111967" y="27992"/>
                    <a:pt x="100462" y="55350"/>
                    <a:pt x="93306" y="83975"/>
                  </a:cubicBezTo>
                  <a:cubicBezTo>
                    <a:pt x="90196" y="96416"/>
                    <a:pt x="87660" y="109015"/>
                    <a:pt x="83975" y="121298"/>
                  </a:cubicBezTo>
                  <a:cubicBezTo>
                    <a:pt x="78323" y="140139"/>
                    <a:pt x="70084" y="158198"/>
                    <a:pt x="65314" y="177281"/>
                  </a:cubicBezTo>
                  <a:cubicBezTo>
                    <a:pt x="51212" y="233695"/>
                    <a:pt x="60042" y="202427"/>
                    <a:pt x="37322" y="270587"/>
                  </a:cubicBezTo>
                  <a:lnTo>
                    <a:pt x="9331" y="354563"/>
                  </a:lnTo>
                  <a:cubicBezTo>
                    <a:pt x="6221" y="363894"/>
                    <a:pt x="0" y="372720"/>
                    <a:pt x="0" y="382555"/>
                  </a:cubicBezTo>
                  <a:lnTo>
                    <a:pt x="0" y="699796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501812" y="3312367"/>
              <a:ext cx="149290" cy="503853"/>
            </a:xfrm>
            <a:custGeom>
              <a:avLst/>
              <a:gdLst>
                <a:gd name="connsiteX0" fmla="*/ 149290 w 149290"/>
                <a:gd name="connsiteY0" fmla="*/ 0 h 503853"/>
                <a:gd name="connsiteX1" fmla="*/ 102637 w 149290"/>
                <a:gd name="connsiteY1" fmla="*/ 74645 h 503853"/>
                <a:gd name="connsiteX2" fmla="*/ 74645 w 149290"/>
                <a:gd name="connsiteY2" fmla="*/ 130629 h 503853"/>
                <a:gd name="connsiteX3" fmla="*/ 55984 w 149290"/>
                <a:gd name="connsiteY3" fmla="*/ 195943 h 503853"/>
                <a:gd name="connsiteX4" fmla="*/ 37323 w 149290"/>
                <a:gd name="connsiteY4" fmla="*/ 251927 h 503853"/>
                <a:gd name="connsiteX5" fmla="*/ 27992 w 149290"/>
                <a:gd name="connsiteY5" fmla="*/ 289249 h 503853"/>
                <a:gd name="connsiteX6" fmla="*/ 0 w 149290"/>
                <a:gd name="connsiteY6" fmla="*/ 391886 h 503853"/>
                <a:gd name="connsiteX7" fmla="*/ 0 w 149290"/>
                <a:gd name="connsiteY7" fmla="*/ 503853 h 50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290" h="503853">
                  <a:moveTo>
                    <a:pt x="149290" y="0"/>
                  </a:moveTo>
                  <a:cubicBezTo>
                    <a:pt x="133739" y="24882"/>
                    <a:pt x="111916" y="46809"/>
                    <a:pt x="102637" y="74645"/>
                  </a:cubicBezTo>
                  <a:cubicBezTo>
                    <a:pt x="89760" y="113276"/>
                    <a:pt x="98762" y="94453"/>
                    <a:pt x="74645" y="130629"/>
                  </a:cubicBezTo>
                  <a:cubicBezTo>
                    <a:pt x="43280" y="224731"/>
                    <a:pt x="91144" y="78745"/>
                    <a:pt x="55984" y="195943"/>
                  </a:cubicBezTo>
                  <a:cubicBezTo>
                    <a:pt x="50332" y="214784"/>
                    <a:pt x="42094" y="232844"/>
                    <a:pt x="37323" y="251927"/>
                  </a:cubicBezTo>
                  <a:cubicBezTo>
                    <a:pt x="34213" y="264368"/>
                    <a:pt x="31515" y="276919"/>
                    <a:pt x="27992" y="289249"/>
                  </a:cubicBezTo>
                  <a:cubicBezTo>
                    <a:pt x="18621" y="322045"/>
                    <a:pt x="0" y="358620"/>
                    <a:pt x="0" y="391886"/>
                  </a:cubicBezTo>
                  <a:lnTo>
                    <a:pt x="0" y="503853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511143" y="3508310"/>
              <a:ext cx="718457" cy="513184"/>
            </a:xfrm>
            <a:custGeom>
              <a:avLst/>
              <a:gdLst>
                <a:gd name="connsiteX0" fmla="*/ 718457 w 718457"/>
                <a:gd name="connsiteY0" fmla="*/ 0 h 513184"/>
                <a:gd name="connsiteX1" fmla="*/ 643812 w 718457"/>
                <a:gd name="connsiteY1" fmla="*/ 111968 h 513184"/>
                <a:gd name="connsiteX2" fmla="*/ 625151 w 718457"/>
                <a:gd name="connsiteY2" fmla="*/ 139959 h 513184"/>
                <a:gd name="connsiteX3" fmla="*/ 606490 w 718457"/>
                <a:gd name="connsiteY3" fmla="*/ 158621 h 513184"/>
                <a:gd name="connsiteX4" fmla="*/ 587828 w 718457"/>
                <a:gd name="connsiteY4" fmla="*/ 186612 h 513184"/>
                <a:gd name="connsiteX5" fmla="*/ 569167 w 718457"/>
                <a:gd name="connsiteY5" fmla="*/ 205274 h 513184"/>
                <a:gd name="connsiteX6" fmla="*/ 550506 w 718457"/>
                <a:gd name="connsiteY6" fmla="*/ 233266 h 513184"/>
                <a:gd name="connsiteX7" fmla="*/ 475861 w 718457"/>
                <a:gd name="connsiteY7" fmla="*/ 298580 h 513184"/>
                <a:gd name="connsiteX8" fmla="*/ 410547 w 718457"/>
                <a:gd name="connsiteY8" fmla="*/ 335902 h 513184"/>
                <a:gd name="connsiteX9" fmla="*/ 382555 w 718457"/>
                <a:gd name="connsiteY9" fmla="*/ 354563 h 513184"/>
                <a:gd name="connsiteX10" fmla="*/ 363894 w 718457"/>
                <a:gd name="connsiteY10" fmla="*/ 373225 h 513184"/>
                <a:gd name="connsiteX11" fmla="*/ 326571 w 718457"/>
                <a:gd name="connsiteY11" fmla="*/ 382555 h 513184"/>
                <a:gd name="connsiteX12" fmla="*/ 270588 w 718457"/>
                <a:gd name="connsiteY12" fmla="*/ 401217 h 513184"/>
                <a:gd name="connsiteX13" fmla="*/ 214604 w 718457"/>
                <a:gd name="connsiteY13" fmla="*/ 419878 h 513184"/>
                <a:gd name="connsiteX14" fmla="*/ 186612 w 718457"/>
                <a:gd name="connsiteY14" fmla="*/ 429208 h 513184"/>
                <a:gd name="connsiteX15" fmla="*/ 121298 w 718457"/>
                <a:gd name="connsiteY15" fmla="*/ 447870 h 513184"/>
                <a:gd name="connsiteX16" fmla="*/ 27992 w 718457"/>
                <a:gd name="connsiteY16" fmla="*/ 494523 h 513184"/>
                <a:gd name="connsiteX17" fmla="*/ 0 w 718457"/>
                <a:gd name="connsiteY17" fmla="*/ 513184 h 51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8457" h="513184">
                  <a:moveTo>
                    <a:pt x="718457" y="0"/>
                  </a:moveTo>
                  <a:cubicBezTo>
                    <a:pt x="634893" y="133703"/>
                    <a:pt x="704603" y="26860"/>
                    <a:pt x="643812" y="111968"/>
                  </a:cubicBezTo>
                  <a:cubicBezTo>
                    <a:pt x="637294" y="121093"/>
                    <a:pt x="632156" y="131203"/>
                    <a:pt x="625151" y="139959"/>
                  </a:cubicBezTo>
                  <a:cubicBezTo>
                    <a:pt x="619656" y="146828"/>
                    <a:pt x="611986" y="151752"/>
                    <a:pt x="606490" y="158621"/>
                  </a:cubicBezTo>
                  <a:cubicBezTo>
                    <a:pt x="599485" y="167378"/>
                    <a:pt x="594833" y="177855"/>
                    <a:pt x="587828" y="186612"/>
                  </a:cubicBezTo>
                  <a:cubicBezTo>
                    <a:pt x="582332" y="193481"/>
                    <a:pt x="574662" y="198405"/>
                    <a:pt x="569167" y="205274"/>
                  </a:cubicBezTo>
                  <a:cubicBezTo>
                    <a:pt x="562162" y="214031"/>
                    <a:pt x="557890" y="224827"/>
                    <a:pt x="550506" y="233266"/>
                  </a:cubicBezTo>
                  <a:cubicBezTo>
                    <a:pt x="504028" y="286384"/>
                    <a:pt x="518019" y="268467"/>
                    <a:pt x="475861" y="298580"/>
                  </a:cubicBezTo>
                  <a:cubicBezTo>
                    <a:pt x="426433" y="333886"/>
                    <a:pt x="455972" y="320761"/>
                    <a:pt x="410547" y="335902"/>
                  </a:cubicBezTo>
                  <a:cubicBezTo>
                    <a:pt x="401216" y="342122"/>
                    <a:pt x="391312" y="347558"/>
                    <a:pt x="382555" y="354563"/>
                  </a:cubicBezTo>
                  <a:cubicBezTo>
                    <a:pt x="375686" y="360059"/>
                    <a:pt x="371762" y="369291"/>
                    <a:pt x="363894" y="373225"/>
                  </a:cubicBezTo>
                  <a:cubicBezTo>
                    <a:pt x="352424" y="378960"/>
                    <a:pt x="338854" y="378870"/>
                    <a:pt x="326571" y="382555"/>
                  </a:cubicBezTo>
                  <a:cubicBezTo>
                    <a:pt x="307730" y="388207"/>
                    <a:pt x="289249" y="394997"/>
                    <a:pt x="270588" y="401217"/>
                  </a:cubicBezTo>
                  <a:lnTo>
                    <a:pt x="214604" y="419878"/>
                  </a:lnTo>
                  <a:cubicBezTo>
                    <a:pt x="205273" y="422988"/>
                    <a:pt x="196154" y="426822"/>
                    <a:pt x="186612" y="429208"/>
                  </a:cubicBezTo>
                  <a:cubicBezTo>
                    <a:pt x="177826" y="431405"/>
                    <a:pt x="132250" y="441785"/>
                    <a:pt x="121298" y="447870"/>
                  </a:cubicBezTo>
                  <a:cubicBezTo>
                    <a:pt x="30407" y="498365"/>
                    <a:pt x="100930" y="476287"/>
                    <a:pt x="27992" y="494523"/>
                  </a:cubicBezTo>
                  <a:lnTo>
                    <a:pt x="0" y="513184"/>
                  </a:ln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084848" y="2817845"/>
              <a:ext cx="223935" cy="989044"/>
            </a:xfrm>
            <a:custGeom>
              <a:avLst/>
              <a:gdLst>
                <a:gd name="connsiteX0" fmla="*/ 223935 w 223935"/>
                <a:gd name="connsiteY0" fmla="*/ 0 h 989044"/>
                <a:gd name="connsiteX1" fmla="*/ 186612 w 223935"/>
                <a:gd name="connsiteY1" fmla="*/ 102636 h 989044"/>
                <a:gd name="connsiteX2" fmla="*/ 158620 w 223935"/>
                <a:gd name="connsiteY2" fmla="*/ 223934 h 989044"/>
                <a:gd name="connsiteX3" fmla="*/ 130628 w 223935"/>
                <a:gd name="connsiteY3" fmla="*/ 307910 h 989044"/>
                <a:gd name="connsiteX4" fmla="*/ 111967 w 223935"/>
                <a:gd name="connsiteY4" fmla="*/ 363893 h 989044"/>
                <a:gd name="connsiteX5" fmla="*/ 102637 w 223935"/>
                <a:gd name="connsiteY5" fmla="*/ 391885 h 989044"/>
                <a:gd name="connsiteX6" fmla="*/ 65314 w 223935"/>
                <a:gd name="connsiteY6" fmla="*/ 447869 h 989044"/>
                <a:gd name="connsiteX7" fmla="*/ 37322 w 223935"/>
                <a:gd name="connsiteY7" fmla="*/ 503853 h 989044"/>
                <a:gd name="connsiteX8" fmla="*/ 27992 w 223935"/>
                <a:gd name="connsiteY8" fmla="*/ 531844 h 989044"/>
                <a:gd name="connsiteX9" fmla="*/ 0 w 223935"/>
                <a:gd name="connsiteY9" fmla="*/ 597159 h 989044"/>
                <a:gd name="connsiteX10" fmla="*/ 9331 w 223935"/>
                <a:gd name="connsiteY10" fmla="*/ 755779 h 989044"/>
                <a:gd name="connsiteX11" fmla="*/ 18661 w 223935"/>
                <a:gd name="connsiteY11" fmla="*/ 821093 h 989044"/>
                <a:gd name="connsiteX12" fmla="*/ 27992 w 223935"/>
                <a:gd name="connsiteY12" fmla="*/ 895738 h 989044"/>
                <a:gd name="connsiteX13" fmla="*/ 37322 w 223935"/>
                <a:gd name="connsiteY13" fmla="*/ 933061 h 989044"/>
                <a:gd name="connsiteX14" fmla="*/ 37322 w 223935"/>
                <a:gd name="connsiteY14" fmla="*/ 989044 h 989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3935" h="989044">
                  <a:moveTo>
                    <a:pt x="223935" y="0"/>
                  </a:moveTo>
                  <a:cubicBezTo>
                    <a:pt x="214287" y="24120"/>
                    <a:pt x="191404" y="78676"/>
                    <a:pt x="186612" y="102636"/>
                  </a:cubicBezTo>
                  <a:cubicBezTo>
                    <a:pt x="179209" y="139653"/>
                    <a:pt x="169878" y="190159"/>
                    <a:pt x="158620" y="223934"/>
                  </a:cubicBezTo>
                  <a:lnTo>
                    <a:pt x="130628" y="307910"/>
                  </a:lnTo>
                  <a:lnTo>
                    <a:pt x="111967" y="363893"/>
                  </a:lnTo>
                  <a:cubicBezTo>
                    <a:pt x="108857" y="373224"/>
                    <a:pt x="108093" y="383702"/>
                    <a:pt x="102637" y="391885"/>
                  </a:cubicBezTo>
                  <a:lnTo>
                    <a:pt x="65314" y="447869"/>
                  </a:lnTo>
                  <a:cubicBezTo>
                    <a:pt x="41864" y="518224"/>
                    <a:pt x="73496" y="431506"/>
                    <a:pt x="37322" y="503853"/>
                  </a:cubicBezTo>
                  <a:cubicBezTo>
                    <a:pt x="32924" y="512650"/>
                    <a:pt x="31866" y="522804"/>
                    <a:pt x="27992" y="531844"/>
                  </a:cubicBezTo>
                  <a:cubicBezTo>
                    <a:pt x="-6600" y="612561"/>
                    <a:pt x="21885" y="531508"/>
                    <a:pt x="0" y="597159"/>
                  </a:cubicBezTo>
                  <a:cubicBezTo>
                    <a:pt x="3110" y="650032"/>
                    <a:pt x="4933" y="702997"/>
                    <a:pt x="9331" y="755779"/>
                  </a:cubicBezTo>
                  <a:cubicBezTo>
                    <a:pt x="11157" y="777695"/>
                    <a:pt x="15754" y="799294"/>
                    <a:pt x="18661" y="821093"/>
                  </a:cubicBezTo>
                  <a:cubicBezTo>
                    <a:pt x="21975" y="845948"/>
                    <a:pt x="23870" y="871004"/>
                    <a:pt x="27992" y="895738"/>
                  </a:cubicBezTo>
                  <a:cubicBezTo>
                    <a:pt x="30100" y="908387"/>
                    <a:pt x="36046" y="920301"/>
                    <a:pt x="37322" y="933061"/>
                  </a:cubicBezTo>
                  <a:cubicBezTo>
                    <a:pt x="39179" y="951629"/>
                    <a:pt x="37322" y="970383"/>
                    <a:pt x="37322" y="989044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296539" y="3041780"/>
              <a:ext cx="233265" cy="559836"/>
            </a:xfrm>
            <a:custGeom>
              <a:avLst/>
              <a:gdLst>
                <a:gd name="connsiteX0" fmla="*/ 233265 w 233265"/>
                <a:gd name="connsiteY0" fmla="*/ 0 h 559836"/>
                <a:gd name="connsiteX1" fmla="*/ 214604 w 233265"/>
                <a:gd name="connsiteY1" fmla="*/ 83975 h 559836"/>
                <a:gd name="connsiteX2" fmla="*/ 205273 w 233265"/>
                <a:gd name="connsiteY2" fmla="*/ 111967 h 559836"/>
                <a:gd name="connsiteX3" fmla="*/ 195943 w 233265"/>
                <a:gd name="connsiteY3" fmla="*/ 149289 h 559836"/>
                <a:gd name="connsiteX4" fmla="*/ 177281 w 233265"/>
                <a:gd name="connsiteY4" fmla="*/ 186612 h 559836"/>
                <a:gd name="connsiteX5" fmla="*/ 158620 w 233265"/>
                <a:gd name="connsiteY5" fmla="*/ 242596 h 559836"/>
                <a:gd name="connsiteX6" fmla="*/ 139959 w 233265"/>
                <a:gd name="connsiteY6" fmla="*/ 270587 h 559836"/>
                <a:gd name="connsiteX7" fmla="*/ 130628 w 233265"/>
                <a:gd name="connsiteY7" fmla="*/ 298579 h 559836"/>
                <a:gd name="connsiteX8" fmla="*/ 93306 w 233265"/>
                <a:gd name="connsiteY8" fmla="*/ 354563 h 559836"/>
                <a:gd name="connsiteX9" fmla="*/ 74645 w 233265"/>
                <a:gd name="connsiteY9" fmla="*/ 382555 h 559836"/>
                <a:gd name="connsiteX10" fmla="*/ 46653 w 233265"/>
                <a:gd name="connsiteY10" fmla="*/ 438538 h 559836"/>
                <a:gd name="connsiteX11" fmla="*/ 27992 w 233265"/>
                <a:gd name="connsiteY11" fmla="*/ 494522 h 559836"/>
                <a:gd name="connsiteX12" fmla="*/ 18661 w 233265"/>
                <a:gd name="connsiteY12" fmla="*/ 522514 h 559836"/>
                <a:gd name="connsiteX13" fmla="*/ 0 w 233265"/>
                <a:gd name="connsiteY13" fmla="*/ 559836 h 55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265" h="559836">
                  <a:moveTo>
                    <a:pt x="233265" y="0"/>
                  </a:moveTo>
                  <a:cubicBezTo>
                    <a:pt x="226854" y="32055"/>
                    <a:pt x="223386" y="53239"/>
                    <a:pt x="214604" y="83975"/>
                  </a:cubicBezTo>
                  <a:cubicBezTo>
                    <a:pt x="211902" y="93432"/>
                    <a:pt x="207975" y="102510"/>
                    <a:pt x="205273" y="111967"/>
                  </a:cubicBezTo>
                  <a:cubicBezTo>
                    <a:pt x="201750" y="124297"/>
                    <a:pt x="200446" y="137282"/>
                    <a:pt x="195943" y="149289"/>
                  </a:cubicBezTo>
                  <a:cubicBezTo>
                    <a:pt x="191059" y="162313"/>
                    <a:pt x="182447" y="173697"/>
                    <a:pt x="177281" y="186612"/>
                  </a:cubicBezTo>
                  <a:cubicBezTo>
                    <a:pt x="169975" y="204876"/>
                    <a:pt x="169531" y="226229"/>
                    <a:pt x="158620" y="242596"/>
                  </a:cubicBezTo>
                  <a:cubicBezTo>
                    <a:pt x="152400" y="251926"/>
                    <a:pt x="144974" y="260557"/>
                    <a:pt x="139959" y="270587"/>
                  </a:cubicBezTo>
                  <a:cubicBezTo>
                    <a:pt x="135560" y="279384"/>
                    <a:pt x="135404" y="289981"/>
                    <a:pt x="130628" y="298579"/>
                  </a:cubicBezTo>
                  <a:cubicBezTo>
                    <a:pt x="119736" y="318185"/>
                    <a:pt x="105747" y="335902"/>
                    <a:pt x="93306" y="354563"/>
                  </a:cubicBezTo>
                  <a:cubicBezTo>
                    <a:pt x="87086" y="363894"/>
                    <a:pt x="78191" y="371916"/>
                    <a:pt x="74645" y="382555"/>
                  </a:cubicBezTo>
                  <a:cubicBezTo>
                    <a:pt x="40611" y="484654"/>
                    <a:pt x="94892" y="330000"/>
                    <a:pt x="46653" y="438538"/>
                  </a:cubicBezTo>
                  <a:cubicBezTo>
                    <a:pt x="38664" y="456513"/>
                    <a:pt x="34212" y="475861"/>
                    <a:pt x="27992" y="494522"/>
                  </a:cubicBezTo>
                  <a:lnTo>
                    <a:pt x="18661" y="522514"/>
                  </a:lnTo>
                  <a:cubicBezTo>
                    <a:pt x="7939" y="554678"/>
                    <a:pt x="16285" y="543551"/>
                    <a:pt x="0" y="559836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557771" y="3396343"/>
              <a:ext cx="149315" cy="522514"/>
            </a:xfrm>
            <a:custGeom>
              <a:avLst/>
              <a:gdLst>
                <a:gd name="connsiteX0" fmla="*/ 149315 w 149315"/>
                <a:gd name="connsiteY0" fmla="*/ 0 h 522514"/>
                <a:gd name="connsiteX1" fmla="*/ 139984 w 149315"/>
                <a:gd name="connsiteY1" fmla="*/ 177281 h 522514"/>
                <a:gd name="connsiteX2" fmla="*/ 130653 w 149315"/>
                <a:gd name="connsiteY2" fmla="*/ 205273 h 522514"/>
                <a:gd name="connsiteX3" fmla="*/ 111992 w 149315"/>
                <a:gd name="connsiteY3" fmla="*/ 233265 h 522514"/>
                <a:gd name="connsiteX4" fmla="*/ 93331 w 149315"/>
                <a:gd name="connsiteY4" fmla="*/ 289249 h 522514"/>
                <a:gd name="connsiteX5" fmla="*/ 74670 w 149315"/>
                <a:gd name="connsiteY5" fmla="*/ 317241 h 522514"/>
                <a:gd name="connsiteX6" fmla="*/ 56009 w 149315"/>
                <a:gd name="connsiteY6" fmla="*/ 373224 h 522514"/>
                <a:gd name="connsiteX7" fmla="*/ 46678 w 149315"/>
                <a:gd name="connsiteY7" fmla="*/ 401216 h 522514"/>
                <a:gd name="connsiteX8" fmla="*/ 9356 w 149315"/>
                <a:gd name="connsiteY8" fmla="*/ 485192 h 522514"/>
                <a:gd name="connsiteX9" fmla="*/ 25 w 149315"/>
                <a:gd name="connsiteY9" fmla="*/ 522514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315" h="522514">
                  <a:moveTo>
                    <a:pt x="149315" y="0"/>
                  </a:moveTo>
                  <a:cubicBezTo>
                    <a:pt x="146205" y="59094"/>
                    <a:pt x="145342" y="118349"/>
                    <a:pt x="139984" y="177281"/>
                  </a:cubicBezTo>
                  <a:cubicBezTo>
                    <a:pt x="139094" y="187076"/>
                    <a:pt x="135052" y="196476"/>
                    <a:pt x="130653" y="205273"/>
                  </a:cubicBezTo>
                  <a:cubicBezTo>
                    <a:pt x="125638" y="215303"/>
                    <a:pt x="118212" y="223934"/>
                    <a:pt x="111992" y="233265"/>
                  </a:cubicBezTo>
                  <a:cubicBezTo>
                    <a:pt x="105772" y="251926"/>
                    <a:pt x="104242" y="272882"/>
                    <a:pt x="93331" y="289249"/>
                  </a:cubicBezTo>
                  <a:cubicBezTo>
                    <a:pt x="87111" y="298580"/>
                    <a:pt x="79224" y="306994"/>
                    <a:pt x="74670" y="317241"/>
                  </a:cubicBezTo>
                  <a:cubicBezTo>
                    <a:pt x="66681" y="335216"/>
                    <a:pt x="62229" y="354563"/>
                    <a:pt x="56009" y="373224"/>
                  </a:cubicBezTo>
                  <a:cubicBezTo>
                    <a:pt x="52899" y="382555"/>
                    <a:pt x="52134" y="393032"/>
                    <a:pt x="46678" y="401216"/>
                  </a:cubicBezTo>
                  <a:cubicBezTo>
                    <a:pt x="17105" y="445576"/>
                    <a:pt x="31564" y="418568"/>
                    <a:pt x="9356" y="485192"/>
                  </a:cubicBezTo>
                  <a:cubicBezTo>
                    <a:pt x="-958" y="516135"/>
                    <a:pt x="25" y="503348"/>
                    <a:pt x="25" y="522514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567127" y="3480318"/>
              <a:ext cx="541175" cy="419878"/>
            </a:xfrm>
            <a:custGeom>
              <a:avLst/>
              <a:gdLst>
                <a:gd name="connsiteX0" fmla="*/ 541175 w 541175"/>
                <a:gd name="connsiteY0" fmla="*/ 0 h 419878"/>
                <a:gd name="connsiteX1" fmla="*/ 503853 w 541175"/>
                <a:gd name="connsiteY1" fmla="*/ 46653 h 419878"/>
                <a:gd name="connsiteX2" fmla="*/ 485191 w 541175"/>
                <a:gd name="connsiteY2" fmla="*/ 65315 h 419878"/>
                <a:gd name="connsiteX3" fmla="*/ 457200 w 541175"/>
                <a:gd name="connsiteY3" fmla="*/ 74645 h 419878"/>
                <a:gd name="connsiteX4" fmla="*/ 429208 w 541175"/>
                <a:gd name="connsiteY4" fmla="*/ 93306 h 419878"/>
                <a:gd name="connsiteX5" fmla="*/ 410546 w 541175"/>
                <a:gd name="connsiteY5" fmla="*/ 111968 h 419878"/>
                <a:gd name="connsiteX6" fmla="*/ 382555 w 541175"/>
                <a:gd name="connsiteY6" fmla="*/ 121298 h 419878"/>
                <a:gd name="connsiteX7" fmla="*/ 335902 w 541175"/>
                <a:gd name="connsiteY7" fmla="*/ 158621 h 419878"/>
                <a:gd name="connsiteX8" fmla="*/ 317240 w 541175"/>
                <a:gd name="connsiteY8" fmla="*/ 177282 h 419878"/>
                <a:gd name="connsiteX9" fmla="*/ 289249 w 541175"/>
                <a:gd name="connsiteY9" fmla="*/ 195943 h 419878"/>
                <a:gd name="connsiteX10" fmla="*/ 251926 w 541175"/>
                <a:gd name="connsiteY10" fmla="*/ 233266 h 419878"/>
                <a:gd name="connsiteX11" fmla="*/ 195942 w 541175"/>
                <a:gd name="connsiteY11" fmla="*/ 270588 h 419878"/>
                <a:gd name="connsiteX12" fmla="*/ 139959 w 541175"/>
                <a:gd name="connsiteY12" fmla="*/ 317241 h 419878"/>
                <a:gd name="connsiteX13" fmla="*/ 121297 w 541175"/>
                <a:gd name="connsiteY13" fmla="*/ 335902 h 419878"/>
                <a:gd name="connsiteX14" fmla="*/ 65314 w 541175"/>
                <a:gd name="connsiteY14" fmla="*/ 363894 h 419878"/>
                <a:gd name="connsiteX15" fmla="*/ 37322 w 541175"/>
                <a:gd name="connsiteY15" fmla="*/ 391886 h 419878"/>
                <a:gd name="connsiteX16" fmla="*/ 0 w 541175"/>
                <a:gd name="connsiteY16" fmla="*/ 419878 h 41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1175" h="419878">
                  <a:moveTo>
                    <a:pt x="541175" y="0"/>
                  </a:moveTo>
                  <a:cubicBezTo>
                    <a:pt x="528734" y="15551"/>
                    <a:pt x="516813" y="31532"/>
                    <a:pt x="503853" y="46653"/>
                  </a:cubicBezTo>
                  <a:cubicBezTo>
                    <a:pt x="498128" y="53332"/>
                    <a:pt x="492735" y="60789"/>
                    <a:pt x="485191" y="65315"/>
                  </a:cubicBezTo>
                  <a:cubicBezTo>
                    <a:pt x="476758" y="70375"/>
                    <a:pt x="466530" y="71535"/>
                    <a:pt x="457200" y="74645"/>
                  </a:cubicBezTo>
                  <a:cubicBezTo>
                    <a:pt x="447869" y="80865"/>
                    <a:pt x="437965" y="86301"/>
                    <a:pt x="429208" y="93306"/>
                  </a:cubicBezTo>
                  <a:cubicBezTo>
                    <a:pt x="422338" y="98802"/>
                    <a:pt x="418090" y="107442"/>
                    <a:pt x="410546" y="111968"/>
                  </a:cubicBezTo>
                  <a:cubicBezTo>
                    <a:pt x="402113" y="117028"/>
                    <a:pt x="391885" y="118188"/>
                    <a:pt x="382555" y="121298"/>
                  </a:cubicBezTo>
                  <a:cubicBezTo>
                    <a:pt x="337499" y="166354"/>
                    <a:pt x="394749" y="111544"/>
                    <a:pt x="335902" y="158621"/>
                  </a:cubicBezTo>
                  <a:cubicBezTo>
                    <a:pt x="329033" y="164116"/>
                    <a:pt x="324109" y="171787"/>
                    <a:pt x="317240" y="177282"/>
                  </a:cubicBezTo>
                  <a:cubicBezTo>
                    <a:pt x="308484" y="184287"/>
                    <a:pt x="297763" y="188645"/>
                    <a:pt x="289249" y="195943"/>
                  </a:cubicBezTo>
                  <a:cubicBezTo>
                    <a:pt x="275891" y="207393"/>
                    <a:pt x="266565" y="223507"/>
                    <a:pt x="251926" y="233266"/>
                  </a:cubicBezTo>
                  <a:cubicBezTo>
                    <a:pt x="233265" y="245707"/>
                    <a:pt x="211801" y="254729"/>
                    <a:pt x="195942" y="270588"/>
                  </a:cubicBezTo>
                  <a:cubicBezTo>
                    <a:pt x="129463" y="337069"/>
                    <a:pt x="204900" y="265290"/>
                    <a:pt x="139959" y="317241"/>
                  </a:cubicBezTo>
                  <a:cubicBezTo>
                    <a:pt x="133090" y="322736"/>
                    <a:pt x="128166" y="330406"/>
                    <a:pt x="121297" y="335902"/>
                  </a:cubicBezTo>
                  <a:cubicBezTo>
                    <a:pt x="95455" y="356576"/>
                    <a:pt x="94883" y="354038"/>
                    <a:pt x="65314" y="363894"/>
                  </a:cubicBezTo>
                  <a:cubicBezTo>
                    <a:pt x="55983" y="373225"/>
                    <a:pt x="48301" y="384566"/>
                    <a:pt x="37322" y="391886"/>
                  </a:cubicBezTo>
                  <a:cubicBezTo>
                    <a:pt x="-5914" y="420710"/>
                    <a:pt x="19842" y="380191"/>
                    <a:pt x="0" y="419878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084848" y="2668555"/>
              <a:ext cx="99723" cy="643812"/>
            </a:xfrm>
            <a:custGeom>
              <a:avLst/>
              <a:gdLst>
                <a:gd name="connsiteX0" fmla="*/ 99723 w 99723"/>
                <a:gd name="connsiteY0" fmla="*/ 0 h 643812"/>
                <a:gd name="connsiteX1" fmla="*/ 53070 w 99723"/>
                <a:gd name="connsiteY1" fmla="*/ 111967 h 643812"/>
                <a:gd name="connsiteX2" fmla="*/ 25079 w 99723"/>
                <a:gd name="connsiteY2" fmla="*/ 205274 h 643812"/>
                <a:gd name="connsiteX3" fmla="*/ 15748 w 99723"/>
                <a:gd name="connsiteY3" fmla="*/ 233265 h 643812"/>
                <a:gd name="connsiteX4" fmla="*/ 6417 w 99723"/>
                <a:gd name="connsiteY4" fmla="*/ 643812 h 64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23" h="643812">
                  <a:moveTo>
                    <a:pt x="99723" y="0"/>
                  </a:moveTo>
                  <a:cubicBezTo>
                    <a:pt x="68186" y="94614"/>
                    <a:pt x="88100" y="59426"/>
                    <a:pt x="53070" y="111967"/>
                  </a:cubicBezTo>
                  <a:cubicBezTo>
                    <a:pt x="38971" y="168368"/>
                    <a:pt x="47793" y="137132"/>
                    <a:pt x="25079" y="205274"/>
                  </a:cubicBezTo>
                  <a:lnTo>
                    <a:pt x="15748" y="233265"/>
                  </a:lnTo>
                  <a:cubicBezTo>
                    <a:pt x="-13014" y="405828"/>
                    <a:pt x="6417" y="270330"/>
                    <a:pt x="6417" y="643812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6960858" y="3918857"/>
            <a:ext cx="347925" cy="1162936"/>
          </a:xfrm>
          <a:prstGeom prst="rect">
            <a:avLst/>
          </a:prstGeom>
          <a:solidFill>
            <a:srgbClr val="FF000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虚尾箭头 4"/>
          <p:cNvSpPr/>
          <p:nvPr/>
        </p:nvSpPr>
        <p:spPr>
          <a:xfrm>
            <a:off x="2267744" y="2678326"/>
            <a:ext cx="1202602" cy="416935"/>
          </a:xfrm>
          <a:prstGeom prst="stripedRightArrow">
            <a:avLst>
              <a:gd name="adj1" fmla="val 59969"/>
              <a:gd name="adj2" fmla="val 83229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FF0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0679 L -0.02031 -0.19111 C -0.03819 -0.20747 -0.04688 -0.24545 -0.07431 -0.27076 C -0.11181 -0.28311 -0.14861 -0.30719 -0.17743 -0.30905 " pathEditMode="relative" rAng="0" ptsTypes="FffF">
                                      <p:cBhvr>
                                        <p:cTn id="2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93" y="-158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743 -0.30905 L -0.25295 -0.27323 C -0.29583 -0.21581 -0.31823 -0.19173 -0.34479 -0.11856 L -0.36927 0.01266 " pathEditMode="relative" rAng="0" ptsTypes="FfFF">
                                      <p:cBhvr>
                                        <p:cTn id="5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1" y="16085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55912E-6 L -0.02414 -0.15931 C -0.04757 -0.22445 -0.06198 -0.26428 -0.09966 -0.2825 L -0.18004 -0.30473 " pathEditMode="relative" rAng="0" ptsTypes="FfFF">
                                      <p:cBhvr>
                                        <p:cTn id="5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10" y="-15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927 0.01266 L -0.35573 0.16548 C -0.33021 0.23093 -0.29132 0.25841 -0.2618 0.29052 L -0.17986 0.32078 " pathEditMode="relative" rAng="0" ptsTypes="FfFF">
                                      <p:cBhvr>
                                        <p:cTn id="7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2" y="1540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04 -0.30473 L -0.24566 -0.26274 C -0.27934 -0.23186 -0.29861 -0.2118 -0.32726 -0.15375 L -0.36893 -0.01081 " pathEditMode="relative" rAng="0" ptsTypes="FfFF">
                                      <p:cBhvr>
                                        <p:cTn id="7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1469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55912E-6 L -0.02048 -0.14634 C -0.03264 -0.2118 -0.05416 -0.23526 -0.096 -0.26428 L -0.18836 -0.29083 " pathEditMode="relative" rAng="0" ptsTypes="FfFF">
                                      <p:cBhvr>
                                        <p:cTn id="75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14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48" grpId="1"/>
      <p:bldP spid="3" grpId="0" animBg="1"/>
      <p:bldP spid="3" grpId="1" animBg="1"/>
      <p:bldP spid="4" grpId="0" animBg="1"/>
      <p:bldP spid="4" grpId="1" animBg="1"/>
      <p:bldP spid="42" grpId="0" animBg="1"/>
      <p:bldP spid="42" grpId="1" animBg="1"/>
      <p:bldP spid="20" grpId="0" animBg="1"/>
      <p:bldP spid="20" grpId="1" animBg="1"/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080808"/>
      </a:dk1>
      <a:lt1>
        <a:srgbClr val="FFFFFF"/>
      </a:lt1>
      <a:dk2>
        <a:srgbClr val="00B0F0"/>
      </a:dk2>
      <a:lt2>
        <a:srgbClr val="0070C0"/>
      </a:lt2>
      <a:accent1>
        <a:srgbClr val="080808"/>
      </a:accent1>
      <a:accent2>
        <a:srgbClr val="FFFFFF"/>
      </a:accent2>
      <a:accent3>
        <a:srgbClr val="949494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367</Words>
  <Application>Microsoft Office PowerPoint</Application>
  <PresentationFormat>全屏显示(16:9)</PresentationFormat>
  <Paragraphs>149</Paragraphs>
  <Slides>23</Slides>
  <Notes>19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CHENYING0907</dc:creator>
  <cp:lastModifiedBy>WJS</cp:lastModifiedBy>
  <cp:revision>288</cp:revision>
  <dcterms:created xsi:type="dcterms:W3CDTF">2014-12-16T06:14:00Z</dcterms:created>
  <dcterms:modified xsi:type="dcterms:W3CDTF">2017-06-09T00:32:35Z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