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09" r:id="rId1"/>
  </p:sldMasterIdLst>
  <p:notesMasterIdLst>
    <p:notesMasterId r:id="rId21"/>
  </p:notesMasterIdLst>
  <p:sldIdLst>
    <p:sldId id="257" r:id="rId2"/>
    <p:sldId id="410" r:id="rId3"/>
    <p:sldId id="409" r:id="rId4"/>
    <p:sldId id="411" r:id="rId5"/>
    <p:sldId id="384" r:id="rId6"/>
    <p:sldId id="264" r:id="rId7"/>
    <p:sldId id="412" r:id="rId8"/>
    <p:sldId id="413" r:id="rId9"/>
    <p:sldId id="414" r:id="rId10"/>
    <p:sldId id="415" r:id="rId11"/>
    <p:sldId id="391" r:id="rId12"/>
    <p:sldId id="406" r:id="rId13"/>
    <p:sldId id="416" r:id="rId14"/>
    <p:sldId id="420" r:id="rId15"/>
    <p:sldId id="395" r:id="rId16"/>
    <p:sldId id="408" r:id="rId17"/>
    <p:sldId id="349" r:id="rId18"/>
    <p:sldId id="419" r:id="rId19"/>
    <p:sldId id="418" r:id="rId20"/>
  </p:sldIdLst>
  <p:sldSz cx="9144000" cy="5143500" type="screen16x9"/>
  <p:notesSz cx="6858000" cy="9144000"/>
  <p:defaultTextStyle>
    <a:defPPr>
      <a:defRPr lang="zh-CN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41414"/>
    <a:srgbClr val="E92B05"/>
    <a:srgbClr val="D0CC1E"/>
    <a:srgbClr val="B4365D"/>
    <a:srgbClr val="6D6D6D"/>
    <a:srgbClr val="5D6063"/>
    <a:srgbClr val="6C6F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62" autoAdjust="0"/>
    <p:restoredTop sz="96914" autoAdjust="0"/>
  </p:normalViewPr>
  <p:slideViewPr>
    <p:cSldViewPr snapToGrid="0">
      <p:cViewPr varScale="1">
        <p:scale>
          <a:sx n="111" d="100"/>
          <a:sy n="111" d="100"/>
        </p:scale>
        <p:origin x="-618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AF574-9E5E-4479-A694-7B0504769AE1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模板来自于 </a:t>
            </a:r>
            <a:r>
              <a:rPr lang="en-US" altLang="zh-CN" dirty="0"/>
              <a:t>http://docer.mysoeasy.com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8F04A-84B0-4E5D-A1A7-EE43D6EF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951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378" rtl="0" eaLnBrk="1" latinLnBrk="0" hangingPunct="1">
      <a:buFont typeface="Arial" panose="020B0604020202020204" pitchFamily="34" charset="0"/>
      <a:buNone/>
      <a:defRPr sz="1400" kern="1200" baseline="0">
        <a:solidFill>
          <a:srgbClr val="FF0000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62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335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01337" y="2974524"/>
            <a:ext cx="3916795" cy="37794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lnSpc>
                <a:spcPct val="150000"/>
              </a:lnSpc>
              <a:buNone/>
              <a:defRPr sz="1800">
                <a:solidFill>
                  <a:schemeClr val="accent1"/>
                </a:solidFill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44286" y="727364"/>
            <a:ext cx="4510841" cy="2144768"/>
          </a:xfr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algn="ctr">
              <a:lnSpc>
                <a:spcPct val="150000"/>
              </a:lnSpc>
              <a:defRPr lang="en-US" sz="3300" b="1" i="0" dirty="0">
                <a:solidFill>
                  <a:schemeClr val="accent1"/>
                </a:solidFill>
                <a:effectLst/>
                <a:latin typeface="+mj-ea"/>
                <a:ea typeface="+mj-ea"/>
                <a:cs typeface="+mn-cs"/>
              </a:defRPr>
            </a:lvl1pPr>
          </a:lstStyle>
          <a:p>
            <a:pPr marL="0" lvl="0" algn="ctr" defTabSz="914378"/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07061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0" orient="horz" pos="2160" userDrawn="1">
          <p15:clr>
            <a:srgbClr val="FBAE40"/>
          </p15:clr>
        </p15:guide>
        <p15:guide id="1" pos="662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448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613884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684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337" y="696192"/>
            <a:ext cx="4351190" cy="2078182"/>
          </a:xfrm>
          <a:noFill/>
        </p:spPr>
        <p:txBody>
          <a:bodyPr anchor="ctr"/>
          <a:lstStyle>
            <a:lvl1pPr algn="ctr">
              <a:lnSpc>
                <a:spcPct val="150000"/>
              </a:lnSpc>
              <a:defRPr sz="3300" b="1">
                <a:ln w="3175"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475" y="2997587"/>
            <a:ext cx="4314833" cy="61673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reeform 108"/>
          <p:cNvSpPr>
            <a:spLocks/>
          </p:cNvSpPr>
          <p:nvPr userDrawn="1"/>
        </p:nvSpPr>
        <p:spPr bwMode="auto">
          <a:xfrm rot="21117647">
            <a:off x="6726297" y="4653404"/>
            <a:ext cx="746735" cy="488223"/>
          </a:xfrm>
          <a:custGeom>
            <a:avLst/>
            <a:gdLst>
              <a:gd name="T0" fmla="*/ 0 w 281"/>
              <a:gd name="T1" fmla="*/ 115 h 187"/>
              <a:gd name="T2" fmla="*/ 31 w 281"/>
              <a:gd name="T3" fmla="*/ 46 h 187"/>
              <a:gd name="T4" fmla="*/ 96 w 281"/>
              <a:gd name="T5" fmla="*/ 8 h 187"/>
              <a:gd name="T6" fmla="*/ 183 w 281"/>
              <a:gd name="T7" fmla="*/ 7 h 187"/>
              <a:gd name="T8" fmla="*/ 227 w 281"/>
              <a:gd name="T9" fmla="*/ 26 h 187"/>
              <a:gd name="T10" fmla="*/ 258 w 281"/>
              <a:gd name="T11" fmla="*/ 55 h 187"/>
              <a:gd name="T12" fmla="*/ 274 w 281"/>
              <a:gd name="T13" fmla="*/ 84 h 187"/>
              <a:gd name="T14" fmla="*/ 279 w 281"/>
              <a:gd name="T15" fmla="*/ 120 h 187"/>
              <a:gd name="T16" fmla="*/ 251 w 281"/>
              <a:gd name="T17" fmla="*/ 187 h 187"/>
              <a:gd name="T18" fmla="*/ 251 w 281"/>
              <a:gd name="T19" fmla="*/ 187 h 187"/>
              <a:gd name="T20" fmla="*/ 279 w 281"/>
              <a:gd name="T21" fmla="*/ 104 h 187"/>
              <a:gd name="T22" fmla="*/ 266 w 281"/>
              <a:gd name="T23" fmla="*/ 66 h 187"/>
              <a:gd name="T24" fmla="*/ 240 w 281"/>
              <a:gd name="T25" fmla="*/ 35 h 187"/>
              <a:gd name="T26" fmla="*/ 203 w 281"/>
              <a:gd name="T27" fmla="*/ 13 h 187"/>
              <a:gd name="T28" fmla="*/ 158 w 281"/>
              <a:gd name="T29" fmla="*/ 2 h 187"/>
              <a:gd name="T30" fmla="*/ 79 w 281"/>
              <a:gd name="T31" fmla="*/ 14 h 187"/>
              <a:gd name="T32" fmla="*/ 25 w 281"/>
              <a:gd name="T33" fmla="*/ 53 h 187"/>
              <a:gd name="T34" fmla="*/ 0 w 281"/>
              <a:gd name="T35" fmla="*/ 11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1" h="187">
                <a:moveTo>
                  <a:pt x="0" y="115"/>
                </a:moveTo>
                <a:cubicBezTo>
                  <a:pt x="2" y="89"/>
                  <a:pt x="13" y="65"/>
                  <a:pt x="31" y="46"/>
                </a:cubicBezTo>
                <a:cubicBezTo>
                  <a:pt x="49" y="28"/>
                  <a:pt x="72" y="15"/>
                  <a:pt x="96" y="8"/>
                </a:cubicBezTo>
                <a:cubicBezTo>
                  <a:pt x="124" y="0"/>
                  <a:pt x="155" y="0"/>
                  <a:pt x="183" y="7"/>
                </a:cubicBezTo>
                <a:cubicBezTo>
                  <a:pt x="199" y="11"/>
                  <a:pt x="214" y="17"/>
                  <a:pt x="227" y="26"/>
                </a:cubicBezTo>
                <a:cubicBezTo>
                  <a:pt x="239" y="34"/>
                  <a:pt x="249" y="44"/>
                  <a:pt x="258" y="55"/>
                </a:cubicBezTo>
                <a:cubicBezTo>
                  <a:pt x="265" y="64"/>
                  <a:pt x="271" y="74"/>
                  <a:pt x="274" y="84"/>
                </a:cubicBezTo>
                <a:cubicBezTo>
                  <a:pt x="279" y="96"/>
                  <a:pt x="280" y="108"/>
                  <a:pt x="279" y="120"/>
                </a:cubicBezTo>
                <a:cubicBezTo>
                  <a:pt x="276" y="144"/>
                  <a:pt x="264" y="166"/>
                  <a:pt x="251" y="187"/>
                </a:cubicBezTo>
                <a:cubicBezTo>
                  <a:pt x="251" y="187"/>
                  <a:pt x="251" y="187"/>
                  <a:pt x="251" y="187"/>
                </a:cubicBezTo>
                <a:cubicBezTo>
                  <a:pt x="268" y="162"/>
                  <a:pt x="281" y="135"/>
                  <a:pt x="279" y="104"/>
                </a:cubicBezTo>
                <a:cubicBezTo>
                  <a:pt x="278" y="91"/>
                  <a:pt x="273" y="77"/>
                  <a:pt x="266" y="66"/>
                </a:cubicBezTo>
                <a:cubicBezTo>
                  <a:pt x="259" y="54"/>
                  <a:pt x="250" y="44"/>
                  <a:pt x="240" y="35"/>
                </a:cubicBezTo>
                <a:cubicBezTo>
                  <a:pt x="229" y="26"/>
                  <a:pt x="216" y="18"/>
                  <a:pt x="203" y="13"/>
                </a:cubicBezTo>
                <a:cubicBezTo>
                  <a:pt x="189" y="7"/>
                  <a:pt x="173" y="4"/>
                  <a:pt x="158" y="2"/>
                </a:cubicBezTo>
                <a:cubicBezTo>
                  <a:pt x="131" y="0"/>
                  <a:pt x="104" y="3"/>
                  <a:pt x="79" y="14"/>
                </a:cubicBezTo>
                <a:cubicBezTo>
                  <a:pt x="58" y="22"/>
                  <a:pt x="39" y="36"/>
                  <a:pt x="25" y="53"/>
                </a:cubicBezTo>
                <a:cubicBezTo>
                  <a:pt x="10" y="71"/>
                  <a:pt x="1" y="92"/>
                  <a:pt x="0" y="115"/>
                </a:cubicBezTo>
                <a:close/>
              </a:path>
            </a:pathLst>
          </a:custGeom>
          <a:solidFill>
            <a:srgbClr val="3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09569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28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949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248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rgbClr val="08080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" y="1"/>
            <a:ext cx="9144000" cy="516161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solidFill>
            <a:srgbClr val="14141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668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218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83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>
            <a:duotone>
              <a:prstClr val="black"/>
              <a:srgbClr val="080808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" y="1"/>
            <a:ext cx="9144000" cy="5161619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solidFill>
            <a:srgbClr val="14141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060" y="1338943"/>
            <a:ext cx="8010253" cy="342832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6060" y="303636"/>
            <a:ext cx="5911652" cy="68178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937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0" r:id="rId1"/>
    <p:sldLayoutId id="2147484611" r:id="rId2"/>
    <p:sldLayoutId id="2147484612" r:id="rId3"/>
    <p:sldLayoutId id="2147484613" r:id="rId4"/>
    <p:sldLayoutId id="2147484614" r:id="rId5"/>
    <p:sldLayoutId id="2147484615" r:id="rId6"/>
    <p:sldLayoutId id="2147484616" r:id="rId7"/>
    <p:sldLayoutId id="2147484617" r:id="rId8"/>
    <p:sldLayoutId id="2147484618" r:id="rId9"/>
    <p:sldLayoutId id="2147484619" r:id="rId10"/>
    <p:sldLayoutId id="2147484620" r:id="rId11"/>
    <p:sldLayoutId id="214748462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7891" indent="-267891" algn="l" defTabSz="685800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80000"/>
        <a:buFont typeface="Wingdings" panose="05000000000000000000" pitchFamily="2" charset="2"/>
        <a:buChar char="Ø"/>
        <a:defRPr sz="1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67891" indent="-267891" algn="l" defTabSz="685800" rtl="0" eaLnBrk="1" latinLnBrk="0" hangingPunct="1">
        <a:lnSpc>
          <a:spcPct val="130000"/>
        </a:lnSpc>
        <a:spcBef>
          <a:spcPts val="0"/>
        </a:spcBef>
        <a:buFont typeface="Wingdings" panose="05000000000000000000" pitchFamily="2" charset="2"/>
        <a:buChar char="Ø"/>
        <a:defRPr sz="12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232410" y="1496240"/>
            <a:ext cx="4256606" cy="912589"/>
          </a:xfrm>
        </p:spPr>
        <p:txBody>
          <a:bodyPr/>
          <a:lstStyle/>
          <a:p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视觉传导通路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0" y="4320874"/>
            <a:ext cx="5343099" cy="822626"/>
          </a:xfrm>
        </p:spPr>
        <p:txBody>
          <a:bodyPr/>
          <a:lstStyle/>
          <a:p>
            <a:r>
              <a:rPr lang="zh-CN" altLang="en-US" sz="2400" dirty="0">
                <a:blipFill>
                  <a:blip r:embed="rId3"/>
                  <a:tile tx="0" ty="0" sx="100000" sy="100000" flip="none" algn="tl"/>
                </a:blipFill>
              </a:rPr>
              <a:t>选</a:t>
            </a:r>
            <a:r>
              <a:rPr lang="zh-CN" altLang="en-US" sz="2400" dirty="0" smtClean="0">
                <a:blipFill>
                  <a:blip r:embed="rId3"/>
                  <a:tile tx="0" ty="0" sx="100000" sy="100000" flip="none" algn="tl"/>
                </a:blipFill>
              </a:rPr>
              <a:t>自 第十三章  第九节 主要传导通路</a:t>
            </a:r>
            <a:endParaRPr lang="zh-CN" altLang="en-US" sz="2400" dirty="0">
              <a:blipFill>
                <a:blip r:embed="rId3"/>
                <a:tile tx="0" ty="0" sx="100000" sy="100000" flip="none" algn="tl"/>
              </a:blipFill>
            </a:endParaRPr>
          </a:p>
        </p:txBody>
      </p:sp>
      <p:pic>
        <p:nvPicPr>
          <p:cNvPr id="1026" name="Picture 2" descr="C:\Users\WJS\Desktop\0a5b7fadb792a5446fe76fb3fbdcaab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5620607" y="1467103"/>
            <a:ext cx="3232505" cy="3568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17"/>
          <p:cNvSpPr>
            <a:spLocks noChangeArrowheads="1"/>
          </p:cNvSpPr>
          <p:nvPr/>
        </p:nvSpPr>
        <p:spPr bwMode="auto">
          <a:xfrm>
            <a:off x="232410" y="24320"/>
            <a:ext cx="8351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FFFF00"/>
                </a:solidFill>
              </a:rPr>
              <a:t>2017</a:t>
            </a:r>
            <a:r>
              <a:rPr lang="zh-CN" altLang="en-US" sz="3600" b="1" dirty="0">
                <a:solidFill>
                  <a:srgbClr val="FFFF00"/>
                </a:solidFill>
              </a:rPr>
              <a:t>年</a:t>
            </a:r>
            <a:r>
              <a:rPr lang="zh-CN" altLang="en-US" sz="3600" b="1" dirty="0" smtClean="0">
                <a:solidFill>
                  <a:srgbClr val="FFC000"/>
                </a:solidFill>
              </a:rPr>
              <a:t>第三届安徽省</a:t>
            </a:r>
            <a:r>
              <a:rPr lang="zh-CN" altLang="en-US" sz="3600" b="1" dirty="0">
                <a:solidFill>
                  <a:srgbClr val="FFFF00"/>
                </a:solidFill>
              </a:rPr>
              <a:t>本科院校教学竞赛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7802" y="2317073"/>
            <a:ext cx="4039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500" dirty="0" smtClean="0">
                <a:latin typeface="Californian FB" panose="0207040306080B030204" pitchFamily="18" charset="0"/>
              </a:rPr>
              <a:t>Visual pathway</a:t>
            </a:r>
            <a:endParaRPr lang="zh-CN" altLang="en-US" sz="2800" spc="500" dirty="0">
              <a:latin typeface="Californian FB" panose="0207040306080B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49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5" grpId="0"/>
      <p:bldP spid="2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6441" y="1145201"/>
            <a:ext cx="3986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人眼视线</a:t>
            </a:r>
            <a:r>
              <a:rPr lang="zh-CN" altLang="en-US" sz="3600" b="1" spc="6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对向</a:t>
            </a:r>
            <a:r>
              <a:rPr lang="zh-CN" altLang="en-US" sz="36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6441" y="2044805"/>
            <a:ext cx="3986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鼻侧</a:t>
            </a:r>
            <a:r>
              <a:rPr lang="zh-CN" altLang="en-US" dirty="0">
                <a:solidFill>
                  <a:srgbClr val="FF0000"/>
                </a:solidFill>
              </a:rPr>
              <a:t>交叉</a:t>
            </a:r>
            <a:r>
              <a:rPr lang="zh-CN" altLang="en-US" dirty="0"/>
              <a:t>颞同行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6441" y="2951807"/>
            <a:ext cx="3986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外侧膝体内囊后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6441" y="3761157"/>
            <a:ext cx="3986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辐射</a:t>
            </a:r>
            <a:r>
              <a:rPr lang="zh-CN" altLang="en-US" dirty="0">
                <a:solidFill>
                  <a:srgbClr val="FF0000"/>
                </a:solidFill>
              </a:rPr>
              <a:t>距沟</a:t>
            </a:r>
            <a:r>
              <a:rPr lang="zh-CN" altLang="en-US" dirty="0"/>
              <a:t>视成型</a:t>
            </a: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5" cy="996696"/>
          </a:xfrm>
        </p:spPr>
        <p:txBody>
          <a:bodyPr/>
          <a:lstStyle/>
          <a:p>
            <a:r>
              <a:rPr lang="zh-CN" altLang="en-US" dirty="0" smtClean="0"/>
              <a:t>一、意识性视觉传导通路构成</a:t>
            </a:r>
            <a:endParaRPr lang="zh-CN" altLang="en-US" dirty="0"/>
          </a:p>
        </p:txBody>
      </p:sp>
      <p:pic>
        <p:nvPicPr>
          <p:cNvPr id="8" name="Picture 2" descr="C:\Users\WJS\Desktop\534e39ff18c0c069c30eb46c6fead2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33" b="95556" l="10800" r="84400">
                        <a14:backgroundMark x1="12400" y1="6111" x2="12400" y2="6111"/>
                        <a14:backgroundMark x1="25200" y1="22222" x2="25200" y2="22222"/>
                        <a14:backgroundMark x1="12400" y1="6111" x2="25200" y2="2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0163">
            <a:off x="5515730" y="2526006"/>
            <a:ext cx="250027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5242100" y="614890"/>
            <a:ext cx="3072384" cy="13898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>
            <a:stCxn id="9" idx="6"/>
          </p:cNvCxnSpPr>
          <p:nvPr/>
        </p:nvCxnSpPr>
        <p:spPr>
          <a:xfrm flipH="1">
            <a:off x="6199632" y="1309834"/>
            <a:ext cx="2114852" cy="2451323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9" idx="2"/>
          </p:cNvCxnSpPr>
          <p:nvPr/>
        </p:nvCxnSpPr>
        <p:spPr>
          <a:xfrm>
            <a:off x="5242100" y="1309834"/>
            <a:ext cx="2100532" cy="2451323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/>
        </p:nvSpPr>
        <p:spPr>
          <a:xfrm>
            <a:off x="6097032" y="3282696"/>
            <a:ext cx="395969" cy="764540"/>
          </a:xfrm>
          <a:custGeom>
            <a:avLst/>
            <a:gdLst>
              <a:gd name="connsiteX0" fmla="*/ 10642 w 321538"/>
              <a:gd name="connsiteY0" fmla="*/ 0 h 777240"/>
              <a:gd name="connsiteX1" fmla="*/ 38074 w 321538"/>
              <a:gd name="connsiteY1" fmla="*/ 347472 h 777240"/>
              <a:gd name="connsiteX2" fmla="*/ 321538 w 321538"/>
              <a:gd name="connsiteY2" fmla="*/ 777240 h 777240"/>
              <a:gd name="connsiteX3" fmla="*/ 321538 w 321538"/>
              <a:gd name="connsiteY3" fmla="*/ 777240 h 777240"/>
              <a:gd name="connsiteX0" fmla="*/ 2157 w 313053"/>
              <a:gd name="connsiteY0" fmla="*/ 0 h 777240"/>
              <a:gd name="connsiteX1" fmla="*/ 82970 w 313053"/>
              <a:gd name="connsiteY1" fmla="*/ 475488 h 777240"/>
              <a:gd name="connsiteX2" fmla="*/ 313053 w 313053"/>
              <a:gd name="connsiteY2" fmla="*/ 777240 h 777240"/>
              <a:gd name="connsiteX3" fmla="*/ 313053 w 313053"/>
              <a:gd name="connsiteY3" fmla="*/ 777240 h 777240"/>
              <a:gd name="connsiteX0" fmla="*/ 3230 w 314126"/>
              <a:gd name="connsiteY0" fmla="*/ 0 h 777240"/>
              <a:gd name="connsiteX1" fmla="*/ 65508 w 314126"/>
              <a:gd name="connsiteY1" fmla="*/ 485013 h 777240"/>
              <a:gd name="connsiteX2" fmla="*/ 314126 w 314126"/>
              <a:gd name="connsiteY2" fmla="*/ 777240 h 777240"/>
              <a:gd name="connsiteX3" fmla="*/ 314126 w 314126"/>
              <a:gd name="connsiteY3" fmla="*/ 777240 h 777240"/>
              <a:gd name="connsiteX0" fmla="*/ 3230 w 327365"/>
              <a:gd name="connsiteY0" fmla="*/ 0 h 777240"/>
              <a:gd name="connsiteX1" fmla="*/ 65508 w 327365"/>
              <a:gd name="connsiteY1" fmla="*/ 485013 h 777240"/>
              <a:gd name="connsiteX2" fmla="*/ 314126 w 327365"/>
              <a:gd name="connsiteY2" fmla="*/ 777240 h 777240"/>
              <a:gd name="connsiteX3" fmla="*/ 327365 w 327365"/>
              <a:gd name="connsiteY3" fmla="*/ 761365 h 777240"/>
              <a:gd name="connsiteX0" fmla="*/ 3230 w 314126"/>
              <a:gd name="connsiteY0" fmla="*/ 0 h 777240"/>
              <a:gd name="connsiteX1" fmla="*/ 65508 w 314126"/>
              <a:gd name="connsiteY1" fmla="*/ 485013 h 777240"/>
              <a:gd name="connsiteX2" fmla="*/ 314126 w 314126"/>
              <a:gd name="connsiteY2" fmla="*/ 777240 h 777240"/>
              <a:gd name="connsiteX0" fmla="*/ 3447 w 330230"/>
              <a:gd name="connsiteY0" fmla="*/ 0 h 764540"/>
              <a:gd name="connsiteX1" fmla="*/ 65725 w 330230"/>
              <a:gd name="connsiteY1" fmla="*/ 485013 h 764540"/>
              <a:gd name="connsiteX2" fmla="*/ 330230 w 330230"/>
              <a:gd name="connsiteY2" fmla="*/ 764540 h 764540"/>
              <a:gd name="connsiteX0" fmla="*/ 3447 w 330230"/>
              <a:gd name="connsiteY0" fmla="*/ 0 h 764540"/>
              <a:gd name="connsiteX1" fmla="*/ 65725 w 330230"/>
              <a:gd name="connsiteY1" fmla="*/ 485013 h 764540"/>
              <a:gd name="connsiteX2" fmla="*/ 330230 w 330230"/>
              <a:gd name="connsiteY2" fmla="*/ 764540 h 76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0230" h="764540">
                <a:moveTo>
                  <a:pt x="3447" y="0"/>
                </a:moveTo>
                <a:cubicBezTo>
                  <a:pt x="-8745" y="108966"/>
                  <a:pt x="11261" y="357590"/>
                  <a:pt x="65725" y="485013"/>
                </a:cubicBezTo>
                <a:cubicBezTo>
                  <a:pt x="120189" y="612436"/>
                  <a:pt x="283939" y="739648"/>
                  <a:pt x="330230" y="764540"/>
                </a:cubicBezTo>
              </a:path>
            </a:pathLst>
          </a:cu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800000" flipV="1">
            <a:off x="6693408" y="3413407"/>
            <a:ext cx="742560" cy="668532"/>
          </a:xfrm>
          <a:custGeom>
            <a:avLst/>
            <a:gdLst>
              <a:gd name="connsiteX0" fmla="*/ 10642 w 321538"/>
              <a:gd name="connsiteY0" fmla="*/ 0 h 777240"/>
              <a:gd name="connsiteX1" fmla="*/ 38074 w 321538"/>
              <a:gd name="connsiteY1" fmla="*/ 347472 h 777240"/>
              <a:gd name="connsiteX2" fmla="*/ 321538 w 321538"/>
              <a:gd name="connsiteY2" fmla="*/ 777240 h 777240"/>
              <a:gd name="connsiteX3" fmla="*/ 321538 w 321538"/>
              <a:gd name="connsiteY3" fmla="*/ 777240 h 777240"/>
              <a:gd name="connsiteX0" fmla="*/ 2157 w 313053"/>
              <a:gd name="connsiteY0" fmla="*/ 0 h 777240"/>
              <a:gd name="connsiteX1" fmla="*/ 82970 w 313053"/>
              <a:gd name="connsiteY1" fmla="*/ 475488 h 777240"/>
              <a:gd name="connsiteX2" fmla="*/ 313053 w 313053"/>
              <a:gd name="connsiteY2" fmla="*/ 777240 h 777240"/>
              <a:gd name="connsiteX3" fmla="*/ 313053 w 313053"/>
              <a:gd name="connsiteY3" fmla="*/ 777240 h 777240"/>
              <a:gd name="connsiteX0" fmla="*/ 1609 w 312505"/>
              <a:gd name="connsiteY0" fmla="*/ 0 h 777240"/>
              <a:gd name="connsiteX1" fmla="*/ 100704 w 312505"/>
              <a:gd name="connsiteY1" fmla="*/ 618663 h 777240"/>
              <a:gd name="connsiteX2" fmla="*/ 312505 w 312505"/>
              <a:gd name="connsiteY2" fmla="*/ 777240 h 777240"/>
              <a:gd name="connsiteX3" fmla="*/ 312505 w 312505"/>
              <a:gd name="connsiteY3" fmla="*/ 777240 h 777240"/>
              <a:gd name="connsiteX0" fmla="*/ 1334 w 312230"/>
              <a:gd name="connsiteY0" fmla="*/ 0 h 777240"/>
              <a:gd name="connsiteX1" fmla="*/ 115055 w 312230"/>
              <a:gd name="connsiteY1" fmla="*/ 598209 h 777240"/>
              <a:gd name="connsiteX2" fmla="*/ 312230 w 312230"/>
              <a:gd name="connsiteY2" fmla="*/ 777240 h 777240"/>
              <a:gd name="connsiteX3" fmla="*/ 312230 w 312230"/>
              <a:gd name="connsiteY3" fmla="*/ 777240 h 777240"/>
              <a:gd name="connsiteX0" fmla="*/ 1334 w 321117"/>
              <a:gd name="connsiteY0" fmla="*/ 0 h 777240"/>
              <a:gd name="connsiteX1" fmla="*/ 115055 w 321117"/>
              <a:gd name="connsiteY1" fmla="*/ 598209 h 777240"/>
              <a:gd name="connsiteX2" fmla="*/ 312230 w 321117"/>
              <a:gd name="connsiteY2" fmla="*/ 777240 h 777240"/>
              <a:gd name="connsiteX3" fmla="*/ 321117 w 321117"/>
              <a:gd name="connsiteY3" fmla="*/ 745281 h 777240"/>
              <a:gd name="connsiteX0" fmla="*/ 1334 w 312230"/>
              <a:gd name="connsiteY0" fmla="*/ 0 h 777240"/>
              <a:gd name="connsiteX1" fmla="*/ 115055 w 312230"/>
              <a:gd name="connsiteY1" fmla="*/ 598209 h 777240"/>
              <a:gd name="connsiteX2" fmla="*/ 312230 w 312230"/>
              <a:gd name="connsiteY2" fmla="*/ 777240 h 777240"/>
              <a:gd name="connsiteX0" fmla="*/ 1334 w 312230"/>
              <a:gd name="connsiteY0" fmla="*/ 0 h 745281"/>
              <a:gd name="connsiteX1" fmla="*/ 115055 w 312230"/>
              <a:gd name="connsiteY1" fmla="*/ 598209 h 745281"/>
              <a:gd name="connsiteX2" fmla="*/ 312230 w 312230"/>
              <a:gd name="connsiteY2" fmla="*/ 745281 h 745281"/>
              <a:gd name="connsiteX0" fmla="*/ 1334 w 312230"/>
              <a:gd name="connsiteY0" fmla="*/ 0 h 745281"/>
              <a:gd name="connsiteX1" fmla="*/ 115055 w 312230"/>
              <a:gd name="connsiteY1" fmla="*/ 598209 h 745281"/>
              <a:gd name="connsiteX2" fmla="*/ 312230 w 312230"/>
              <a:gd name="connsiteY2" fmla="*/ 745281 h 745281"/>
              <a:gd name="connsiteX0" fmla="*/ 1334 w 312230"/>
              <a:gd name="connsiteY0" fmla="*/ 0 h 746760"/>
              <a:gd name="connsiteX1" fmla="*/ 115055 w 312230"/>
              <a:gd name="connsiteY1" fmla="*/ 598209 h 746760"/>
              <a:gd name="connsiteX2" fmla="*/ 312230 w 312230"/>
              <a:gd name="connsiteY2" fmla="*/ 745281 h 746760"/>
              <a:gd name="connsiteX0" fmla="*/ 1334 w 312230"/>
              <a:gd name="connsiteY0" fmla="*/ 0 h 726258"/>
              <a:gd name="connsiteX1" fmla="*/ 115055 w 312230"/>
              <a:gd name="connsiteY1" fmla="*/ 598209 h 726258"/>
              <a:gd name="connsiteX2" fmla="*/ 312230 w 312230"/>
              <a:gd name="connsiteY2" fmla="*/ 723976 h 726258"/>
              <a:gd name="connsiteX0" fmla="*/ 1334 w 312230"/>
              <a:gd name="connsiteY0" fmla="*/ 0 h 737222"/>
              <a:gd name="connsiteX1" fmla="*/ 115055 w 312230"/>
              <a:gd name="connsiteY1" fmla="*/ 598209 h 737222"/>
              <a:gd name="connsiteX2" fmla="*/ 312230 w 312230"/>
              <a:gd name="connsiteY2" fmla="*/ 723976 h 737222"/>
              <a:gd name="connsiteX0" fmla="*/ 1847 w 312743"/>
              <a:gd name="connsiteY0" fmla="*/ 0 h 737222"/>
              <a:gd name="connsiteX1" fmla="*/ 115568 w 312743"/>
              <a:gd name="connsiteY1" fmla="*/ 598209 h 737222"/>
              <a:gd name="connsiteX2" fmla="*/ 312743 w 312743"/>
              <a:gd name="connsiteY2" fmla="*/ 723976 h 737222"/>
              <a:gd name="connsiteX0" fmla="*/ 2124 w 299054"/>
              <a:gd name="connsiteY0" fmla="*/ 0 h 751731"/>
              <a:gd name="connsiteX1" fmla="*/ 101879 w 299054"/>
              <a:gd name="connsiteY1" fmla="*/ 612413 h 751731"/>
              <a:gd name="connsiteX2" fmla="*/ 299054 w 299054"/>
              <a:gd name="connsiteY2" fmla="*/ 738180 h 751731"/>
              <a:gd name="connsiteX0" fmla="*/ 5309 w 302239"/>
              <a:gd name="connsiteY0" fmla="*/ 0 h 751731"/>
              <a:gd name="connsiteX1" fmla="*/ 105064 w 302239"/>
              <a:gd name="connsiteY1" fmla="*/ 612413 h 751731"/>
              <a:gd name="connsiteX2" fmla="*/ 302239 w 302239"/>
              <a:gd name="connsiteY2" fmla="*/ 738180 h 751731"/>
              <a:gd name="connsiteX0" fmla="*/ 0 w 296930"/>
              <a:gd name="connsiteY0" fmla="*/ 0 h 746106"/>
              <a:gd name="connsiteX1" fmla="*/ 30518 w 296930"/>
              <a:gd name="connsiteY1" fmla="*/ 390292 h 746106"/>
              <a:gd name="connsiteX2" fmla="*/ 99755 w 296930"/>
              <a:gd name="connsiteY2" fmla="*/ 612413 h 746106"/>
              <a:gd name="connsiteX3" fmla="*/ 296930 w 296930"/>
              <a:gd name="connsiteY3" fmla="*/ 738180 h 746106"/>
              <a:gd name="connsiteX0" fmla="*/ 0 w 296930"/>
              <a:gd name="connsiteY0" fmla="*/ 0 h 747698"/>
              <a:gd name="connsiteX1" fmla="*/ 30518 w 296930"/>
              <a:gd name="connsiteY1" fmla="*/ 390292 h 747698"/>
              <a:gd name="connsiteX2" fmla="*/ 99755 w 296930"/>
              <a:gd name="connsiteY2" fmla="*/ 612413 h 747698"/>
              <a:gd name="connsiteX3" fmla="*/ 296930 w 296930"/>
              <a:gd name="connsiteY3" fmla="*/ 738180 h 747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30" h="747698">
                <a:moveTo>
                  <a:pt x="0" y="0"/>
                </a:moveTo>
                <a:cubicBezTo>
                  <a:pt x="5933" y="63865"/>
                  <a:pt x="13892" y="288223"/>
                  <a:pt x="30518" y="390292"/>
                </a:cubicBezTo>
                <a:cubicBezTo>
                  <a:pt x="47144" y="492361"/>
                  <a:pt x="61701" y="529576"/>
                  <a:pt x="99755" y="612413"/>
                </a:cubicBezTo>
                <a:cubicBezTo>
                  <a:pt x="137809" y="695250"/>
                  <a:pt x="255181" y="775810"/>
                  <a:pt x="296930" y="738180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54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二、损伤后表现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6260" y="2163226"/>
            <a:ext cx="4314833" cy="616737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如何应用？</a:t>
            </a:r>
          </a:p>
        </p:txBody>
      </p:sp>
      <p:pic>
        <p:nvPicPr>
          <p:cNvPr id="5" name="Picture 2" descr="M:\fe74069b4322c87ca0d3117ffc93f4ac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0000">
            <a:off x="5716733" y="1429729"/>
            <a:ext cx="3096651" cy="361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 rot="1740000">
            <a:off x="6644798" y="1429391"/>
            <a:ext cx="1240518" cy="36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32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786091" y="1455191"/>
            <a:ext cx="286808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</a:rPr>
              <a:t>损伤位置要明确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212604" y="1410472"/>
            <a:ext cx="538002" cy="533654"/>
            <a:chOff x="689067" y="2050506"/>
            <a:chExt cx="717336" cy="711539"/>
          </a:xfrm>
        </p:grpSpPr>
        <p:sp>
          <p:nvSpPr>
            <p:cNvPr id="26" name="Freeform 11"/>
            <p:cNvSpPr>
              <a:spLocks/>
            </p:cNvSpPr>
            <p:nvPr/>
          </p:nvSpPr>
          <p:spPr bwMode="auto">
            <a:xfrm rot="20671620">
              <a:off x="689067" y="2197662"/>
              <a:ext cx="521673" cy="564383"/>
            </a:xfrm>
            <a:custGeom>
              <a:avLst/>
              <a:gdLst>
                <a:gd name="T0" fmla="*/ 3 w 11"/>
                <a:gd name="T1" fmla="*/ 0 h 12"/>
                <a:gd name="T2" fmla="*/ 0 w 11"/>
                <a:gd name="T3" fmla="*/ 10 h 12"/>
                <a:gd name="T4" fmla="*/ 8 w 11"/>
                <a:gd name="T5" fmla="*/ 12 h 12"/>
                <a:gd name="T6" fmla="*/ 10 w 11"/>
                <a:gd name="T7" fmla="*/ 1 h 12"/>
                <a:gd name="T8" fmla="*/ 3 w 1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1" y="2"/>
                    <a:pt x="0" y="7"/>
                    <a:pt x="0" y="10"/>
                  </a:cubicBezTo>
                  <a:cubicBezTo>
                    <a:pt x="2" y="11"/>
                    <a:pt x="5" y="12"/>
                    <a:pt x="8" y="12"/>
                  </a:cubicBezTo>
                  <a:cubicBezTo>
                    <a:pt x="9" y="9"/>
                    <a:pt x="11" y="4"/>
                    <a:pt x="10" y="1"/>
                  </a:cubicBezTo>
                  <a:cubicBezTo>
                    <a:pt x="8" y="0"/>
                    <a:pt x="5" y="0"/>
                    <a:pt x="3" y="0"/>
                  </a:cubicBezTo>
                  <a:close/>
                </a:path>
              </a:pathLst>
            </a:custGeom>
            <a:noFill/>
            <a:ln w="285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 rot="589353">
              <a:off x="811276" y="2050506"/>
              <a:ext cx="595127" cy="605811"/>
            </a:xfrm>
            <a:custGeom>
              <a:avLst/>
              <a:gdLst>
                <a:gd name="T0" fmla="*/ 542159 w 3294"/>
                <a:gd name="T1" fmla="*/ 1438813 h 3351"/>
                <a:gd name="T2" fmla="*/ 799000 w 3294"/>
                <a:gd name="T3" fmla="*/ 921421 h 3351"/>
                <a:gd name="T4" fmla="*/ 1095065 w 3294"/>
                <a:gd name="T5" fmla="*/ 449159 h 3351"/>
                <a:gd name="T6" fmla="*/ 1337398 w 3294"/>
                <a:gd name="T7" fmla="*/ 142377 h 3351"/>
                <a:gd name="T8" fmla="*/ 1452922 w 3294"/>
                <a:gd name="T9" fmla="*/ 45131 h 3351"/>
                <a:gd name="T10" fmla="*/ 1594238 w 3294"/>
                <a:gd name="T11" fmla="*/ 15581 h 3351"/>
                <a:gd name="T12" fmla="*/ 1744151 w 3294"/>
                <a:gd name="T13" fmla="*/ 0 h 3351"/>
                <a:gd name="T14" fmla="*/ 1769943 w 3294"/>
                <a:gd name="T15" fmla="*/ 19879 h 3351"/>
                <a:gd name="T16" fmla="*/ 1760809 w 3294"/>
                <a:gd name="T17" fmla="*/ 44056 h 3351"/>
                <a:gd name="T18" fmla="*/ 1707076 w 3294"/>
                <a:gd name="T19" fmla="*/ 95097 h 3351"/>
                <a:gd name="T20" fmla="*/ 1218649 w 3294"/>
                <a:gd name="T21" fmla="*/ 704363 h 3351"/>
                <a:gd name="T22" fmla="*/ 773208 w 3294"/>
                <a:gd name="T23" fmla="*/ 1550566 h 3351"/>
                <a:gd name="T24" fmla="*/ 673803 w 3294"/>
                <a:gd name="T25" fmla="*/ 1763325 h 3351"/>
                <a:gd name="T26" fmla="*/ 503472 w 3294"/>
                <a:gd name="T27" fmla="*/ 1800397 h 3351"/>
                <a:gd name="T28" fmla="*/ 379888 w 3294"/>
                <a:gd name="T29" fmla="*/ 1779443 h 3351"/>
                <a:gd name="T30" fmla="*/ 298214 w 3294"/>
                <a:gd name="T31" fmla="*/ 1665542 h 3351"/>
                <a:gd name="T32" fmla="*/ 66091 w 3294"/>
                <a:gd name="T33" fmla="*/ 1371117 h 3351"/>
                <a:gd name="T34" fmla="*/ 0 w 3294"/>
                <a:gd name="T35" fmla="*/ 1265812 h 3351"/>
                <a:gd name="T36" fmla="*/ 72001 w 3294"/>
                <a:gd name="T37" fmla="*/ 1165879 h 3351"/>
                <a:gd name="T38" fmla="*/ 192362 w 3294"/>
                <a:gd name="T39" fmla="*/ 1115376 h 3351"/>
                <a:gd name="T40" fmla="*/ 342812 w 3294"/>
                <a:gd name="T41" fmla="*/ 1182535 h 3351"/>
                <a:gd name="T42" fmla="*/ 542159 w 3294"/>
                <a:gd name="T43" fmla="*/ 1438813 h 335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94" h="3351">
                  <a:moveTo>
                    <a:pt x="1009" y="2678"/>
                  </a:moveTo>
                  <a:cubicBezTo>
                    <a:pt x="1157" y="2345"/>
                    <a:pt x="1317" y="2024"/>
                    <a:pt x="1487" y="1715"/>
                  </a:cubicBezTo>
                  <a:cubicBezTo>
                    <a:pt x="1658" y="1407"/>
                    <a:pt x="1842" y="1113"/>
                    <a:pt x="2038" y="836"/>
                  </a:cubicBezTo>
                  <a:cubicBezTo>
                    <a:pt x="2235" y="558"/>
                    <a:pt x="2385" y="368"/>
                    <a:pt x="2489" y="265"/>
                  </a:cubicBezTo>
                  <a:cubicBezTo>
                    <a:pt x="2592" y="162"/>
                    <a:pt x="2664" y="101"/>
                    <a:pt x="2704" y="84"/>
                  </a:cubicBezTo>
                  <a:cubicBezTo>
                    <a:pt x="2743" y="66"/>
                    <a:pt x="2831" y="48"/>
                    <a:pt x="2967" y="29"/>
                  </a:cubicBezTo>
                  <a:cubicBezTo>
                    <a:pt x="3102" y="10"/>
                    <a:pt x="3195" y="0"/>
                    <a:pt x="3246" y="0"/>
                  </a:cubicBezTo>
                  <a:cubicBezTo>
                    <a:pt x="3278" y="0"/>
                    <a:pt x="3294" y="13"/>
                    <a:pt x="3294" y="37"/>
                  </a:cubicBezTo>
                  <a:cubicBezTo>
                    <a:pt x="3294" y="52"/>
                    <a:pt x="3288" y="67"/>
                    <a:pt x="3277" y="82"/>
                  </a:cubicBezTo>
                  <a:cubicBezTo>
                    <a:pt x="3265" y="96"/>
                    <a:pt x="3232" y="128"/>
                    <a:pt x="3177" y="177"/>
                  </a:cubicBezTo>
                  <a:cubicBezTo>
                    <a:pt x="2902" y="433"/>
                    <a:pt x="2599" y="811"/>
                    <a:pt x="2268" y="1311"/>
                  </a:cubicBezTo>
                  <a:cubicBezTo>
                    <a:pt x="1938" y="1811"/>
                    <a:pt x="1661" y="2336"/>
                    <a:pt x="1439" y="2886"/>
                  </a:cubicBezTo>
                  <a:cubicBezTo>
                    <a:pt x="1349" y="3106"/>
                    <a:pt x="1287" y="3238"/>
                    <a:pt x="1254" y="3282"/>
                  </a:cubicBezTo>
                  <a:cubicBezTo>
                    <a:pt x="1221" y="3328"/>
                    <a:pt x="1115" y="3351"/>
                    <a:pt x="937" y="3351"/>
                  </a:cubicBezTo>
                  <a:cubicBezTo>
                    <a:pt x="809" y="3351"/>
                    <a:pt x="732" y="3338"/>
                    <a:pt x="707" y="3312"/>
                  </a:cubicBezTo>
                  <a:cubicBezTo>
                    <a:pt x="682" y="3286"/>
                    <a:pt x="631" y="3215"/>
                    <a:pt x="555" y="3100"/>
                  </a:cubicBezTo>
                  <a:cubicBezTo>
                    <a:pt x="430" y="2907"/>
                    <a:pt x="286" y="2724"/>
                    <a:pt x="123" y="2552"/>
                  </a:cubicBezTo>
                  <a:cubicBezTo>
                    <a:pt x="41" y="2466"/>
                    <a:pt x="0" y="2400"/>
                    <a:pt x="0" y="2356"/>
                  </a:cubicBezTo>
                  <a:cubicBezTo>
                    <a:pt x="0" y="2295"/>
                    <a:pt x="45" y="2233"/>
                    <a:pt x="134" y="2170"/>
                  </a:cubicBezTo>
                  <a:cubicBezTo>
                    <a:pt x="224" y="2107"/>
                    <a:pt x="298" y="2076"/>
                    <a:pt x="358" y="2076"/>
                  </a:cubicBezTo>
                  <a:cubicBezTo>
                    <a:pt x="434" y="2076"/>
                    <a:pt x="527" y="2118"/>
                    <a:pt x="638" y="2201"/>
                  </a:cubicBezTo>
                  <a:cubicBezTo>
                    <a:pt x="749" y="2285"/>
                    <a:pt x="873" y="2444"/>
                    <a:pt x="1009" y="26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12604" y="2112181"/>
            <a:ext cx="538002" cy="533654"/>
            <a:chOff x="689067" y="2050506"/>
            <a:chExt cx="717336" cy="711539"/>
          </a:xfrm>
        </p:grpSpPr>
        <p:sp>
          <p:nvSpPr>
            <p:cNvPr id="31" name="Freeform 11"/>
            <p:cNvSpPr>
              <a:spLocks/>
            </p:cNvSpPr>
            <p:nvPr/>
          </p:nvSpPr>
          <p:spPr bwMode="auto">
            <a:xfrm rot="20671620">
              <a:off x="689067" y="2197662"/>
              <a:ext cx="521673" cy="564383"/>
            </a:xfrm>
            <a:custGeom>
              <a:avLst/>
              <a:gdLst>
                <a:gd name="T0" fmla="*/ 3 w 11"/>
                <a:gd name="T1" fmla="*/ 0 h 12"/>
                <a:gd name="T2" fmla="*/ 0 w 11"/>
                <a:gd name="T3" fmla="*/ 10 h 12"/>
                <a:gd name="T4" fmla="*/ 8 w 11"/>
                <a:gd name="T5" fmla="*/ 12 h 12"/>
                <a:gd name="T6" fmla="*/ 10 w 11"/>
                <a:gd name="T7" fmla="*/ 1 h 12"/>
                <a:gd name="T8" fmla="*/ 3 w 1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1" y="2"/>
                    <a:pt x="0" y="7"/>
                    <a:pt x="0" y="10"/>
                  </a:cubicBezTo>
                  <a:cubicBezTo>
                    <a:pt x="2" y="11"/>
                    <a:pt x="5" y="12"/>
                    <a:pt x="8" y="12"/>
                  </a:cubicBezTo>
                  <a:cubicBezTo>
                    <a:pt x="9" y="9"/>
                    <a:pt x="11" y="4"/>
                    <a:pt x="10" y="1"/>
                  </a:cubicBezTo>
                  <a:cubicBezTo>
                    <a:pt x="8" y="0"/>
                    <a:pt x="5" y="0"/>
                    <a:pt x="3" y="0"/>
                  </a:cubicBezTo>
                  <a:close/>
                </a:path>
              </a:pathLst>
            </a:custGeom>
            <a:noFill/>
            <a:ln w="285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 rot="589353">
              <a:off x="811276" y="2050506"/>
              <a:ext cx="595127" cy="605811"/>
            </a:xfrm>
            <a:custGeom>
              <a:avLst/>
              <a:gdLst>
                <a:gd name="T0" fmla="*/ 542159 w 3294"/>
                <a:gd name="T1" fmla="*/ 1438813 h 3351"/>
                <a:gd name="T2" fmla="*/ 799000 w 3294"/>
                <a:gd name="T3" fmla="*/ 921421 h 3351"/>
                <a:gd name="T4" fmla="*/ 1095065 w 3294"/>
                <a:gd name="T5" fmla="*/ 449159 h 3351"/>
                <a:gd name="T6" fmla="*/ 1337398 w 3294"/>
                <a:gd name="T7" fmla="*/ 142377 h 3351"/>
                <a:gd name="T8" fmla="*/ 1452922 w 3294"/>
                <a:gd name="T9" fmla="*/ 45131 h 3351"/>
                <a:gd name="T10" fmla="*/ 1594238 w 3294"/>
                <a:gd name="T11" fmla="*/ 15581 h 3351"/>
                <a:gd name="T12" fmla="*/ 1744151 w 3294"/>
                <a:gd name="T13" fmla="*/ 0 h 3351"/>
                <a:gd name="T14" fmla="*/ 1769943 w 3294"/>
                <a:gd name="T15" fmla="*/ 19879 h 3351"/>
                <a:gd name="T16" fmla="*/ 1760809 w 3294"/>
                <a:gd name="T17" fmla="*/ 44056 h 3351"/>
                <a:gd name="T18" fmla="*/ 1707076 w 3294"/>
                <a:gd name="T19" fmla="*/ 95097 h 3351"/>
                <a:gd name="T20" fmla="*/ 1218649 w 3294"/>
                <a:gd name="T21" fmla="*/ 704363 h 3351"/>
                <a:gd name="T22" fmla="*/ 773208 w 3294"/>
                <a:gd name="T23" fmla="*/ 1550566 h 3351"/>
                <a:gd name="T24" fmla="*/ 673803 w 3294"/>
                <a:gd name="T25" fmla="*/ 1763325 h 3351"/>
                <a:gd name="T26" fmla="*/ 503472 w 3294"/>
                <a:gd name="T27" fmla="*/ 1800397 h 3351"/>
                <a:gd name="T28" fmla="*/ 379888 w 3294"/>
                <a:gd name="T29" fmla="*/ 1779443 h 3351"/>
                <a:gd name="T30" fmla="*/ 298214 w 3294"/>
                <a:gd name="T31" fmla="*/ 1665542 h 3351"/>
                <a:gd name="T32" fmla="*/ 66091 w 3294"/>
                <a:gd name="T33" fmla="*/ 1371117 h 3351"/>
                <a:gd name="T34" fmla="*/ 0 w 3294"/>
                <a:gd name="T35" fmla="*/ 1265812 h 3351"/>
                <a:gd name="T36" fmla="*/ 72001 w 3294"/>
                <a:gd name="T37" fmla="*/ 1165879 h 3351"/>
                <a:gd name="T38" fmla="*/ 192362 w 3294"/>
                <a:gd name="T39" fmla="*/ 1115376 h 3351"/>
                <a:gd name="T40" fmla="*/ 342812 w 3294"/>
                <a:gd name="T41" fmla="*/ 1182535 h 3351"/>
                <a:gd name="T42" fmla="*/ 542159 w 3294"/>
                <a:gd name="T43" fmla="*/ 1438813 h 335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94" h="3351">
                  <a:moveTo>
                    <a:pt x="1009" y="2678"/>
                  </a:moveTo>
                  <a:cubicBezTo>
                    <a:pt x="1157" y="2345"/>
                    <a:pt x="1317" y="2024"/>
                    <a:pt x="1487" y="1715"/>
                  </a:cubicBezTo>
                  <a:cubicBezTo>
                    <a:pt x="1658" y="1407"/>
                    <a:pt x="1842" y="1113"/>
                    <a:pt x="2038" y="836"/>
                  </a:cubicBezTo>
                  <a:cubicBezTo>
                    <a:pt x="2235" y="558"/>
                    <a:pt x="2385" y="368"/>
                    <a:pt x="2489" y="265"/>
                  </a:cubicBezTo>
                  <a:cubicBezTo>
                    <a:pt x="2592" y="162"/>
                    <a:pt x="2664" y="101"/>
                    <a:pt x="2704" y="84"/>
                  </a:cubicBezTo>
                  <a:cubicBezTo>
                    <a:pt x="2743" y="66"/>
                    <a:pt x="2831" y="48"/>
                    <a:pt x="2967" y="29"/>
                  </a:cubicBezTo>
                  <a:cubicBezTo>
                    <a:pt x="3102" y="10"/>
                    <a:pt x="3195" y="0"/>
                    <a:pt x="3246" y="0"/>
                  </a:cubicBezTo>
                  <a:cubicBezTo>
                    <a:pt x="3278" y="0"/>
                    <a:pt x="3294" y="13"/>
                    <a:pt x="3294" y="37"/>
                  </a:cubicBezTo>
                  <a:cubicBezTo>
                    <a:pt x="3294" y="52"/>
                    <a:pt x="3288" y="67"/>
                    <a:pt x="3277" y="82"/>
                  </a:cubicBezTo>
                  <a:cubicBezTo>
                    <a:pt x="3265" y="96"/>
                    <a:pt x="3232" y="128"/>
                    <a:pt x="3177" y="177"/>
                  </a:cubicBezTo>
                  <a:cubicBezTo>
                    <a:pt x="2902" y="433"/>
                    <a:pt x="2599" y="811"/>
                    <a:pt x="2268" y="1311"/>
                  </a:cubicBezTo>
                  <a:cubicBezTo>
                    <a:pt x="1938" y="1811"/>
                    <a:pt x="1661" y="2336"/>
                    <a:pt x="1439" y="2886"/>
                  </a:cubicBezTo>
                  <a:cubicBezTo>
                    <a:pt x="1349" y="3106"/>
                    <a:pt x="1287" y="3238"/>
                    <a:pt x="1254" y="3282"/>
                  </a:cubicBezTo>
                  <a:cubicBezTo>
                    <a:pt x="1221" y="3328"/>
                    <a:pt x="1115" y="3351"/>
                    <a:pt x="937" y="3351"/>
                  </a:cubicBezTo>
                  <a:cubicBezTo>
                    <a:pt x="809" y="3351"/>
                    <a:pt x="732" y="3338"/>
                    <a:pt x="707" y="3312"/>
                  </a:cubicBezTo>
                  <a:cubicBezTo>
                    <a:pt x="682" y="3286"/>
                    <a:pt x="631" y="3215"/>
                    <a:pt x="555" y="3100"/>
                  </a:cubicBezTo>
                  <a:cubicBezTo>
                    <a:pt x="430" y="2907"/>
                    <a:pt x="286" y="2724"/>
                    <a:pt x="123" y="2552"/>
                  </a:cubicBezTo>
                  <a:cubicBezTo>
                    <a:pt x="41" y="2466"/>
                    <a:pt x="0" y="2400"/>
                    <a:pt x="0" y="2356"/>
                  </a:cubicBezTo>
                  <a:cubicBezTo>
                    <a:pt x="0" y="2295"/>
                    <a:pt x="45" y="2233"/>
                    <a:pt x="134" y="2170"/>
                  </a:cubicBezTo>
                  <a:cubicBezTo>
                    <a:pt x="224" y="2107"/>
                    <a:pt x="298" y="2076"/>
                    <a:pt x="358" y="2076"/>
                  </a:cubicBezTo>
                  <a:cubicBezTo>
                    <a:pt x="434" y="2076"/>
                    <a:pt x="527" y="2118"/>
                    <a:pt x="638" y="2201"/>
                  </a:cubicBezTo>
                  <a:cubicBezTo>
                    <a:pt x="749" y="2285"/>
                    <a:pt x="873" y="2444"/>
                    <a:pt x="1009" y="26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12604" y="2813891"/>
            <a:ext cx="538002" cy="533654"/>
            <a:chOff x="689067" y="2050506"/>
            <a:chExt cx="717336" cy="711539"/>
          </a:xfrm>
        </p:grpSpPr>
        <p:sp>
          <p:nvSpPr>
            <p:cNvPr id="35" name="Freeform 11"/>
            <p:cNvSpPr>
              <a:spLocks/>
            </p:cNvSpPr>
            <p:nvPr/>
          </p:nvSpPr>
          <p:spPr bwMode="auto">
            <a:xfrm rot="20671620">
              <a:off x="689067" y="2197662"/>
              <a:ext cx="521673" cy="564383"/>
            </a:xfrm>
            <a:custGeom>
              <a:avLst/>
              <a:gdLst>
                <a:gd name="T0" fmla="*/ 3 w 11"/>
                <a:gd name="T1" fmla="*/ 0 h 12"/>
                <a:gd name="T2" fmla="*/ 0 w 11"/>
                <a:gd name="T3" fmla="*/ 10 h 12"/>
                <a:gd name="T4" fmla="*/ 8 w 11"/>
                <a:gd name="T5" fmla="*/ 12 h 12"/>
                <a:gd name="T6" fmla="*/ 10 w 11"/>
                <a:gd name="T7" fmla="*/ 1 h 12"/>
                <a:gd name="T8" fmla="*/ 3 w 1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1" y="2"/>
                    <a:pt x="0" y="7"/>
                    <a:pt x="0" y="10"/>
                  </a:cubicBezTo>
                  <a:cubicBezTo>
                    <a:pt x="2" y="11"/>
                    <a:pt x="5" y="12"/>
                    <a:pt x="8" y="12"/>
                  </a:cubicBezTo>
                  <a:cubicBezTo>
                    <a:pt x="9" y="9"/>
                    <a:pt x="11" y="4"/>
                    <a:pt x="10" y="1"/>
                  </a:cubicBezTo>
                  <a:cubicBezTo>
                    <a:pt x="8" y="0"/>
                    <a:pt x="5" y="0"/>
                    <a:pt x="3" y="0"/>
                  </a:cubicBezTo>
                  <a:close/>
                </a:path>
              </a:pathLst>
            </a:custGeom>
            <a:noFill/>
            <a:ln w="285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 rot="589353">
              <a:off x="811276" y="2050506"/>
              <a:ext cx="595127" cy="605811"/>
            </a:xfrm>
            <a:custGeom>
              <a:avLst/>
              <a:gdLst>
                <a:gd name="T0" fmla="*/ 542159 w 3294"/>
                <a:gd name="T1" fmla="*/ 1438813 h 3351"/>
                <a:gd name="T2" fmla="*/ 799000 w 3294"/>
                <a:gd name="T3" fmla="*/ 921421 h 3351"/>
                <a:gd name="T4" fmla="*/ 1095065 w 3294"/>
                <a:gd name="T5" fmla="*/ 449159 h 3351"/>
                <a:gd name="T6" fmla="*/ 1337398 w 3294"/>
                <a:gd name="T7" fmla="*/ 142377 h 3351"/>
                <a:gd name="T8" fmla="*/ 1452922 w 3294"/>
                <a:gd name="T9" fmla="*/ 45131 h 3351"/>
                <a:gd name="T10" fmla="*/ 1594238 w 3294"/>
                <a:gd name="T11" fmla="*/ 15581 h 3351"/>
                <a:gd name="T12" fmla="*/ 1744151 w 3294"/>
                <a:gd name="T13" fmla="*/ 0 h 3351"/>
                <a:gd name="T14" fmla="*/ 1769943 w 3294"/>
                <a:gd name="T15" fmla="*/ 19879 h 3351"/>
                <a:gd name="T16" fmla="*/ 1760809 w 3294"/>
                <a:gd name="T17" fmla="*/ 44056 h 3351"/>
                <a:gd name="T18" fmla="*/ 1707076 w 3294"/>
                <a:gd name="T19" fmla="*/ 95097 h 3351"/>
                <a:gd name="T20" fmla="*/ 1218649 w 3294"/>
                <a:gd name="T21" fmla="*/ 704363 h 3351"/>
                <a:gd name="T22" fmla="*/ 773208 w 3294"/>
                <a:gd name="T23" fmla="*/ 1550566 h 3351"/>
                <a:gd name="T24" fmla="*/ 673803 w 3294"/>
                <a:gd name="T25" fmla="*/ 1763325 h 3351"/>
                <a:gd name="T26" fmla="*/ 503472 w 3294"/>
                <a:gd name="T27" fmla="*/ 1800397 h 3351"/>
                <a:gd name="T28" fmla="*/ 379888 w 3294"/>
                <a:gd name="T29" fmla="*/ 1779443 h 3351"/>
                <a:gd name="T30" fmla="*/ 298214 w 3294"/>
                <a:gd name="T31" fmla="*/ 1665542 h 3351"/>
                <a:gd name="T32" fmla="*/ 66091 w 3294"/>
                <a:gd name="T33" fmla="*/ 1371117 h 3351"/>
                <a:gd name="T34" fmla="*/ 0 w 3294"/>
                <a:gd name="T35" fmla="*/ 1265812 h 3351"/>
                <a:gd name="T36" fmla="*/ 72001 w 3294"/>
                <a:gd name="T37" fmla="*/ 1165879 h 3351"/>
                <a:gd name="T38" fmla="*/ 192362 w 3294"/>
                <a:gd name="T39" fmla="*/ 1115376 h 3351"/>
                <a:gd name="T40" fmla="*/ 342812 w 3294"/>
                <a:gd name="T41" fmla="*/ 1182535 h 3351"/>
                <a:gd name="T42" fmla="*/ 542159 w 3294"/>
                <a:gd name="T43" fmla="*/ 1438813 h 335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94" h="3351">
                  <a:moveTo>
                    <a:pt x="1009" y="2678"/>
                  </a:moveTo>
                  <a:cubicBezTo>
                    <a:pt x="1157" y="2345"/>
                    <a:pt x="1317" y="2024"/>
                    <a:pt x="1487" y="1715"/>
                  </a:cubicBezTo>
                  <a:cubicBezTo>
                    <a:pt x="1658" y="1407"/>
                    <a:pt x="1842" y="1113"/>
                    <a:pt x="2038" y="836"/>
                  </a:cubicBezTo>
                  <a:cubicBezTo>
                    <a:pt x="2235" y="558"/>
                    <a:pt x="2385" y="368"/>
                    <a:pt x="2489" y="265"/>
                  </a:cubicBezTo>
                  <a:cubicBezTo>
                    <a:pt x="2592" y="162"/>
                    <a:pt x="2664" y="101"/>
                    <a:pt x="2704" y="84"/>
                  </a:cubicBezTo>
                  <a:cubicBezTo>
                    <a:pt x="2743" y="66"/>
                    <a:pt x="2831" y="48"/>
                    <a:pt x="2967" y="29"/>
                  </a:cubicBezTo>
                  <a:cubicBezTo>
                    <a:pt x="3102" y="10"/>
                    <a:pt x="3195" y="0"/>
                    <a:pt x="3246" y="0"/>
                  </a:cubicBezTo>
                  <a:cubicBezTo>
                    <a:pt x="3278" y="0"/>
                    <a:pt x="3294" y="13"/>
                    <a:pt x="3294" y="37"/>
                  </a:cubicBezTo>
                  <a:cubicBezTo>
                    <a:pt x="3294" y="52"/>
                    <a:pt x="3288" y="67"/>
                    <a:pt x="3277" y="82"/>
                  </a:cubicBezTo>
                  <a:cubicBezTo>
                    <a:pt x="3265" y="96"/>
                    <a:pt x="3232" y="128"/>
                    <a:pt x="3177" y="177"/>
                  </a:cubicBezTo>
                  <a:cubicBezTo>
                    <a:pt x="2902" y="433"/>
                    <a:pt x="2599" y="811"/>
                    <a:pt x="2268" y="1311"/>
                  </a:cubicBezTo>
                  <a:cubicBezTo>
                    <a:pt x="1938" y="1811"/>
                    <a:pt x="1661" y="2336"/>
                    <a:pt x="1439" y="2886"/>
                  </a:cubicBezTo>
                  <a:cubicBezTo>
                    <a:pt x="1349" y="3106"/>
                    <a:pt x="1287" y="3238"/>
                    <a:pt x="1254" y="3282"/>
                  </a:cubicBezTo>
                  <a:cubicBezTo>
                    <a:pt x="1221" y="3328"/>
                    <a:pt x="1115" y="3351"/>
                    <a:pt x="937" y="3351"/>
                  </a:cubicBezTo>
                  <a:cubicBezTo>
                    <a:pt x="809" y="3351"/>
                    <a:pt x="732" y="3338"/>
                    <a:pt x="707" y="3312"/>
                  </a:cubicBezTo>
                  <a:cubicBezTo>
                    <a:pt x="682" y="3286"/>
                    <a:pt x="631" y="3215"/>
                    <a:pt x="555" y="3100"/>
                  </a:cubicBezTo>
                  <a:cubicBezTo>
                    <a:pt x="430" y="2907"/>
                    <a:pt x="286" y="2724"/>
                    <a:pt x="123" y="2552"/>
                  </a:cubicBezTo>
                  <a:cubicBezTo>
                    <a:pt x="41" y="2466"/>
                    <a:pt x="0" y="2400"/>
                    <a:pt x="0" y="2356"/>
                  </a:cubicBezTo>
                  <a:cubicBezTo>
                    <a:pt x="0" y="2295"/>
                    <a:pt x="45" y="2233"/>
                    <a:pt x="134" y="2170"/>
                  </a:cubicBezTo>
                  <a:cubicBezTo>
                    <a:pt x="224" y="2107"/>
                    <a:pt x="298" y="2076"/>
                    <a:pt x="358" y="2076"/>
                  </a:cubicBezTo>
                  <a:cubicBezTo>
                    <a:pt x="434" y="2076"/>
                    <a:pt x="527" y="2118"/>
                    <a:pt x="638" y="2201"/>
                  </a:cubicBezTo>
                  <a:cubicBezTo>
                    <a:pt x="749" y="2285"/>
                    <a:pt x="873" y="2444"/>
                    <a:pt x="1009" y="26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212604" y="3515601"/>
            <a:ext cx="538002" cy="533654"/>
            <a:chOff x="689067" y="2050506"/>
            <a:chExt cx="717336" cy="711539"/>
          </a:xfrm>
        </p:grpSpPr>
        <p:sp>
          <p:nvSpPr>
            <p:cNvPr id="39" name="Freeform 11"/>
            <p:cNvSpPr>
              <a:spLocks/>
            </p:cNvSpPr>
            <p:nvPr/>
          </p:nvSpPr>
          <p:spPr bwMode="auto">
            <a:xfrm rot="20671620">
              <a:off x="689067" y="2197662"/>
              <a:ext cx="521673" cy="564383"/>
            </a:xfrm>
            <a:custGeom>
              <a:avLst/>
              <a:gdLst>
                <a:gd name="T0" fmla="*/ 3 w 11"/>
                <a:gd name="T1" fmla="*/ 0 h 12"/>
                <a:gd name="T2" fmla="*/ 0 w 11"/>
                <a:gd name="T3" fmla="*/ 10 h 12"/>
                <a:gd name="T4" fmla="*/ 8 w 11"/>
                <a:gd name="T5" fmla="*/ 12 h 12"/>
                <a:gd name="T6" fmla="*/ 10 w 11"/>
                <a:gd name="T7" fmla="*/ 1 h 12"/>
                <a:gd name="T8" fmla="*/ 3 w 1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1" y="2"/>
                    <a:pt x="0" y="7"/>
                    <a:pt x="0" y="10"/>
                  </a:cubicBezTo>
                  <a:cubicBezTo>
                    <a:pt x="2" y="11"/>
                    <a:pt x="5" y="12"/>
                    <a:pt x="8" y="12"/>
                  </a:cubicBezTo>
                  <a:cubicBezTo>
                    <a:pt x="9" y="9"/>
                    <a:pt x="11" y="4"/>
                    <a:pt x="10" y="1"/>
                  </a:cubicBezTo>
                  <a:cubicBezTo>
                    <a:pt x="8" y="0"/>
                    <a:pt x="5" y="0"/>
                    <a:pt x="3" y="0"/>
                  </a:cubicBezTo>
                  <a:close/>
                </a:path>
              </a:pathLst>
            </a:custGeom>
            <a:noFill/>
            <a:ln w="28575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KSO_Shape"/>
            <p:cNvSpPr>
              <a:spLocks/>
            </p:cNvSpPr>
            <p:nvPr/>
          </p:nvSpPr>
          <p:spPr bwMode="auto">
            <a:xfrm rot="589353">
              <a:off x="811276" y="2050506"/>
              <a:ext cx="595127" cy="605811"/>
            </a:xfrm>
            <a:custGeom>
              <a:avLst/>
              <a:gdLst>
                <a:gd name="T0" fmla="*/ 542159 w 3294"/>
                <a:gd name="T1" fmla="*/ 1438813 h 3351"/>
                <a:gd name="T2" fmla="*/ 799000 w 3294"/>
                <a:gd name="T3" fmla="*/ 921421 h 3351"/>
                <a:gd name="T4" fmla="*/ 1095065 w 3294"/>
                <a:gd name="T5" fmla="*/ 449159 h 3351"/>
                <a:gd name="T6" fmla="*/ 1337398 w 3294"/>
                <a:gd name="T7" fmla="*/ 142377 h 3351"/>
                <a:gd name="T8" fmla="*/ 1452922 w 3294"/>
                <a:gd name="T9" fmla="*/ 45131 h 3351"/>
                <a:gd name="T10" fmla="*/ 1594238 w 3294"/>
                <a:gd name="T11" fmla="*/ 15581 h 3351"/>
                <a:gd name="T12" fmla="*/ 1744151 w 3294"/>
                <a:gd name="T13" fmla="*/ 0 h 3351"/>
                <a:gd name="T14" fmla="*/ 1769943 w 3294"/>
                <a:gd name="T15" fmla="*/ 19879 h 3351"/>
                <a:gd name="T16" fmla="*/ 1760809 w 3294"/>
                <a:gd name="T17" fmla="*/ 44056 h 3351"/>
                <a:gd name="T18" fmla="*/ 1707076 w 3294"/>
                <a:gd name="T19" fmla="*/ 95097 h 3351"/>
                <a:gd name="T20" fmla="*/ 1218649 w 3294"/>
                <a:gd name="T21" fmla="*/ 704363 h 3351"/>
                <a:gd name="T22" fmla="*/ 773208 w 3294"/>
                <a:gd name="T23" fmla="*/ 1550566 h 3351"/>
                <a:gd name="T24" fmla="*/ 673803 w 3294"/>
                <a:gd name="T25" fmla="*/ 1763325 h 3351"/>
                <a:gd name="T26" fmla="*/ 503472 w 3294"/>
                <a:gd name="T27" fmla="*/ 1800397 h 3351"/>
                <a:gd name="T28" fmla="*/ 379888 w 3294"/>
                <a:gd name="T29" fmla="*/ 1779443 h 3351"/>
                <a:gd name="T30" fmla="*/ 298214 w 3294"/>
                <a:gd name="T31" fmla="*/ 1665542 h 3351"/>
                <a:gd name="T32" fmla="*/ 66091 w 3294"/>
                <a:gd name="T33" fmla="*/ 1371117 h 3351"/>
                <a:gd name="T34" fmla="*/ 0 w 3294"/>
                <a:gd name="T35" fmla="*/ 1265812 h 3351"/>
                <a:gd name="T36" fmla="*/ 72001 w 3294"/>
                <a:gd name="T37" fmla="*/ 1165879 h 3351"/>
                <a:gd name="T38" fmla="*/ 192362 w 3294"/>
                <a:gd name="T39" fmla="*/ 1115376 h 3351"/>
                <a:gd name="T40" fmla="*/ 342812 w 3294"/>
                <a:gd name="T41" fmla="*/ 1182535 h 3351"/>
                <a:gd name="T42" fmla="*/ 542159 w 3294"/>
                <a:gd name="T43" fmla="*/ 1438813 h 335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294" h="3351">
                  <a:moveTo>
                    <a:pt x="1009" y="2678"/>
                  </a:moveTo>
                  <a:cubicBezTo>
                    <a:pt x="1157" y="2345"/>
                    <a:pt x="1317" y="2024"/>
                    <a:pt x="1487" y="1715"/>
                  </a:cubicBezTo>
                  <a:cubicBezTo>
                    <a:pt x="1658" y="1407"/>
                    <a:pt x="1842" y="1113"/>
                    <a:pt x="2038" y="836"/>
                  </a:cubicBezTo>
                  <a:cubicBezTo>
                    <a:pt x="2235" y="558"/>
                    <a:pt x="2385" y="368"/>
                    <a:pt x="2489" y="265"/>
                  </a:cubicBezTo>
                  <a:cubicBezTo>
                    <a:pt x="2592" y="162"/>
                    <a:pt x="2664" y="101"/>
                    <a:pt x="2704" y="84"/>
                  </a:cubicBezTo>
                  <a:cubicBezTo>
                    <a:pt x="2743" y="66"/>
                    <a:pt x="2831" y="48"/>
                    <a:pt x="2967" y="29"/>
                  </a:cubicBezTo>
                  <a:cubicBezTo>
                    <a:pt x="3102" y="10"/>
                    <a:pt x="3195" y="0"/>
                    <a:pt x="3246" y="0"/>
                  </a:cubicBezTo>
                  <a:cubicBezTo>
                    <a:pt x="3278" y="0"/>
                    <a:pt x="3294" y="13"/>
                    <a:pt x="3294" y="37"/>
                  </a:cubicBezTo>
                  <a:cubicBezTo>
                    <a:pt x="3294" y="52"/>
                    <a:pt x="3288" y="67"/>
                    <a:pt x="3277" y="82"/>
                  </a:cubicBezTo>
                  <a:cubicBezTo>
                    <a:pt x="3265" y="96"/>
                    <a:pt x="3232" y="128"/>
                    <a:pt x="3177" y="177"/>
                  </a:cubicBezTo>
                  <a:cubicBezTo>
                    <a:pt x="2902" y="433"/>
                    <a:pt x="2599" y="811"/>
                    <a:pt x="2268" y="1311"/>
                  </a:cubicBezTo>
                  <a:cubicBezTo>
                    <a:pt x="1938" y="1811"/>
                    <a:pt x="1661" y="2336"/>
                    <a:pt x="1439" y="2886"/>
                  </a:cubicBezTo>
                  <a:cubicBezTo>
                    <a:pt x="1349" y="3106"/>
                    <a:pt x="1287" y="3238"/>
                    <a:pt x="1254" y="3282"/>
                  </a:cubicBezTo>
                  <a:cubicBezTo>
                    <a:pt x="1221" y="3328"/>
                    <a:pt x="1115" y="3351"/>
                    <a:pt x="937" y="3351"/>
                  </a:cubicBezTo>
                  <a:cubicBezTo>
                    <a:pt x="809" y="3351"/>
                    <a:pt x="732" y="3338"/>
                    <a:pt x="707" y="3312"/>
                  </a:cubicBezTo>
                  <a:cubicBezTo>
                    <a:pt x="682" y="3286"/>
                    <a:pt x="631" y="3215"/>
                    <a:pt x="555" y="3100"/>
                  </a:cubicBezTo>
                  <a:cubicBezTo>
                    <a:pt x="430" y="2907"/>
                    <a:pt x="286" y="2724"/>
                    <a:pt x="123" y="2552"/>
                  </a:cubicBezTo>
                  <a:cubicBezTo>
                    <a:pt x="41" y="2466"/>
                    <a:pt x="0" y="2400"/>
                    <a:pt x="0" y="2356"/>
                  </a:cubicBezTo>
                  <a:cubicBezTo>
                    <a:pt x="0" y="2295"/>
                    <a:pt x="45" y="2233"/>
                    <a:pt x="134" y="2170"/>
                  </a:cubicBezTo>
                  <a:cubicBezTo>
                    <a:pt x="224" y="2107"/>
                    <a:pt x="298" y="2076"/>
                    <a:pt x="358" y="2076"/>
                  </a:cubicBezTo>
                  <a:cubicBezTo>
                    <a:pt x="434" y="2076"/>
                    <a:pt x="527" y="2118"/>
                    <a:pt x="638" y="2201"/>
                  </a:cubicBezTo>
                  <a:cubicBezTo>
                    <a:pt x="749" y="2285"/>
                    <a:pt x="873" y="2444"/>
                    <a:pt x="1009" y="26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8" name="Freeform 51"/>
          <p:cNvSpPr>
            <a:spLocks noEditPoints="1"/>
          </p:cNvSpPr>
          <p:nvPr/>
        </p:nvSpPr>
        <p:spPr bwMode="auto">
          <a:xfrm rot="19990373">
            <a:off x="558923" y="1958223"/>
            <a:ext cx="1250318" cy="1658419"/>
          </a:xfrm>
          <a:custGeom>
            <a:avLst/>
            <a:gdLst>
              <a:gd name="T0" fmla="*/ 308 w 325"/>
              <a:gd name="T1" fmla="*/ 33 h 431"/>
              <a:gd name="T2" fmla="*/ 293 w 325"/>
              <a:gd name="T3" fmla="*/ 30 h 431"/>
              <a:gd name="T4" fmla="*/ 203 w 325"/>
              <a:gd name="T5" fmla="*/ 11 h 431"/>
              <a:gd name="T6" fmla="*/ 79 w 325"/>
              <a:gd name="T7" fmla="*/ 20 h 431"/>
              <a:gd name="T8" fmla="*/ 6 w 325"/>
              <a:gd name="T9" fmla="*/ 47 h 431"/>
              <a:gd name="T10" fmla="*/ 148 w 325"/>
              <a:gd name="T11" fmla="*/ 422 h 431"/>
              <a:gd name="T12" fmla="*/ 292 w 325"/>
              <a:gd name="T13" fmla="*/ 37 h 431"/>
              <a:gd name="T14" fmla="*/ 298 w 325"/>
              <a:gd name="T15" fmla="*/ 37 h 431"/>
              <a:gd name="T16" fmla="*/ 292 w 325"/>
              <a:gd name="T17" fmla="*/ 37 h 431"/>
              <a:gd name="T18" fmla="*/ 259 w 325"/>
              <a:gd name="T19" fmla="*/ 38 h 431"/>
              <a:gd name="T20" fmla="*/ 272 w 325"/>
              <a:gd name="T21" fmla="*/ 63 h 431"/>
              <a:gd name="T22" fmla="*/ 288 w 325"/>
              <a:gd name="T23" fmla="*/ 36 h 431"/>
              <a:gd name="T24" fmla="*/ 276 w 325"/>
              <a:gd name="T25" fmla="*/ 32 h 431"/>
              <a:gd name="T26" fmla="*/ 249 w 325"/>
              <a:gd name="T27" fmla="*/ 27 h 431"/>
              <a:gd name="T28" fmla="*/ 232 w 325"/>
              <a:gd name="T29" fmla="*/ 71 h 431"/>
              <a:gd name="T30" fmla="*/ 246 w 325"/>
              <a:gd name="T31" fmla="*/ 34 h 431"/>
              <a:gd name="T32" fmla="*/ 218 w 325"/>
              <a:gd name="T33" fmla="*/ 32 h 431"/>
              <a:gd name="T34" fmla="*/ 227 w 325"/>
              <a:gd name="T35" fmla="*/ 22 h 431"/>
              <a:gd name="T36" fmla="*/ 208 w 325"/>
              <a:gd name="T37" fmla="*/ 69 h 431"/>
              <a:gd name="T38" fmla="*/ 185 w 325"/>
              <a:gd name="T39" fmla="*/ 58 h 431"/>
              <a:gd name="T40" fmla="*/ 185 w 325"/>
              <a:gd name="T41" fmla="*/ 26 h 431"/>
              <a:gd name="T42" fmla="*/ 179 w 325"/>
              <a:gd name="T43" fmla="*/ 42 h 431"/>
              <a:gd name="T44" fmla="*/ 176 w 325"/>
              <a:gd name="T45" fmla="*/ 31 h 431"/>
              <a:gd name="T46" fmla="*/ 157 w 325"/>
              <a:gd name="T47" fmla="*/ 46 h 431"/>
              <a:gd name="T48" fmla="*/ 144 w 325"/>
              <a:gd name="T49" fmla="*/ 36 h 431"/>
              <a:gd name="T50" fmla="*/ 119 w 325"/>
              <a:gd name="T51" fmla="*/ 48 h 431"/>
              <a:gd name="T52" fmla="*/ 111 w 325"/>
              <a:gd name="T53" fmla="*/ 33 h 431"/>
              <a:gd name="T54" fmla="*/ 139 w 325"/>
              <a:gd name="T55" fmla="*/ 39 h 431"/>
              <a:gd name="T56" fmla="*/ 127 w 325"/>
              <a:gd name="T57" fmla="*/ 35 h 431"/>
              <a:gd name="T58" fmla="*/ 109 w 325"/>
              <a:gd name="T59" fmla="*/ 26 h 431"/>
              <a:gd name="T60" fmla="*/ 79 w 325"/>
              <a:gd name="T61" fmla="*/ 80 h 431"/>
              <a:gd name="T62" fmla="*/ 102 w 325"/>
              <a:gd name="T63" fmla="*/ 41 h 431"/>
              <a:gd name="T64" fmla="*/ 59 w 325"/>
              <a:gd name="T65" fmla="*/ 35 h 431"/>
              <a:gd name="T66" fmla="*/ 51 w 325"/>
              <a:gd name="T67" fmla="*/ 37 h 431"/>
              <a:gd name="T68" fmla="*/ 67 w 325"/>
              <a:gd name="T69" fmla="*/ 32 h 431"/>
              <a:gd name="T70" fmla="*/ 72 w 325"/>
              <a:gd name="T71" fmla="*/ 27 h 431"/>
              <a:gd name="T72" fmla="*/ 45 w 325"/>
              <a:gd name="T73" fmla="*/ 76 h 431"/>
              <a:gd name="T74" fmla="*/ 17 w 325"/>
              <a:gd name="T75" fmla="*/ 40 h 431"/>
              <a:gd name="T76" fmla="*/ 9 w 325"/>
              <a:gd name="T77" fmla="*/ 48 h 431"/>
              <a:gd name="T78" fmla="*/ 98 w 325"/>
              <a:gd name="T79" fmla="*/ 415 h 431"/>
              <a:gd name="T80" fmla="*/ 11 w 325"/>
              <a:gd name="T81" fmla="*/ 301 h 431"/>
              <a:gd name="T82" fmla="*/ 30 w 325"/>
              <a:gd name="T83" fmla="*/ 91 h 431"/>
              <a:gd name="T84" fmla="*/ 54 w 325"/>
              <a:gd name="T85" fmla="*/ 80 h 431"/>
              <a:gd name="T86" fmla="*/ 44 w 325"/>
              <a:gd name="T87" fmla="*/ 49 h 431"/>
              <a:gd name="T88" fmla="*/ 90 w 325"/>
              <a:gd name="T89" fmla="*/ 71 h 431"/>
              <a:gd name="T90" fmla="*/ 109 w 325"/>
              <a:gd name="T91" fmla="*/ 79 h 431"/>
              <a:gd name="T92" fmla="*/ 131 w 325"/>
              <a:gd name="T93" fmla="*/ 71 h 431"/>
              <a:gd name="T94" fmla="*/ 151 w 325"/>
              <a:gd name="T95" fmla="*/ 76 h 431"/>
              <a:gd name="T96" fmla="*/ 168 w 325"/>
              <a:gd name="T97" fmla="*/ 68 h 431"/>
              <a:gd name="T98" fmla="*/ 178 w 325"/>
              <a:gd name="T99" fmla="*/ 45 h 431"/>
              <a:gd name="T100" fmla="*/ 215 w 325"/>
              <a:gd name="T101" fmla="*/ 77 h 431"/>
              <a:gd name="T102" fmla="*/ 214 w 325"/>
              <a:gd name="T103" fmla="*/ 43 h 431"/>
              <a:gd name="T104" fmla="*/ 243 w 325"/>
              <a:gd name="T105" fmla="*/ 66 h 431"/>
              <a:gd name="T106" fmla="*/ 245 w 325"/>
              <a:gd name="T107" fmla="*/ 43 h 431"/>
              <a:gd name="T108" fmla="*/ 279 w 325"/>
              <a:gd name="T109" fmla="*/ 62 h 431"/>
              <a:gd name="T110" fmla="*/ 272 w 325"/>
              <a:gd name="T111" fmla="*/ 58 h 431"/>
              <a:gd name="T112" fmla="*/ 294 w 325"/>
              <a:gd name="T113" fmla="*/ 292 h 431"/>
              <a:gd name="T114" fmla="*/ 302 w 325"/>
              <a:gd name="T115" fmla="*/ 300 h 431"/>
              <a:gd name="T116" fmla="*/ 308 w 325"/>
              <a:gd name="T117" fmla="*/ 3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5" h="431">
                <a:moveTo>
                  <a:pt x="319" y="371"/>
                </a:moveTo>
                <a:cubicBezTo>
                  <a:pt x="317" y="336"/>
                  <a:pt x="314" y="302"/>
                  <a:pt x="314" y="267"/>
                </a:cubicBezTo>
                <a:cubicBezTo>
                  <a:pt x="314" y="229"/>
                  <a:pt x="313" y="190"/>
                  <a:pt x="313" y="152"/>
                </a:cubicBezTo>
                <a:cubicBezTo>
                  <a:pt x="313" y="113"/>
                  <a:pt x="316" y="72"/>
                  <a:pt x="311" y="33"/>
                </a:cubicBezTo>
                <a:cubicBezTo>
                  <a:pt x="311" y="32"/>
                  <a:pt x="308" y="32"/>
                  <a:pt x="308" y="33"/>
                </a:cubicBezTo>
                <a:cubicBezTo>
                  <a:pt x="308" y="34"/>
                  <a:pt x="308" y="35"/>
                  <a:pt x="308" y="36"/>
                </a:cubicBezTo>
                <a:cubicBezTo>
                  <a:pt x="308" y="35"/>
                  <a:pt x="307" y="34"/>
                  <a:pt x="305" y="34"/>
                </a:cubicBezTo>
                <a:cubicBezTo>
                  <a:pt x="305" y="33"/>
                  <a:pt x="305" y="33"/>
                  <a:pt x="305" y="32"/>
                </a:cubicBezTo>
                <a:cubicBezTo>
                  <a:pt x="303" y="30"/>
                  <a:pt x="299" y="31"/>
                  <a:pt x="297" y="30"/>
                </a:cubicBezTo>
                <a:cubicBezTo>
                  <a:pt x="295" y="30"/>
                  <a:pt x="294" y="30"/>
                  <a:pt x="293" y="30"/>
                </a:cubicBezTo>
                <a:cubicBezTo>
                  <a:pt x="292" y="22"/>
                  <a:pt x="283" y="15"/>
                  <a:pt x="274" y="15"/>
                </a:cubicBezTo>
                <a:cubicBezTo>
                  <a:pt x="267" y="14"/>
                  <a:pt x="261" y="17"/>
                  <a:pt x="256" y="21"/>
                </a:cubicBezTo>
                <a:cubicBezTo>
                  <a:pt x="256" y="21"/>
                  <a:pt x="255" y="21"/>
                  <a:pt x="255" y="20"/>
                </a:cubicBezTo>
                <a:cubicBezTo>
                  <a:pt x="248" y="13"/>
                  <a:pt x="238" y="14"/>
                  <a:pt x="231" y="19"/>
                </a:cubicBezTo>
                <a:cubicBezTo>
                  <a:pt x="225" y="10"/>
                  <a:pt x="213" y="8"/>
                  <a:pt x="203" y="11"/>
                </a:cubicBezTo>
                <a:cubicBezTo>
                  <a:pt x="199" y="13"/>
                  <a:pt x="196" y="15"/>
                  <a:pt x="193" y="17"/>
                </a:cubicBezTo>
                <a:cubicBezTo>
                  <a:pt x="180" y="3"/>
                  <a:pt x="161" y="6"/>
                  <a:pt x="149" y="18"/>
                </a:cubicBezTo>
                <a:cubicBezTo>
                  <a:pt x="149" y="17"/>
                  <a:pt x="149" y="15"/>
                  <a:pt x="147" y="15"/>
                </a:cubicBezTo>
                <a:cubicBezTo>
                  <a:pt x="138" y="11"/>
                  <a:pt x="130" y="13"/>
                  <a:pt x="122" y="18"/>
                </a:cubicBezTo>
                <a:cubicBezTo>
                  <a:pt x="108" y="7"/>
                  <a:pt x="91" y="11"/>
                  <a:pt x="79" y="20"/>
                </a:cubicBezTo>
                <a:cubicBezTo>
                  <a:pt x="79" y="20"/>
                  <a:pt x="79" y="19"/>
                  <a:pt x="78" y="19"/>
                </a:cubicBezTo>
                <a:cubicBezTo>
                  <a:pt x="63" y="0"/>
                  <a:pt x="36" y="14"/>
                  <a:pt x="25" y="32"/>
                </a:cubicBezTo>
                <a:cubicBezTo>
                  <a:pt x="21" y="31"/>
                  <a:pt x="17" y="34"/>
                  <a:pt x="14" y="36"/>
                </a:cubicBezTo>
                <a:cubicBezTo>
                  <a:pt x="11" y="39"/>
                  <a:pt x="8" y="42"/>
                  <a:pt x="6" y="46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8"/>
                  <a:pt x="5" y="49"/>
                </a:cubicBezTo>
                <a:cubicBezTo>
                  <a:pt x="0" y="125"/>
                  <a:pt x="4" y="202"/>
                  <a:pt x="4" y="277"/>
                </a:cubicBezTo>
                <a:cubicBezTo>
                  <a:pt x="4" y="315"/>
                  <a:pt x="4" y="353"/>
                  <a:pt x="5" y="391"/>
                </a:cubicBezTo>
                <a:cubicBezTo>
                  <a:pt x="5" y="415"/>
                  <a:pt x="13" y="421"/>
                  <a:pt x="36" y="422"/>
                </a:cubicBezTo>
                <a:cubicBezTo>
                  <a:pt x="73" y="422"/>
                  <a:pt x="110" y="422"/>
                  <a:pt x="148" y="422"/>
                </a:cubicBezTo>
                <a:cubicBezTo>
                  <a:pt x="184" y="422"/>
                  <a:pt x="220" y="426"/>
                  <a:pt x="257" y="428"/>
                </a:cubicBezTo>
                <a:cubicBezTo>
                  <a:pt x="270" y="428"/>
                  <a:pt x="283" y="428"/>
                  <a:pt x="292" y="422"/>
                </a:cubicBezTo>
                <a:cubicBezTo>
                  <a:pt x="292" y="422"/>
                  <a:pt x="292" y="422"/>
                  <a:pt x="293" y="422"/>
                </a:cubicBezTo>
                <a:cubicBezTo>
                  <a:pt x="315" y="414"/>
                  <a:pt x="320" y="392"/>
                  <a:pt x="319" y="371"/>
                </a:cubicBezTo>
                <a:close/>
                <a:moveTo>
                  <a:pt x="292" y="37"/>
                </a:moveTo>
                <a:cubicBezTo>
                  <a:pt x="292" y="36"/>
                  <a:pt x="292" y="35"/>
                  <a:pt x="293" y="34"/>
                </a:cubicBezTo>
                <a:cubicBezTo>
                  <a:pt x="294" y="34"/>
                  <a:pt x="295" y="34"/>
                  <a:pt x="296" y="35"/>
                </a:cubicBezTo>
                <a:cubicBezTo>
                  <a:pt x="298" y="35"/>
                  <a:pt x="300" y="35"/>
                  <a:pt x="302" y="35"/>
                </a:cubicBezTo>
                <a:cubicBezTo>
                  <a:pt x="301" y="36"/>
                  <a:pt x="300" y="36"/>
                  <a:pt x="300" y="36"/>
                </a:cubicBezTo>
                <a:cubicBezTo>
                  <a:pt x="299" y="37"/>
                  <a:pt x="298" y="37"/>
                  <a:pt x="298" y="37"/>
                </a:cubicBezTo>
                <a:cubicBezTo>
                  <a:pt x="298" y="38"/>
                  <a:pt x="298" y="38"/>
                  <a:pt x="297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5" y="38"/>
                  <a:pt x="294" y="37"/>
                  <a:pt x="292" y="37"/>
                </a:cubicBezTo>
                <a:cubicBezTo>
                  <a:pt x="292" y="37"/>
                  <a:pt x="292" y="37"/>
                  <a:pt x="292" y="37"/>
                </a:cubicBezTo>
                <a:close/>
                <a:moveTo>
                  <a:pt x="288" y="36"/>
                </a:moveTo>
                <a:cubicBezTo>
                  <a:pt x="288" y="36"/>
                  <a:pt x="288" y="37"/>
                  <a:pt x="288" y="37"/>
                </a:cubicBezTo>
                <a:cubicBezTo>
                  <a:pt x="287" y="37"/>
                  <a:pt x="286" y="37"/>
                  <a:pt x="285" y="36"/>
                </a:cubicBezTo>
                <a:cubicBezTo>
                  <a:pt x="287" y="29"/>
                  <a:pt x="277" y="25"/>
                  <a:pt x="271" y="27"/>
                </a:cubicBezTo>
                <a:cubicBezTo>
                  <a:pt x="265" y="28"/>
                  <a:pt x="261" y="33"/>
                  <a:pt x="259" y="38"/>
                </a:cubicBezTo>
                <a:cubicBezTo>
                  <a:pt x="259" y="38"/>
                  <a:pt x="259" y="38"/>
                  <a:pt x="259" y="38"/>
                </a:cubicBezTo>
                <a:cubicBezTo>
                  <a:pt x="258" y="40"/>
                  <a:pt x="258" y="43"/>
                  <a:pt x="258" y="45"/>
                </a:cubicBezTo>
                <a:cubicBezTo>
                  <a:pt x="258" y="45"/>
                  <a:pt x="258" y="46"/>
                  <a:pt x="259" y="46"/>
                </a:cubicBezTo>
                <a:cubicBezTo>
                  <a:pt x="258" y="50"/>
                  <a:pt x="259" y="54"/>
                  <a:pt x="261" y="57"/>
                </a:cubicBezTo>
                <a:cubicBezTo>
                  <a:pt x="263" y="60"/>
                  <a:pt x="268" y="62"/>
                  <a:pt x="272" y="63"/>
                </a:cubicBezTo>
                <a:cubicBezTo>
                  <a:pt x="272" y="64"/>
                  <a:pt x="272" y="64"/>
                  <a:pt x="271" y="65"/>
                </a:cubicBezTo>
                <a:cubicBezTo>
                  <a:pt x="270" y="66"/>
                  <a:pt x="268" y="66"/>
                  <a:pt x="265" y="67"/>
                </a:cubicBezTo>
                <a:cubicBezTo>
                  <a:pt x="259" y="67"/>
                  <a:pt x="256" y="63"/>
                  <a:pt x="254" y="58"/>
                </a:cubicBezTo>
                <a:cubicBezTo>
                  <a:pt x="250" y="52"/>
                  <a:pt x="249" y="43"/>
                  <a:pt x="251" y="36"/>
                </a:cubicBezTo>
                <a:cubicBezTo>
                  <a:pt x="257" y="18"/>
                  <a:pt x="287" y="12"/>
                  <a:pt x="288" y="36"/>
                </a:cubicBezTo>
                <a:close/>
                <a:moveTo>
                  <a:pt x="281" y="36"/>
                </a:moveTo>
                <a:cubicBezTo>
                  <a:pt x="280" y="36"/>
                  <a:pt x="280" y="36"/>
                  <a:pt x="279" y="36"/>
                </a:cubicBezTo>
                <a:cubicBezTo>
                  <a:pt x="275" y="36"/>
                  <a:pt x="270" y="36"/>
                  <a:pt x="266" y="36"/>
                </a:cubicBezTo>
                <a:cubicBezTo>
                  <a:pt x="267" y="35"/>
                  <a:pt x="268" y="34"/>
                  <a:pt x="269" y="33"/>
                </a:cubicBezTo>
                <a:cubicBezTo>
                  <a:pt x="271" y="32"/>
                  <a:pt x="274" y="31"/>
                  <a:pt x="276" y="32"/>
                </a:cubicBezTo>
                <a:cubicBezTo>
                  <a:pt x="279" y="32"/>
                  <a:pt x="280" y="34"/>
                  <a:pt x="281" y="36"/>
                </a:cubicBezTo>
                <a:close/>
                <a:moveTo>
                  <a:pt x="252" y="24"/>
                </a:moveTo>
                <a:cubicBezTo>
                  <a:pt x="252" y="24"/>
                  <a:pt x="252" y="24"/>
                  <a:pt x="252" y="24"/>
                </a:cubicBezTo>
                <a:cubicBezTo>
                  <a:pt x="251" y="25"/>
                  <a:pt x="251" y="26"/>
                  <a:pt x="250" y="28"/>
                </a:cubicBezTo>
                <a:cubicBezTo>
                  <a:pt x="250" y="28"/>
                  <a:pt x="250" y="27"/>
                  <a:pt x="249" y="27"/>
                </a:cubicBezTo>
                <a:cubicBezTo>
                  <a:pt x="244" y="26"/>
                  <a:pt x="238" y="30"/>
                  <a:pt x="235" y="35"/>
                </a:cubicBezTo>
                <a:cubicBezTo>
                  <a:pt x="233" y="38"/>
                  <a:pt x="232" y="42"/>
                  <a:pt x="232" y="46"/>
                </a:cubicBezTo>
                <a:cubicBezTo>
                  <a:pt x="230" y="51"/>
                  <a:pt x="231" y="56"/>
                  <a:pt x="232" y="61"/>
                </a:cubicBezTo>
                <a:cubicBezTo>
                  <a:pt x="234" y="65"/>
                  <a:pt x="237" y="70"/>
                  <a:pt x="240" y="72"/>
                </a:cubicBezTo>
                <a:cubicBezTo>
                  <a:pt x="240" y="74"/>
                  <a:pt x="234" y="71"/>
                  <a:pt x="232" y="71"/>
                </a:cubicBezTo>
                <a:cubicBezTo>
                  <a:pt x="229" y="69"/>
                  <a:pt x="227" y="67"/>
                  <a:pt x="224" y="64"/>
                </a:cubicBezTo>
                <a:cubicBezTo>
                  <a:pt x="220" y="59"/>
                  <a:pt x="219" y="52"/>
                  <a:pt x="220" y="45"/>
                </a:cubicBezTo>
                <a:cubicBezTo>
                  <a:pt x="222" y="32"/>
                  <a:pt x="237" y="13"/>
                  <a:pt x="252" y="24"/>
                </a:cubicBezTo>
                <a:close/>
                <a:moveTo>
                  <a:pt x="247" y="33"/>
                </a:moveTo>
                <a:cubicBezTo>
                  <a:pt x="247" y="33"/>
                  <a:pt x="246" y="34"/>
                  <a:pt x="246" y="34"/>
                </a:cubicBezTo>
                <a:cubicBezTo>
                  <a:pt x="246" y="36"/>
                  <a:pt x="245" y="38"/>
                  <a:pt x="245" y="39"/>
                </a:cubicBezTo>
                <a:cubicBezTo>
                  <a:pt x="243" y="39"/>
                  <a:pt x="241" y="38"/>
                  <a:pt x="240" y="38"/>
                </a:cubicBezTo>
                <a:cubicBezTo>
                  <a:pt x="242" y="36"/>
                  <a:pt x="244" y="34"/>
                  <a:pt x="247" y="33"/>
                </a:cubicBezTo>
                <a:close/>
                <a:moveTo>
                  <a:pt x="207" y="31"/>
                </a:moveTo>
                <a:cubicBezTo>
                  <a:pt x="210" y="32"/>
                  <a:pt x="214" y="33"/>
                  <a:pt x="218" y="32"/>
                </a:cubicBezTo>
                <a:cubicBezTo>
                  <a:pt x="217" y="35"/>
                  <a:pt x="216" y="37"/>
                  <a:pt x="215" y="40"/>
                </a:cubicBezTo>
                <a:cubicBezTo>
                  <a:pt x="213" y="39"/>
                  <a:pt x="211" y="38"/>
                  <a:pt x="209" y="38"/>
                </a:cubicBezTo>
                <a:cubicBezTo>
                  <a:pt x="207" y="38"/>
                  <a:pt x="204" y="38"/>
                  <a:pt x="202" y="39"/>
                </a:cubicBezTo>
                <a:cubicBezTo>
                  <a:pt x="203" y="36"/>
                  <a:pt x="204" y="33"/>
                  <a:pt x="207" y="31"/>
                </a:cubicBezTo>
                <a:close/>
                <a:moveTo>
                  <a:pt x="227" y="22"/>
                </a:moveTo>
                <a:cubicBezTo>
                  <a:pt x="226" y="23"/>
                  <a:pt x="225" y="23"/>
                  <a:pt x="224" y="24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18" y="20"/>
                  <a:pt x="209" y="22"/>
                  <a:pt x="203" y="27"/>
                </a:cubicBezTo>
                <a:cubicBezTo>
                  <a:pt x="198" y="31"/>
                  <a:pt x="196" y="39"/>
                  <a:pt x="198" y="45"/>
                </a:cubicBezTo>
                <a:cubicBezTo>
                  <a:pt x="197" y="54"/>
                  <a:pt x="201" y="63"/>
                  <a:pt x="208" y="69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208" y="70"/>
                  <a:pt x="208" y="71"/>
                  <a:pt x="207" y="73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196" y="73"/>
                  <a:pt x="195" y="71"/>
                  <a:pt x="193" y="70"/>
                </a:cubicBezTo>
                <a:cubicBezTo>
                  <a:pt x="189" y="67"/>
                  <a:pt x="187" y="62"/>
                  <a:pt x="185" y="58"/>
                </a:cubicBezTo>
                <a:cubicBezTo>
                  <a:pt x="182" y="50"/>
                  <a:pt x="183" y="41"/>
                  <a:pt x="187" y="33"/>
                </a:cubicBezTo>
                <a:cubicBezTo>
                  <a:pt x="195" y="17"/>
                  <a:pt x="214" y="9"/>
                  <a:pt x="227" y="22"/>
                </a:cubicBezTo>
                <a:close/>
                <a:moveTo>
                  <a:pt x="168" y="28"/>
                </a:moveTo>
                <a:cubicBezTo>
                  <a:pt x="170" y="26"/>
                  <a:pt x="173" y="25"/>
                  <a:pt x="176" y="24"/>
                </a:cubicBezTo>
                <a:cubicBezTo>
                  <a:pt x="180" y="24"/>
                  <a:pt x="182" y="25"/>
                  <a:pt x="185" y="26"/>
                </a:cubicBezTo>
                <a:cubicBezTo>
                  <a:pt x="184" y="27"/>
                  <a:pt x="184" y="28"/>
                  <a:pt x="184" y="28"/>
                </a:cubicBezTo>
                <a:cubicBezTo>
                  <a:pt x="184" y="28"/>
                  <a:pt x="183" y="28"/>
                  <a:pt x="183" y="28"/>
                </a:cubicBezTo>
                <a:cubicBezTo>
                  <a:pt x="179" y="26"/>
                  <a:pt x="173" y="27"/>
                  <a:pt x="168" y="28"/>
                </a:cubicBezTo>
                <a:close/>
                <a:moveTo>
                  <a:pt x="182" y="31"/>
                </a:moveTo>
                <a:cubicBezTo>
                  <a:pt x="181" y="34"/>
                  <a:pt x="180" y="38"/>
                  <a:pt x="179" y="42"/>
                </a:cubicBezTo>
                <a:cubicBezTo>
                  <a:pt x="179" y="41"/>
                  <a:pt x="179" y="41"/>
                  <a:pt x="179" y="41"/>
                </a:cubicBezTo>
                <a:cubicBezTo>
                  <a:pt x="173" y="41"/>
                  <a:pt x="167" y="41"/>
                  <a:pt x="161" y="42"/>
                </a:cubicBezTo>
                <a:cubicBezTo>
                  <a:pt x="162" y="38"/>
                  <a:pt x="164" y="34"/>
                  <a:pt x="166" y="30"/>
                </a:cubicBezTo>
                <a:cubicBezTo>
                  <a:pt x="166" y="31"/>
                  <a:pt x="167" y="31"/>
                  <a:pt x="168" y="31"/>
                </a:cubicBezTo>
                <a:cubicBezTo>
                  <a:pt x="170" y="31"/>
                  <a:pt x="173" y="31"/>
                  <a:pt x="176" y="31"/>
                </a:cubicBezTo>
                <a:cubicBezTo>
                  <a:pt x="178" y="31"/>
                  <a:pt x="180" y="31"/>
                  <a:pt x="182" y="31"/>
                </a:cubicBezTo>
                <a:close/>
                <a:moveTo>
                  <a:pt x="189" y="21"/>
                </a:moveTo>
                <a:cubicBezTo>
                  <a:pt x="189" y="21"/>
                  <a:pt x="188" y="22"/>
                  <a:pt x="188" y="22"/>
                </a:cubicBezTo>
                <a:cubicBezTo>
                  <a:pt x="183" y="16"/>
                  <a:pt x="170" y="19"/>
                  <a:pt x="165" y="24"/>
                </a:cubicBezTo>
                <a:cubicBezTo>
                  <a:pt x="159" y="30"/>
                  <a:pt x="156" y="38"/>
                  <a:pt x="157" y="46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6" y="58"/>
                  <a:pt x="161" y="71"/>
                  <a:pt x="171" y="78"/>
                </a:cubicBezTo>
                <a:cubicBezTo>
                  <a:pt x="171" y="79"/>
                  <a:pt x="171" y="79"/>
                  <a:pt x="171" y="79"/>
                </a:cubicBezTo>
                <a:cubicBezTo>
                  <a:pt x="162" y="83"/>
                  <a:pt x="152" y="70"/>
                  <a:pt x="149" y="63"/>
                </a:cubicBezTo>
                <a:cubicBezTo>
                  <a:pt x="144" y="55"/>
                  <a:pt x="142" y="45"/>
                  <a:pt x="144" y="36"/>
                </a:cubicBezTo>
                <a:cubicBezTo>
                  <a:pt x="149" y="15"/>
                  <a:pt x="174" y="5"/>
                  <a:pt x="189" y="21"/>
                </a:cubicBezTo>
                <a:close/>
                <a:moveTo>
                  <a:pt x="146" y="20"/>
                </a:moveTo>
                <a:cubicBezTo>
                  <a:pt x="147" y="20"/>
                  <a:pt x="147" y="20"/>
                  <a:pt x="148" y="20"/>
                </a:cubicBezTo>
                <a:cubicBezTo>
                  <a:pt x="146" y="21"/>
                  <a:pt x="145" y="22"/>
                  <a:pt x="145" y="24"/>
                </a:cubicBezTo>
                <a:cubicBezTo>
                  <a:pt x="130" y="19"/>
                  <a:pt x="117" y="34"/>
                  <a:pt x="119" y="48"/>
                </a:cubicBezTo>
                <a:cubicBezTo>
                  <a:pt x="118" y="53"/>
                  <a:pt x="119" y="57"/>
                  <a:pt x="121" y="62"/>
                </a:cubicBezTo>
                <a:cubicBezTo>
                  <a:pt x="121" y="65"/>
                  <a:pt x="125" y="69"/>
                  <a:pt x="125" y="71"/>
                </a:cubicBezTo>
                <a:cubicBezTo>
                  <a:pt x="126" y="72"/>
                  <a:pt x="127" y="73"/>
                  <a:pt x="128" y="74"/>
                </a:cubicBezTo>
                <a:cubicBezTo>
                  <a:pt x="121" y="82"/>
                  <a:pt x="116" y="83"/>
                  <a:pt x="112" y="74"/>
                </a:cubicBezTo>
                <a:cubicBezTo>
                  <a:pt x="105" y="63"/>
                  <a:pt x="102" y="44"/>
                  <a:pt x="111" y="33"/>
                </a:cubicBezTo>
                <a:cubicBezTo>
                  <a:pt x="120" y="23"/>
                  <a:pt x="132" y="15"/>
                  <a:pt x="146" y="20"/>
                </a:cubicBezTo>
                <a:close/>
                <a:moveTo>
                  <a:pt x="137" y="31"/>
                </a:moveTo>
                <a:cubicBezTo>
                  <a:pt x="136" y="30"/>
                  <a:pt x="134" y="30"/>
                  <a:pt x="133" y="30"/>
                </a:cubicBezTo>
                <a:cubicBezTo>
                  <a:pt x="136" y="29"/>
                  <a:pt x="139" y="29"/>
                  <a:pt x="142" y="29"/>
                </a:cubicBezTo>
                <a:cubicBezTo>
                  <a:pt x="140" y="32"/>
                  <a:pt x="139" y="35"/>
                  <a:pt x="139" y="39"/>
                </a:cubicBezTo>
                <a:cubicBezTo>
                  <a:pt x="139" y="39"/>
                  <a:pt x="139" y="40"/>
                  <a:pt x="138" y="41"/>
                </a:cubicBezTo>
                <a:cubicBezTo>
                  <a:pt x="136" y="39"/>
                  <a:pt x="134" y="40"/>
                  <a:pt x="131" y="41"/>
                </a:cubicBezTo>
                <a:cubicBezTo>
                  <a:pt x="129" y="41"/>
                  <a:pt x="126" y="41"/>
                  <a:pt x="123" y="41"/>
                </a:cubicBezTo>
                <a:cubicBezTo>
                  <a:pt x="124" y="39"/>
                  <a:pt x="125" y="37"/>
                  <a:pt x="127" y="35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30" y="34"/>
                  <a:pt x="133" y="34"/>
                  <a:pt x="136" y="34"/>
                </a:cubicBezTo>
                <a:cubicBezTo>
                  <a:pt x="138" y="34"/>
                  <a:pt x="138" y="31"/>
                  <a:pt x="137" y="31"/>
                </a:cubicBezTo>
                <a:close/>
                <a:moveTo>
                  <a:pt x="118" y="21"/>
                </a:moveTo>
                <a:cubicBezTo>
                  <a:pt x="115" y="22"/>
                  <a:pt x="113" y="25"/>
                  <a:pt x="111" y="27"/>
                </a:cubicBezTo>
                <a:cubicBezTo>
                  <a:pt x="111" y="26"/>
                  <a:pt x="110" y="26"/>
                  <a:pt x="109" y="26"/>
                </a:cubicBezTo>
                <a:cubicBezTo>
                  <a:pt x="95" y="23"/>
                  <a:pt x="79" y="33"/>
                  <a:pt x="80" y="48"/>
                </a:cubicBezTo>
                <a:cubicBezTo>
                  <a:pt x="77" y="57"/>
                  <a:pt x="79" y="66"/>
                  <a:pt x="84" y="74"/>
                </a:cubicBezTo>
                <a:cubicBezTo>
                  <a:pt x="83" y="75"/>
                  <a:pt x="84" y="77"/>
                  <a:pt x="86" y="78"/>
                </a:cubicBezTo>
                <a:cubicBezTo>
                  <a:pt x="87" y="79"/>
                  <a:pt x="87" y="81"/>
                  <a:pt x="85" y="82"/>
                </a:cubicBezTo>
                <a:cubicBezTo>
                  <a:pt x="83" y="82"/>
                  <a:pt x="79" y="81"/>
                  <a:pt x="79" y="80"/>
                </a:cubicBezTo>
                <a:cubicBezTo>
                  <a:pt x="74" y="78"/>
                  <a:pt x="70" y="73"/>
                  <a:pt x="68" y="69"/>
                </a:cubicBezTo>
                <a:cubicBezTo>
                  <a:pt x="63" y="59"/>
                  <a:pt x="65" y="47"/>
                  <a:pt x="71" y="37"/>
                </a:cubicBezTo>
                <a:cubicBezTo>
                  <a:pt x="80" y="20"/>
                  <a:pt x="100" y="11"/>
                  <a:pt x="118" y="21"/>
                </a:cubicBezTo>
                <a:close/>
                <a:moveTo>
                  <a:pt x="105" y="34"/>
                </a:moveTo>
                <a:cubicBezTo>
                  <a:pt x="104" y="36"/>
                  <a:pt x="102" y="39"/>
                  <a:pt x="102" y="41"/>
                </a:cubicBezTo>
                <a:cubicBezTo>
                  <a:pt x="96" y="41"/>
                  <a:pt x="90" y="41"/>
                  <a:pt x="84" y="42"/>
                </a:cubicBezTo>
                <a:cubicBezTo>
                  <a:pt x="86" y="39"/>
                  <a:pt x="88" y="37"/>
                  <a:pt x="90" y="35"/>
                </a:cubicBezTo>
                <a:cubicBezTo>
                  <a:pt x="91" y="36"/>
                  <a:pt x="91" y="36"/>
                  <a:pt x="92" y="36"/>
                </a:cubicBezTo>
                <a:cubicBezTo>
                  <a:pt x="96" y="36"/>
                  <a:pt x="101" y="36"/>
                  <a:pt x="105" y="34"/>
                </a:cubicBezTo>
                <a:close/>
                <a:moveTo>
                  <a:pt x="59" y="35"/>
                </a:moveTo>
                <a:cubicBezTo>
                  <a:pt x="61" y="35"/>
                  <a:pt x="64" y="36"/>
                  <a:pt x="66" y="35"/>
                </a:cubicBezTo>
                <a:cubicBezTo>
                  <a:pt x="64" y="38"/>
                  <a:pt x="63" y="41"/>
                  <a:pt x="62" y="44"/>
                </a:cubicBezTo>
                <a:cubicBezTo>
                  <a:pt x="56" y="43"/>
                  <a:pt x="49" y="42"/>
                  <a:pt x="43" y="44"/>
                </a:cubicBezTo>
                <a:cubicBezTo>
                  <a:pt x="45" y="41"/>
                  <a:pt x="47" y="38"/>
                  <a:pt x="49" y="35"/>
                </a:cubicBezTo>
                <a:cubicBezTo>
                  <a:pt x="49" y="36"/>
                  <a:pt x="50" y="37"/>
                  <a:pt x="51" y="37"/>
                </a:cubicBezTo>
                <a:cubicBezTo>
                  <a:pt x="54" y="36"/>
                  <a:pt x="56" y="35"/>
                  <a:pt x="59" y="35"/>
                </a:cubicBezTo>
                <a:close/>
                <a:moveTo>
                  <a:pt x="54" y="32"/>
                </a:moveTo>
                <a:cubicBezTo>
                  <a:pt x="59" y="30"/>
                  <a:pt x="64" y="30"/>
                  <a:pt x="69" y="30"/>
                </a:cubicBezTo>
                <a:cubicBezTo>
                  <a:pt x="68" y="31"/>
                  <a:pt x="68" y="32"/>
                  <a:pt x="67" y="33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30"/>
                  <a:pt x="58" y="31"/>
                  <a:pt x="54" y="32"/>
                </a:cubicBezTo>
                <a:close/>
                <a:moveTo>
                  <a:pt x="29" y="34"/>
                </a:moveTo>
                <a:cubicBezTo>
                  <a:pt x="38" y="19"/>
                  <a:pt x="60" y="9"/>
                  <a:pt x="75" y="22"/>
                </a:cubicBezTo>
                <a:cubicBezTo>
                  <a:pt x="76" y="22"/>
                  <a:pt x="76" y="22"/>
                  <a:pt x="77" y="22"/>
                </a:cubicBezTo>
                <a:cubicBezTo>
                  <a:pt x="75" y="24"/>
                  <a:pt x="73" y="25"/>
                  <a:pt x="72" y="27"/>
                </a:cubicBezTo>
                <a:cubicBezTo>
                  <a:pt x="65" y="23"/>
                  <a:pt x="55" y="25"/>
                  <a:pt x="48" y="30"/>
                </a:cubicBezTo>
                <a:cubicBezTo>
                  <a:pt x="41" y="35"/>
                  <a:pt x="38" y="44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60"/>
                  <a:pt x="41" y="68"/>
                  <a:pt x="44" y="74"/>
                </a:cubicBezTo>
                <a:cubicBezTo>
                  <a:pt x="44" y="75"/>
                  <a:pt x="44" y="76"/>
                  <a:pt x="45" y="76"/>
                </a:cubicBezTo>
                <a:cubicBezTo>
                  <a:pt x="47" y="78"/>
                  <a:pt x="47" y="80"/>
                  <a:pt x="47" y="82"/>
                </a:cubicBezTo>
                <a:cubicBezTo>
                  <a:pt x="35" y="83"/>
                  <a:pt x="27" y="71"/>
                  <a:pt x="25" y="60"/>
                </a:cubicBezTo>
                <a:cubicBezTo>
                  <a:pt x="23" y="51"/>
                  <a:pt x="24" y="42"/>
                  <a:pt x="29" y="34"/>
                </a:cubicBezTo>
                <a:close/>
                <a:moveTo>
                  <a:pt x="9" y="48"/>
                </a:moveTo>
                <a:cubicBezTo>
                  <a:pt x="11" y="45"/>
                  <a:pt x="14" y="42"/>
                  <a:pt x="17" y="40"/>
                </a:cubicBezTo>
                <a:cubicBezTo>
                  <a:pt x="18" y="38"/>
                  <a:pt x="20" y="38"/>
                  <a:pt x="22" y="37"/>
                </a:cubicBezTo>
                <a:cubicBezTo>
                  <a:pt x="21" y="38"/>
                  <a:pt x="21" y="40"/>
                  <a:pt x="20" y="41"/>
                </a:cubicBezTo>
                <a:cubicBezTo>
                  <a:pt x="20" y="43"/>
                  <a:pt x="19" y="44"/>
                  <a:pt x="19" y="46"/>
                </a:cubicBezTo>
                <a:cubicBezTo>
                  <a:pt x="18" y="45"/>
                  <a:pt x="16" y="46"/>
                  <a:pt x="14" y="46"/>
                </a:cubicBezTo>
                <a:cubicBezTo>
                  <a:pt x="12" y="46"/>
                  <a:pt x="11" y="47"/>
                  <a:pt x="9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295" y="407"/>
                </a:moveTo>
                <a:cubicBezTo>
                  <a:pt x="283" y="431"/>
                  <a:pt x="240" y="419"/>
                  <a:pt x="220" y="417"/>
                </a:cubicBezTo>
                <a:cubicBezTo>
                  <a:pt x="200" y="415"/>
                  <a:pt x="180" y="415"/>
                  <a:pt x="159" y="415"/>
                </a:cubicBezTo>
                <a:cubicBezTo>
                  <a:pt x="139" y="415"/>
                  <a:pt x="118" y="415"/>
                  <a:pt x="98" y="415"/>
                </a:cubicBezTo>
                <a:cubicBezTo>
                  <a:pt x="78" y="415"/>
                  <a:pt x="56" y="418"/>
                  <a:pt x="36" y="415"/>
                </a:cubicBezTo>
                <a:cubicBezTo>
                  <a:pt x="27" y="417"/>
                  <a:pt x="19" y="413"/>
                  <a:pt x="12" y="406"/>
                </a:cubicBezTo>
                <a:cubicBezTo>
                  <a:pt x="11" y="400"/>
                  <a:pt x="11" y="393"/>
                  <a:pt x="11" y="387"/>
                </a:cubicBezTo>
                <a:cubicBezTo>
                  <a:pt x="11" y="379"/>
                  <a:pt x="11" y="372"/>
                  <a:pt x="11" y="364"/>
                </a:cubicBezTo>
                <a:cubicBezTo>
                  <a:pt x="11" y="343"/>
                  <a:pt x="11" y="322"/>
                  <a:pt x="11" y="301"/>
                </a:cubicBezTo>
                <a:cubicBezTo>
                  <a:pt x="11" y="218"/>
                  <a:pt x="15" y="133"/>
                  <a:pt x="10" y="50"/>
                </a:cubicBezTo>
                <a:cubicBezTo>
                  <a:pt x="12" y="50"/>
                  <a:pt x="13" y="50"/>
                  <a:pt x="15" y="50"/>
                </a:cubicBezTo>
                <a:cubicBezTo>
                  <a:pt x="16" y="50"/>
                  <a:pt x="18" y="50"/>
                  <a:pt x="19" y="49"/>
                </a:cubicBezTo>
                <a:cubicBezTo>
                  <a:pt x="18" y="60"/>
                  <a:pt x="20" y="71"/>
                  <a:pt x="27" y="79"/>
                </a:cubicBezTo>
                <a:cubicBezTo>
                  <a:pt x="24" y="83"/>
                  <a:pt x="27" y="89"/>
                  <a:pt x="30" y="91"/>
                </a:cubicBezTo>
                <a:cubicBezTo>
                  <a:pt x="34" y="94"/>
                  <a:pt x="40" y="95"/>
                  <a:pt x="44" y="94"/>
                </a:cubicBezTo>
                <a:cubicBezTo>
                  <a:pt x="50" y="92"/>
                  <a:pt x="53" y="87"/>
                  <a:pt x="54" y="82"/>
                </a:cubicBezTo>
                <a:cubicBezTo>
                  <a:pt x="54" y="82"/>
                  <a:pt x="54" y="82"/>
                  <a:pt x="54" y="81"/>
                </a:cubicBezTo>
                <a:cubicBezTo>
                  <a:pt x="54" y="81"/>
                  <a:pt x="54" y="81"/>
                  <a:pt x="54" y="81"/>
                </a:cubicBezTo>
                <a:cubicBezTo>
                  <a:pt x="54" y="81"/>
                  <a:pt x="54" y="80"/>
                  <a:pt x="54" y="80"/>
                </a:cubicBezTo>
                <a:cubicBezTo>
                  <a:pt x="54" y="77"/>
                  <a:pt x="53" y="74"/>
                  <a:pt x="50" y="72"/>
                </a:cubicBezTo>
                <a:cubicBezTo>
                  <a:pt x="50" y="71"/>
                  <a:pt x="49" y="71"/>
                  <a:pt x="49" y="71"/>
                </a:cubicBezTo>
                <a:cubicBezTo>
                  <a:pt x="47" y="69"/>
                  <a:pt x="46" y="67"/>
                  <a:pt x="45" y="64"/>
                </a:cubicBezTo>
                <a:cubicBezTo>
                  <a:pt x="44" y="59"/>
                  <a:pt x="43" y="54"/>
                  <a:pt x="43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9" y="49"/>
                  <a:pt x="56" y="48"/>
                  <a:pt x="61" y="47"/>
                </a:cubicBezTo>
                <a:cubicBezTo>
                  <a:pt x="60" y="50"/>
                  <a:pt x="60" y="54"/>
                  <a:pt x="60" y="58"/>
                </a:cubicBezTo>
                <a:cubicBezTo>
                  <a:pt x="60" y="65"/>
                  <a:pt x="63" y="73"/>
                  <a:pt x="68" y="79"/>
                </a:cubicBezTo>
                <a:cubicBezTo>
                  <a:pt x="65" y="88"/>
                  <a:pt x="77" y="96"/>
                  <a:pt x="85" y="92"/>
                </a:cubicBezTo>
                <a:cubicBezTo>
                  <a:pt x="93" y="89"/>
                  <a:pt x="99" y="76"/>
                  <a:pt x="90" y="71"/>
                </a:cubicBezTo>
                <a:cubicBezTo>
                  <a:pt x="89" y="71"/>
                  <a:pt x="88" y="71"/>
                  <a:pt x="88" y="71"/>
                </a:cubicBezTo>
                <a:cubicBezTo>
                  <a:pt x="84" y="64"/>
                  <a:pt x="82" y="56"/>
                  <a:pt x="83" y="47"/>
                </a:cubicBezTo>
                <a:cubicBezTo>
                  <a:pt x="89" y="48"/>
                  <a:pt x="95" y="47"/>
                  <a:pt x="101" y="45"/>
                </a:cubicBezTo>
                <a:cubicBezTo>
                  <a:pt x="99" y="54"/>
                  <a:pt x="102" y="64"/>
                  <a:pt x="106" y="74"/>
                </a:cubicBezTo>
                <a:cubicBezTo>
                  <a:pt x="107" y="75"/>
                  <a:pt x="108" y="77"/>
                  <a:pt x="109" y="79"/>
                </a:cubicBezTo>
                <a:cubicBezTo>
                  <a:pt x="108" y="90"/>
                  <a:pt x="122" y="96"/>
                  <a:pt x="131" y="92"/>
                </a:cubicBezTo>
                <a:cubicBezTo>
                  <a:pt x="136" y="90"/>
                  <a:pt x="140" y="86"/>
                  <a:pt x="140" y="80"/>
                </a:cubicBezTo>
                <a:cubicBezTo>
                  <a:pt x="140" y="76"/>
                  <a:pt x="137" y="70"/>
                  <a:pt x="132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25" y="63"/>
                  <a:pt x="123" y="55"/>
                  <a:pt x="122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5" y="46"/>
                  <a:pt x="129" y="46"/>
                  <a:pt x="132" y="46"/>
                </a:cubicBezTo>
                <a:cubicBezTo>
                  <a:pt x="134" y="46"/>
                  <a:pt x="136" y="46"/>
                  <a:pt x="138" y="45"/>
                </a:cubicBezTo>
                <a:cubicBezTo>
                  <a:pt x="138" y="56"/>
                  <a:pt x="143" y="68"/>
                  <a:pt x="151" y="76"/>
                </a:cubicBezTo>
                <a:cubicBezTo>
                  <a:pt x="148" y="79"/>
                  <a:pt x="151" y="84"/>
                  <a:pt x="154" y="87"/>
                </a:cubicBezTo>
                <a:cubicBezTo>
                  <a:pt x="158" y="91"/>
                  <a:pt x="165" y="92"/>
                  <a:pt x="171" y="90"/>
                </a:cubicBezTo>
                <a:cubicBezTo>
                  <a:pt x="176" y="88"/>
                  <a:pt x="179" y="83"/>
                  <a:pt x="179" y="78"/>
                </a:cubicBezTo>
                <a:cubicBezTo>
                  <a:pt x="179" y="73"/>
                  <a:pt x="175" y="67"/>
                  <a:pt x="170" y="67"/>
                </a:cubicBezTo>
                <a:cubicBezTo>
                  <a:pt x="169" y="67"/>
                  <a:pt x="168" y="68"/>
                  <a:pt x="168" y="68"/>
                </a:cubicBezTo>
                <a:cubicBezTo>
                  <a:pt x="167" y="67"/>
                  <a:pt x="166" y="65"/>
                  <a:pt x="165" y="63"/>
                </a:cubicBezTo>
                <a:cubicBezTo>
                  <a:pt x="163" y="60"/>
                  <a:pt x="162" y="57"/>
                  <a:pt x="161" y="54"/>
                </a:cubicBezTo>
                <a:cubicBezTo>
                  <a:pt x="162" y="54"/>
                  <a:pt x="162" y="53"/>
                  <a:pt x="162" y="53"/>
                </a:cubicBezTo>
                <a:cubicBezTo>
                  <a:pt x="161" y="51"/>
                  <a:pt x="161" y="49"/>
                  <a:pt x="161" y="47"/>
                </a:cubicBezTo>
                <a:cubicBezTo>
                  <a:pt x="166" y="47"/>
                  <a:pt x="173" y="46"/>
                  <a:pt x="178" y="45"/>
                </a:cubicBezTo>
                <a:cubicBezTo>
                  <a:pt x="178" y="47"/>
                  <a:pt x="178" y="49"/>
                  <a:pt x="178" y="51"/>
                </a:cubicBezTo>
                <a:cubicBezTo>
                  <a:pt x="179" y="58"/>
                  <a:pt x="183" y="67"/>
                  <a:pt x="188" y="73"/>
                </a:cubicBezTo>
                <a:cubicBezTo>
                  <a:pt x="188" y="73"/>
                  <a:pt x="188" y="73"/>
                  <a:pt x="188" y="74"/>
                </a:cubicBezTo>
                <a:cubicBezTo>
                  <a:pt x="186" y="83"/>
                  <a:pt x="196" y="90"/>
                  <a:pt x="205" y="88"/>
                </a:cubicBezTo>
                <a:cubicBezTo>
                  <a:pt x="209" y="86"/>
                  <a:pt x="214" y="82"/>
                  <a:pt x="215" y="77"/>
                </a:cubicBezTo>
                <a:cubicBezTo>
                  <a:pt x="217" y="75"/>
                  <a:pt x="217" y="73"/>
                  <a:pt x="216" y="71"/>
                </a:cubicBezTo>
                <a:cubicBezTo>
                  <a:pt x="215" y="70"/>
                  <a:pt x="214" y="69"/>
                  <a:pt x="213" y="68"/>
                </a:cubicBezTo>
                <a:cubicBezTo>
                  <a:pt x="213" y="67"/>
                  <a:pt x="212" y="67"/>
                  <a:pt x="211" y="67"/>
                </a:cubicBezTo>
                <a:cubicBezTo>
                  <a:pt x="205" y="61"/>
                  <a:pt x="203" y="53"/>
                  <a:pt x="202" y="44"/>
                </a:cubicBezTo>
                <a:cubicBezTo>
                  <a:pt x="206" y="44"/>
                  <a:pt x="210" y="44"/>
                  <a:pt x="214" y="43"/>
                </a:cubicBezTo>
                <a:cubicBezTo>
                  <a:pt x="212" y="54"/>
                  <a:pt x="216" y="65"/>
                  <a:pt x="223" y="71"/>
                </a:cubicBezTo>
                <a:cubicBezTo>
                  <a:pt x="223" y="72"/>
                  <a:pt x="223" y="72"/>
                  <a:pt x="223" y="72"/>
                </a:cubicBezTo>
                <a:cubicBezTo>
                  <a:pt x="222" y="81"/>
                  <a:pt x="233" y="85"/>
                  <a:pt x="240" y="83"/>
                </a:cubicBezTo>
                <a:cubicBezTo>
                  <a:pt x="244" y="82"/>
                  <a:pt x="248" y="80"/>
                  <a:pt x="249" y="75"/>
                </a:cubicBezTo>
                <a:cubicBezTo>
                  <a:pt x="250" y="71"/>
                  <a:pt x="248" y="67"/>
                  <a:pt x="243" y="66"/>
                </a:cubicBezTo>
                <a:cubicBezTo>
                  <a:pt x="243" y="66"/>
                  <a:pt x="242" y="66"/>
                  <a:pt x="242" y="67"/>
                </a:cubicBezTo>
                <a:cubicBezTo>
                  <a:pt x="240" y="64"/>
                  <a:pt x="238" y="62"/>
                  <a:pt x="237" y="59"/>
                </a:cubicBezTo>
                <a:cubicBezTo>
                  <a:pt x="236" y="55"/>
                  <a:pt x="236" y="50"/>
                  <a:pt x="236" y="46"/>
                </a:cubicBezTo>
                <a:cubicBezTo>
                  <a:pt x="236" y="45"/>
                  <a:pt x="236" y="45"/>
                  <a:pt x="237" y="44"/>
                </a:cubicBezTo>
                <a:cubicBezTo>
                  <a:pt x="239" y="45"/>
                  <a:pt x="242" y="44"/>
                  <a:pt x="245" y="43"/>
                </a:cubicBezTo>
                <a:cubicBezTo>
                  <a:pt x="244" y="52"/>
                  <a:pt x="247" y="61"/>
                  <a:pt x="253" y="68"/>
                </a:cubicBezTo>
                <a:cubicBezTo>
                  <a:pt x="252" y="68"/>
                  <a:pt x="252" y="70"/>
                  <a:pt x="253" y="71"/>
                </a:cubicBezTo>
                <a:cubicBezTo>
                  <a:pt x="257" y="76"/>
                  <a:pt x="265" y="80"/>
                  <a:pt x="271" y="78"/>
                </a:cubicBezTo>
                <a:cubicBezTo>
                  <a:pt x="277" y="76"/>
                  <a:pt x="281" y="70"/>
                  <a:pt x="279" y="64"/>
                </a:cubicBezTo>
                <a:cubicBezTo>
                  <a:pt x="279" y="63"/>
                  <a:pt x="279" y="63"/>
                  <a:pt x="279" y="62"/>
                </a:cubicBezTo>
                <a:cubicBezTo>
                  <a:pt x="279" y="62"/>
                  <a:pt x="279" y="62"/>
                  <a:pt x="279" y="62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80" y="60"/>
                  <a:pt x="280" y="58"/>
                  <a:pt x="278" y="58"/>
                </a:cubicBezTo>
                <a:cubicBezTo>
                  <a:pt x="276" y="57"/>
                  <a:pt x="274" y="58"/>
                  <a:pt x="272" y="58"/>
                </a:cubicBezTo>
                <a:cubicBezTo>
                  <a:pt x="270" y="58"/>
                  <a:pt x="268" y="57"/>
                  <a:pt x="266" y="55"/>
                </a:cubicBezTo>
                <a:cubicBezTo>
                  <a:pt x="263" y="51"/>
                  <a:pt x="262" y="46"/>
                  <a:pt x="264" y="42"/>
                </a:cubicBezTo>
                <a:cubicBezTo>
                  <a:pt x="269" y="43"/>
                  <a:pt x="274" y="43"/>
                  <a:pt x="279" y="43"/>
                </a:cubicBezTo>
                <a:cubicBezTo>
                  <a:pt x="284" y="43"/>
                  <a:pt x="289" y="43"/>
                  <a:pt x="294" y="42"/>
                </a:cubicBezTo>
                <a:cubicBezTo>
                  <a:pt x="290" y="126"/>
                  <a:pt x="291" y="209"/>
                  <a:pt x="294" y="292"/>
                </a:cubicBezTo>
                <a:cubicBezTo>
                  <a:pt x="295" y="313"/>
                  <a:pt x="297" y="334"/>
                  <a:pt x="298" y="354"/>
                </a:cubicBezTo>
                <a:cubicBezTo>
                  <a:pt x="299" y="370"/>
                  <a:pt x="303" y="394"/>
                  <a:pt x="295" y="407"/>
                </a:cubicBezTo>
                <a:close/>
                <a:moveTo>
                  <a:pt x="300" y="412"/>
                </a:moveTo>
                <a:cubicBezTo>
                  <a:pt x="302" y="409"/>
                  <a:pt x="303" y="406"/>
                  <a:pt x="304" y="402"/>
                </a:cubicBezTo>
                <a:cubicBezTo>
                  <a:pt x="311" y="369"/>
                  <a:pt x="303" y="333"/>
                  <a:pt x="302" y="300"/>
                </a:cubicBezTo>
                <a:cubicBezTo>
                  <a:pt x="298" y="214"/>
                  <a:pt x="297" y="127"/>
                  <a:pt x="300" y="41"/>
                </a:cubicBezTo>
                <a:cubicBezTo>
                  <a:pt x="300" y="41"/>
                  <a:pt x="300" y="41"/>
                  <a:pt x="300" y="41"/>
                </a:cubicBezTo>
                <a:cubicBezTo>
                  <a:pt x="301" y="41"/>
                  <a:pt x="301" y="41"/>
                  <a:pt x="302" y="41"/>
                </a:cubicBezTo>
                <a:cubicBezTo>
                  <a:pt x="304" y="40"/>
                  <a:pt x="305" y="39"/>
                  <a:pt x="307" y="39"/>
                </a:cubicBezTo>
                <a:cubicBezTo>
                  <a:pt x="307" y="38"/>
                  <a:pt x="308" y="38"/>
                  <a:pt x="308" y="37"/>
                </a:cubicBezTo>
                <a:cubicBezTo>
                  <a:pt x="305" y="67"/>
                  <a:pt x="308" y="98"/>
                  <a:pt x="308" y="128"/>
                </a:cubicBezTo>
                <a:cubicBezTo>
                  <a:pt x="308" y="161"/>
                  <a:pt x="308" y="194"/>
                  <a:pt x="309" y="227"/>
                </a:cubicBezTo>
                <a:cubicBezTo>
                  <a:pt x="309" y="258"/>
                  <a:pt x="309" y="289"/>
                  <a:pt x="310" y="319"/>
                </a:cubicBezTo>
                <a:cubicBezTo>
                  <a:pt x="310" y="345"/>
                  <a:pt x="325" y="393"/>
                  <a:pt x="300" y="4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损伤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6" name="Freeform 51"/>
          <p:cNvSpPr>
            <a:spLocks noEditPoints="1"/>
          </p:cNvSpPr>
          <p:nvPr/>
        </p:nvSpPr>
        <p:spPr bwMode="auto">
          <a:xfrm rot="1755297">
            <a:off x="2967151" y="2046688"/>
            <a:ext cx="1250318" cy="1658419"/>
          </a:xfrm>
          <a:custGeom>
            <a:avLst/>
            <a:gdLst>
              <a:gd name="T0" fmla="*/ 308 w 325"/>
              <a:gd name="T1" fmla="*/ 33 h 431"/>
              <a:gd name="T2" fmla="*/ 293 w 325"/>
              <a:gd name="T3" fmla="*/ 30 h 431"/>
              <a:gd name="T4" fmla="*/ 203 w 325"/>
              <a:gd name="T5" fmla="*/ 11 h 431"/>
              <a:gd name="T6" fmla="*/ 79 w 325"/>
              <a:gd name="T7" fmla="*/ 20 h 431"/>
              <a:gd name="T8" fmla="*/ 6 w 325"/>
              <a:gd name="T9" fmla="*/ 47 h 431"/>
              <a:gd name="T10" fmla="*/ 148 w 325"/>
              <a:gd name="T11" fmla="*/ 422 h 431"/>
              <a:gd name="T12" fmla="*/ 292 w 325"/>
              <a:gd name="T13" fmla="*/ 37 h 431"/>
              <a:gd name="T14" fmla="*/ 298 w 325"/>
              <a:gd name="T15" fmla="*/ 37 h 431"/>
              <a:gd name="T16" fmla="*/ 292 w 325"/>
              <a:gd name="T17" fmla="*/ 37 h 431"/>
              <a:gd name="T18" fmla="*/ 259 w 325"/>
              <a:gd name="T19" fmla="*/ 38 h 431"/>
              <a:gd name="T20" fmla="*/ 272 w 325"/>
              <a:gd name="T21" fmla="*/ 63 h 431"/>
              <a:gd name="T22" fmla="*/ 288 w 325"/>
              <a:gd name="T23" fmla="*/ 36 h 431"/>
              <a:gd name="T24" fmla="*/ 276 w 325"/>
              <a:gd name="T25" fmla="*/ 32 h 431"/>
              <a:gd name="T26" fmla="*/ 249 w 325"/>
              <a:gd name="T27" fmla="*/ 27 h 431"/>
              <a:gd name="T28" fmla="*/ 232 w 325"/>
              <a:gd name="T29" fmla="*/ 71 h 431"/>
              <a:gd name="T30" fmla="*/ 246 w 325"/>
              <a:gd name="T31" fmla="*/ 34 h 431"/>
              <a:gd name="T32" fmla="*/ 218 w 325"/>
              <a:gd name="T33" fmla="*/ 32 h 431"/>
              <a:gd name="T34" fmla="*/ 227 w 325"/>
              <a:gd name="T35" fmla="*/ 22 h 431"/>
              <a:gd name="T36" fmla="*/ 208 w 325"/>
              <a:gd name="T37" fmla="*/ 69 h 431"/>
              <a:gd name="T38" fmla="*/ 185 w 325"/>
              <a:gd name="T39" fmla="*/ 58 h 431"/>
              <a:gd name="T40" fmla="*/ 185 w 325"/>
              <a:gd name="T41" fmla="*/ 26 h 431"/>
              <a:gd name="T42" fmla="*/ 179 w 325"/>
              <a:gd name="T43" fmla="*/ 42 h 431"/>
              <a:gd name="T44" fmla="*/ 176 w 325"/>
              <a:gd name="T45" fmla="*/ 31 h 431"/>
              <a:gd name="T46" fmla="*/ 157 w 325"/>
              <a:gd name="T47" fmla="*/ 46 h 431"/>
              <a:gd name="T48" fmla="*/ 144 w 325"/>
              <a:gd name="T49" fmla="*/ 36 h 431"/>
              <a:gd name="T50" fmla="*/ 119 w 325"/>
              <a:gd name="T51" fmla="*/ 48 h 431"/>
              <a:gd name="T52" fmla="*/ 111 w 325"/>
              <a:gd name="T53" fmla="*/ 33 h 431"/>
              <a:gd name="T54" fmla="*/ 139 w 325"/>
              <a:gd name="T55" fmla="*/ 39 h 431"/>
              <a:gd name="T56" fmla="*/ 127 w 325"/>
              <a:gd name="T57" fmla="*/ 35 h 431"/>
              <a:gd name="T58" fmla="*/ 109 w 325"/>
              <a:gd name="T59" fmla="*/ 26 h 431"/>
              <a:gd name="T60" fmla="*/ 79 w 325"/>
              <a:gd name="T61" fmla="*/ 80 h 431"/>
              <a:gd name="T62" fmla="*/ 102 w 325"/>
              <a:gd name="T63" fmla="*/ 41 h 431"/>
              <a:gd name="T64" fmla="*/ 59 w 325"/>
              <a:gd name="T65" fmla="*/ 35 h 431"/>
              <a:gd name="T66" fmla="*/ 51 w 325"/>
              <a:gd name="T67" fmla="*/ 37 h 431"/>
              <a:gd name="T68" fmla="*/ 67 w 325"/>
              <a:gd name="T69" fmla="*/ 32 h 431"/>
              <a:gd name="T70" fmla="*/ 72 w 325"/>
              <a:gd name="T71" fmla="*/ 27 h 431"/>
              <a:gd name="T72" fmla="*/ 45 w 325"/>
              <a:gd name="T73" fmla="*/ 76 h 431"/>
              <a:gd name="T74" fmla="*/ 17 w 325"/>
              <a:gd name="T75" fmla="*/ 40 h 431"/>
              <a:gd name="T76" fmla="*/ 9 w 325"/>
              <a:gd name="T77" fmla="*/ 48 h 431"/>
              <a:gd name="T78" fmla="*/ 98 w 325"/>
              <a:gd name="T79" fmla="*/ 415 h 431"/>
              <a:gd name="T80" fmla="*/ 11 w 325"/>
              <a:gd name="T81" fmla="*/ 301 h 431"/>
              <a:gd name="T82" fmla="*/ 30 w 325"/>
              <a:gd name="T83" fmla="*/ 91 h 431"/>
              <a:gd name="T84" fmla="*/ 54 w 325"/>
              <a:gd name="T85" fmla="*/ 80 h 431"/>
              <a:gd name="T86" fmla="*/ 44 w 325"/>
              <a:gd name="T87" fmla="*/ 49 h 431"/>
              <a:gd name="T88" fmla="*/ 90 w 325"/>
              <a:gd name="T89" fmla="*/ 71 h 431"/>
              <a:gd name="T90" fmla="*/ 109 w 325"/>
              <a:gd name="T91" fmla="*/ 79 h 431"/>
              <a:gd name="T92" fmla="*/ 131 w 325"/>
              <a:gd name="T93" fmla="*/ 71 h 431"/>
              <a:gd name="T94" fmla="*/ 151 w 325"/>
              <a:gd name="T95" fmla="*/ 76 h 431"/>
              <a:gd name="T96" fmla="*/ 168 w 325"/>
              <a:gd name="T97" fmla="*/ 68 h 431"/>
              <a:gd name="T98" fmla="*/ 178 w 325"/>
              <a:gd name="T99" fmla="*/ 45 h 431"/>
              <a:gd name="T100" fmla="*/ 215 w 325"/>
              <a:gd name="T101" fmla="*/ 77 h 431"/>
              <a:gd name="T102" fmla="*/ 214 w 325"/>
              <a:gd name="T103" fmla="*/ 43 h 431"/>
              <a:gd name="T104" fmla="*/ 243 w 325"/>
              <a:gd name="T105" fmla="*/ 66 h 431"/>
              <a:gd name="T106" fmla="*/ 245 w 325"/>
              <a:gd name="T107" fmla="*/ 43 h 431"/>
              <a:gd name="T108" fmla="*/ 279 w 325"/>
              <a:gd name="T109" fmla="*/ 62 h 431"/>
              <a:gd name="T110" fmla="*/ 272 w 325"/>
              <a:gd name="T111" fmla="*/ 58 h 431"/>
              <a:gd name="T112" fmla="*/ 294 w 325"/>
              <a:gd name="T113" fmla="*/ 292 h 431"/>
              <a:gd name="T114" fmla="*/ 302 w 325"/>
              <a:gd name="T115" fmla="*/ 300 h 431"/>
              <a:gd name="T116" fmla="*/ 308 w 325"/>
              <a:gd name="T117" fmla="*/ 3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5" h="431">
                <a:moveTo>
                  <a:pt x="319" y="371"/>
                </a:moveTo>
                <a:cubicBezTo>
                  <a:pt x="317" y="336"/>
                  <a:pt x="314" y="302"/>
                  <a:pt x="314" y="267"/>
                </a:cubicBezTo>
                <a:cubicBezTo>
                  <a:pt x="314" y="229"/>
                  <a:pt x="313" y="190"/>
                  <a:pt x="313" y="152"/>
                </a:cubicBezTo>
                <a:cubicBezTo>
                  <a:pt x="313" y="113"/>
                  <a:pt x="316" y="72"/>
                  <a:pt x="311" y="33"/>
                </a:cubicBezTo>
                <a:cubicBezTo>
                  <a:pt x="311" y="32"/>
                  <a:pt x="308" y="32"/>
                  <a:pt x="308" y="33"/>
                </a:cubicBezTo>
                <a:cubicBezTo>
                  <a:pt x="308" y="34"/>
                  <a:pt x="308" y="35"/>
                  <a:pt x="308" y="36"/>
                </a:cubicBezTo>
                <a:cubicBezTo>
                  <a:pt x="308" y="35"/>
                  <a:pt x="307" y="34"/>
                  <a:pt x="305" y="34"/>
                </a:cubicBezTo>
                <a:cubicBezTo>
                  <a:pt x="305" y="33"/>
                  <a:pt x="305" y="33"/>
                  <a:pt x="305" y="32"/>
                </a:cubicBezTo>
                <a:cubicBezTo>
                  <a:pt x="303" y="30"/>
                  <a:pt x="299" y="31"/>
                  <a:pt x="297" y="30"/>
                </a:cubicBezTo>
                <a:cubicBezTo>
                  <a:pt x="295" y="30"/>
                  <a:pt x="294" y="30"/>
                  <a:pt x="293" y="30"/>
                </a:cubicBezTo>
                <a:cubicBezTo>
                  <a:pt x="292" y="22"/>
                  <a:pt x="283" y="15"/>
                  <a:pt x="274" y="15"/>
                </a:cubicBezTo>
                <a:cubicBezTo>
                  <a:pt x="267" y="14"/>
                  <a:pt x="261" y="17"/>
                  <a:pt x="256" y="21"/>
                </a:cubicBezTo>
                <a:cubicBezTo>
                  <a:pt x="256" y="21"/>
                  <a:pt x="255" y="21"/>
                  <a:pt x="255" y="20"/>
                </a:cubicBezTo>
                <a:cubicBezTo>
                  <a:pt x="248" y="13"/>
                  <a:pt x="238" y="14"/>
                  <a:pt x="231" y="19"/>
                </a:cubicBezTo>
                <a:cubicBezTo>
                  <a:pt x="225" y="10"/>
                  <a:pt x="213" y="8"/>
                  <a:pt x="203" y="11"/>
                </a:cubicBezTo>
                <a:cubicBezTo>
                  <a:pt x="199" y="13"/>
                  <a:pt x="196" y="15"/>
                  <a:pt x="193" y="17"/>
                </a:cubicBezTo>
                <a:cubicBezTo>
                  <a:pt x="180" y="3"/>
                  <a:pt x="161" y="6"/>
                  <a:pt x="149" y="18"/>
                </a:cubicBezTo>
                <a:cubicBezTo>
                  <a:pt x="149" y="17"/>
                  <a:pt x="149" y="15"/>
                  <a:pt x="147" y="15"/>
                </a:cubicBezTo>
                <a:cubicBezTo>
                  <a:pt x="138" y="11"/>
                  <a:pt x="130" y="13"/>
                  <a:pt x="122" y="18"/>
                </a:cubicBezTo>
                <a:cubicBezTo>
                  <a:pt x="108" y="7"/>
                  <a:pt x="91" y="11"/>
                  <a:pt x="79" y="20"/>
                </a:cubicBezTo>
                <a:cubicBezTo>
                  <a:pt x="79" y="20"/>
                  <a:pt x="79" y="19"/>
                  <a:pt x="78" y="19"/>
                </a:cubicBezTo>
                <a:cubicBezTo>
                  <a:pt x="63" y="0"/>
                  <a:pt x="36" y="14"/>
                  <a:pt x="25" y="32"/>
                </a:cubicBezTo>
                <a:cubicBezTo>
                  <a:pt x="21" y="31"/>
                  <a:pt x="17" y="34"/>
                  <a:pt x="14" y="36"/>
                </a:cubicBezTo>
                <a:cubicBezTo>
                  <a:pt x="11" y="39"/>
                  <a:pt x="8" y="42"/>
                  <a:pt x="6" y="46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8"/>
                  <a:pt x="5" y="49"/>
                </a:cubicBezTo>
                <a:cubicBezTo>
                  <a:pt x="0" y="125"/>
                  <a:pt x="4" y="202"/>
                  <a:pt x="4" y="277"/>
                </a:cubicBezTo>
                <a:cubicBezTo>
                  <a:pt x="4" y="315"/>
                  <a:pt x="4" y="353"/>
                  <a:pt x="5" y="391"/>
                </a:cubicBezTo>
                <a:cubicBezTo>
                  <a:pt x="5" y="415"/>
                  <a:pt x="13" y="421"/>
                  <a:pt x="36" y="422"/>
                </a:cubicBezTo>
                <a:cubicBezTo>
                  <a:pt x="73" y="422"/>
                  <a:pt x="110" y="422"/>
                  <a:pt x="148" y="422"/>
                </a:cubicBezTo>
                <a:cubicBezTo>
                  <a:pt x="184" y="422"/>
                  <a:pt x="220" y="426"/>
                  <a:pt x="257" y="428"/>
                </a:cubicBezTo>
                <a:cubicBezTo>
                  <a:pt x="270" y="428"/>
                  <a:pt x="283" y="428"/>
                  <a:pt x="292" y="422"/>
                </a:cubicBezTo>
                <a:cubicBezTo>
                  <a:pt x="292" y="422"/>
                  <a:pt x="292" y="422"/>
                  <a:pt x="293" y="422"/>
                </a:cubicBezTo>
                <a:cubicBezTo>
                  <a:pt x="315" y="414"/>
                  <a:pt x="320" y="392"/>
                  <a:pt x="319" y="371"/>
                </a:cubicBezTo>
                <a:close/>
                <a:moveTo>
                  <a:pt x="292" y="37"/>
                </a:moveTo>
                <a:cubicBezTo>
                  <a:pt x="292" y="36"/>
                  <a:pt x="292" y="35"/>
                  <a:pt x="293" y="34"/>
                </a:cubicBezTo>
                <a:cubicBezTo>
                  <a:pt x="294" y="34"/>
                  <a:pt x="295" y="34"/>
                  <a:pt x="296" y="35"/>
                </a:cubicBezTo>
                <a:cubicBezTo>
                  <a:pt x="298" y="35"/>
                  <a:pt x="300" y="35"/>
                  <a:pt x="302" y="35"/>
                </a:cubicBezTo>
                <a:cubicBezTo>
                  <a:pt x="301" y="36"/>
                  <a:pt x="300" y="36"/>
                  <a:pt x="300" y="36"/>
                </a:cubicBezTo>
                <a:cubicBezTo>
                  <a:pt x="299" y="37"/>
                  <a:pt x="298" y="37"/>
                  <a:pt x="298" y="37"/>
                </a:cubicBezTo>
                <a:cubicBezTo>
                  <a:pt x="298" y="38"/>
                  <a:pt x="298" y="38"/>
                  <a:pt x="297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5" y="38"/>
                  <a:pt x="294" y="37"/>
                  <a:pt x="292" y="37"/>
                </a:cubicBezTo>
                <a:cubicBezTo>
                  <a:pt x="292" y="37"/>
                  <a:pt x="292" y="37"/>
                  <a:pt x="292" y="37"/>
                </a:cubicBezTo>
                <a:close/>
                <a:moveTo>
                  <a:pt x="288" y="36"/>
                </a:moveTo>
                <a:cubicBezTo>
                  <a:pt x="288" y="36"/>
                  <a:pt x="288" y="37"/>
                  <a:pt x="288" y="37"/>
                </a:cubicBezTo>
                <a:cubicBezTo>
                  <a:pt x="287" y="37"/>
                  <a:pt x="286" y="37"/>
                  <a:pt x="285" y="36"/>
                </a:cubicBezTo>
                <a:cubicBezTo>
                  <a:pt x="287" y="29"/>
                  <a:pt x="277" y="25"/>
                  <a:pt x="271" y="27"/>
                </a:cubicBezTo>
                <a:cubicBezTo>
                  <a:pt x="265" y="28"/>
                  <a:pt x="261" y="33"/>
                  <a:pt x="259" y="38"/>
                </a:cubicBezTo>
                <a:cubicBezTo>
                  <a:pt x="259" y="38"/>
                  <a:pt x="259" y="38"/>
                  <a:pt x="259" y="38"/>
                </a:cubicBezTo>
                <a:cubicBezTo>
                  <a:pt x="258" y="40"/>
                  <a:pt x="258" y="43"/>
                  <a:pt x="258" y="45"/>
                </a:cubicBezTo>
                <a:cubicBezTo>
                  <a:pt x="258" y="45"/>
                  <a:pt x="258" y="46"/>
                  <a:pt x="259" y="46"/>
                </a:cubicBezTo>
                <a:cubicBezTo>
                  <a:pt x="258" y="50"/>
                  <a:pt x="259" y="54"/>
                  <a:pt x="261" y="57"/>
                </a:cubicBezTo>
                <a:cubicBezTo>
                  <a:pt x="263" y="60"/>
                  <a:pt x="268" y="62"/>
                  <a:pt x="272" y="63"/>
                </a:cubicBezTo>
                <a:cubicBezTo>
                  <a:pt x="272" y="64"/>
                  <a:pt x="272" y="64"/>
                  <a:pt x="271" y="65"/>
                </a:cubicBezTo>
                <a:cubicBezTo>
                  <a:pt x="270" y="66"/>
                  <a:pt x="268" y="66"/>
                  <a:pt x="265" y="67"/>
                </a:cubicBezTo>
                <a:cubicBezTo>
                  <a:pt x="259" y="67"/>
                  <a:pt x="256" y="63"/>
                  <a:pt x="254" y="58"/>
                </a:cubicBezTo>
                <a:cubicBezTo>
                  <a:pt x="250" y="52"/>
                  <a:pt x="249" y="43"/>
                  <a:pt x="251" y="36"/>
                </a:cubicBezTo>
                <a:cubicBezTo>
                  <a:pt x="257" y="18"/>
                  <a:pt x="287" y="12"/>
                  <a:pt x="288" y="36"/>
                </a:cubicBezTo>
                <a:close/>
                <a:moveTo>
                  <a:pt x="281" y="36"/>
                </a:moveTo>
                <a:cubicBezTo>
                  <a:pt x="280" y="36"/>
                  <a:pt x="280" y="36"/>
                  <a:pt x="279" y="36"/>
                </a:cubicBezTo>
                <a:cubicBezTo>
                  <a:pt x="275" y="36"/>
                  <a:pt x="270" y="36"/>
                  <a:pt x="266" y="36"/>
                </a:cubicBezTo>
                <a:cubicBezTo>
                  <a:pt x="267" y="35"/>
                  <a:pt x="268" y="34"/>
                  <a:pt x="269" y="33"/>
                </a:cubicBezTo>
                <a:cubicBezTo>
                  <a:pt x="271" y="32"/>
                  <a:pt x="274" y="31"/>
                  <a:pt x="276" y="32"/>
                </a:cubicBezTo>
                <a:cubicBezTo>
                  <a:pt x="279" y="32"/>
                  <a:pt x="280" y="34"/>
                  <a:pt x="281" y="36"/>
                </a:cubicBezTo>
                <a:close/>
                <a:moveTo>
                  <a:pt x="252" y="24"/>
                </a:moveTo>
                <a:cubicBezTo>
                  <a:pt x="252" y="24"/>
                  <a:pt x="252" y="24"/>
                  <a:pt x="252" y="24"/>
                </a:cubicBezTo>
                <a:cubicBezTo>
                  <a:pt x="251" y="25"/>
                  <a:pt x="251" y="26"/>
                  <a:pt x="250" y="28"/>
                </a:cubicBezTo>
                <a:cubicBezTo>
                  <a:pt x="250" y="28"/>
                  <a:pt x="250" y="27"/>
                  <a:pt x="249" y="27"/>
                </a:cubicBezTo>
                <a:cubicBezTo>
                  <a:pt x="244" y="26"/>
                  <a:pt x="238" y="30"/>
                  <a:pt x="235" y="35"/>
                </a:cubicBezTo>
                <a:cubicBezTo>
                  <a:pt x="233" y="38"/>
                  <a:pt x="232" y="42"/>
                  <a:pt x="232" y="46"/>
                </a:cubicBezTo>
                <a:cubicBezTo>
                  <a:pt x="230" y="51"/>
                  <a:pt x="231" y="56"/>
                  <a:pt x="232" y="61"/>
                </a:cubicBezTo>
                <a:cubicBezTo>
                  <a:pt x="234" y="65"/>
                  <a:pt x="237" y="70"/>
                  <a:pt x="240" y="72"/>
                </a:cubicBezTo>
                <a:cubicBezTo>
                  <a:pt x="240" y="74"/>
                  <a:pt x="234" y="71"/>
                  <a:pt x="232" y="71"/>
                </a:cubicBezTo>
                <a:cubicBezTo>
                  <a:pt x="229" y="69"/>
                  <a:pt x="227" y="67"/>
                  <a:pt x="224" y="64"/>
                </a:cubicBezTo>
                <a:cubicBezTo>
                  <a:pt x="220" y="59"/>
                  <a:pt x="219" y="52"/>
                  <a:pt x="220" y="45"/>
                </a:cubicBezTo>
                <a:cubicBezTo>
                  <a:pt x="222" y="32"/>
                  <a:pt x="237" y="13"/>
                  <a:pt x="252" y="24"/>
                </a:cubicBezTo>
                <a:close/>
                <a:moveTo>
                  <a:pt x="247" y="33"/>
                </a:moveTo>
                <a:cubicBezTo>
                  <a:pt x="247" y="33"/>
                  <a:pt x="246" y="34"/>
                  <a:pt x="246" y="34"/>
                </a:cubicBezTo>
                <a:cubicBezTo>
                  <a:pt x="246" y="36"/>
                  <a:pt x="245" y="38"/>
                  <a:pt x="245" y="39"/>
                </a:cubicBezTo>
                <a:cubicBezTo>
                  <a:pt x="243" y="39"/>
                  <a:pt x="241" y="38"/>
                  <a:pt x="240" y="38"/>
                </a:cubicBezTo>
                <a:cubicBezTo>
                  <a:pt x="242" y="36"/>
                  <a:pt x="244" y="34"/>
                  <a:pt x="247" y="33"/>
                </a:cubicBezTo>
                <a:close/>
                <a:moveTo>
                  <a:pt x="207" y="31"/>
                </a:moveTo>
                <a:cubicBezTo>
                  <a:pt x="210" y="32"/>
                  <a:pt x="214" y="33"/>
                  <a:pt x="218" y="32"/>
                </a:cubicBezTo>
                <a:cubicBezTo>
                  <a:pt x="217" y="35"/>
                  <a:pt x="216" y="37"/>
                  <a:pt x="215" y="40"/>
                </a:cubicBezTo>
                <a:cubicBezTo>
                  <a:pt x="213" y="39"/>
                  <a:pt x="211" y="38"/>
                  <a:pt x="209" y="38"/>
                </a:cubicBezTo>
                <a:cubicBezTo>
                  <a:pt x="207" y="38"/>
                  <a:pt x="204" y="38"/>
                  <a:pt x="202" y="39"/>
                </a:cubicBezTo>
                <a:cubicBezTo>
                  <a:pt x="203" y="36"/>
                  <a:pt x="204" y="33"/>
                  <a:pt x="207" y="31"/>
                </a:cubicBezTo>
                <a:close/>
                <a:moveTo>
                  <a:pt x="227" y="22"/>
                </a:moveTo>
                <a:cubicBezTo>
                  <a:pt x="226" y="23"/>
                  <a:pt x="225" y="23"/>
                  <a:pt x="224" y="24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18" y="20"/>
                  <a:pt x="209" y="22"/>
                  <a:pt x="203" y="27"/>
                </a:cubicBezTo>
                <a:cubicBezTo>
                  <a:pt x="198" y="31"/>
                  <a:pt x="196" y="39"/>
                  <a:pt x="198" y="45"/>
                </a:cubicBezTo>
                <a:cubicBezTo>
                  <a:pt x="197" y="54"/>
                  <a:pt x="201" y="63"/>
                  <a:pt x="208" y="69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208" y="70"/>
                  <a:pt x="208" y="71"/>
                  <a:pt x="207" y="73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196" y="73"/>
                  <a:pt x="195" y="71"/>
                  <a:pt x="193" y="70"/>
                </a:cubicBezTo>
                <a:cubicBezTo>
                  <a:pt x="189" y="67"/>
                  <a:pt x="187" y="62"/>
                  <a:pt x="185" y="58"/>
                </a:cubicBezTo>
                <a:cubicBezTo>
                  <a:pt x="182" y="50"/>
                  <a:pt x="183" y="41"/>
                  <a:pt x="187" y="33"/>
                </a:cubicBezTo>
                <a:cubicBezTo>
                  <a:pt x="195" y="17"/>
                  <a:pt x="214" y="9"/>
                  <a:pt x="227" y="22"/>
                </a:cubicBezTo>
                <a:close/>
                <a:moveTo>
                  <a:pt x="168" y="28"/>
                </a:moveTo>
                <a:cubicBezTo>
                  <a:pt x="170" y="26"/>
                  <a:pt x="173" y="25"/>
                  <a:pt x="176" y="24"/>
                </a:cubicBezTo>
                <a:cubicBezTo>
                  <a:pt x="180" y="24"/>
                  <a:pt x="182" y="25"/>
                  <a:pt x="185" y="26"/>
                </a:cubicBezTo>
                <a:cubicBezTo>
                  <a:pt x="184" y="27"/>
                  <a:pt x="184" y="28"/>
                  <a:pt x="184" y="28"/>
                </a:cubicBezTo>
                <a:cubicBezTo>
                  <a:pt x="184" y="28"/>
                  <a:pt x="183" y="28"/>
                  <a:pt x="183" y="28"/>
                </a:cubicBezTo>
                <a:cubicBezTo>
                  <a:pt x="179" y="26"/>
                  <a:pt x="173" y="27"/>
                  <a:pt x="168" y="28"/>
                </a:cubicBezTo>
                <a:close/>
                <a:moveTo>
                  <a:pt x="182" y="31"/>
                </a:moveTo>
                <a:cubicBezTo>
                  <a:pt x="181" y="34"/>
                  <a:pt x="180" y="38"/>
                  <a:pt x="179" y="42"/>
                </a:cubicBezTo>
                <a:cubicBezTo>
                  <a:pt x="179" y="41"/>
                  <a:pt x="179" y="41"/>
                  <a:pt x="179" y="41"/>
                </a:cubicBezTo>
                <a:cubicBezTo>
                  <a:pt x="173" y="41"/>
                  <a:pt x="167" y="41"/>
                  <a:pt x="161" y="42"/>
                </a:cubicBezTo>
                <a:cubicBezTo>
                  <a:pt x="162" y="38"/>
                  <a:pt x="164" y="34"/>
                  <a:pt x="166" y="30"/>
                </a:cubicBezTo>
                <a:cubicBezTo>
                  <a:pt x="166" y="31"/>
                  <a:pt x="167" y="31"/>
                  <a:pt x="168" y="31"/>
                </a:cubicBezTo>
                <a:cubicBezTo>
                  <a:pt x="170" y="31"/>
                  <a:pt x="173" y="31"/>
                  <a:pt x="176" y="31"/>
                </a:cubicBezTo>
                <a:cubicBezTo>
                  <a:pt x="178" y="31"/>
                  <a:pt x="180" y="31"/>
                  <a:pt x="182" y="31"/>
                </a:cubicBezTo>
                <a:close/>
                <a:moveTo>
                  <a:pt x="189" y="21"/>
                </a:moveTo>
                <a:cubicBezTo>
                  <a:pt x="189" y="21"/>
                  <a:pt x="188" y="22"/>
                  <a:pt x="188" y="22"/>
                </a:cubicBezTo>
                <a:cubicBezTo>
                  <a:pt x="183" y="16"/>
                  <a:pt x="170" y="19"/>
                  <a:pt x="165" y="24"/>
                </a:cubicBezTo>
                <a:cubicBezTo>
                  <a:pt x="159" y="30"/>
                  <a:pt x="156" y="38"/>
                  <a:pt x="157" y="46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6" y="58"/>
                  <a:pt x="161" y="71"/>
                  <a:pt x="171" y="78"/>
                </a:cubicBezTo>
                <a:cubicBezTo>
                  <a:pt x="171" y="79"/>
                  <a:pt x="171" y="79"/>
                  <a:pt x="171" y="79"/>
                </a:cubicBezTo>
                <a:cubicBezTo>
                  <a:pt x="162" y="83"/>
                  <a:pt x="152" y="70"/>
                  <a:pt x="149" y="63"/>
                </a:cubicBezTo>
                <a:cubicBezTo>
                  <a:pt x="144" y="55"/>
                  <a:pt x="142" y="45"/>
                  <a:pt x="144" y="36"/>
                </a:cubicBezTo>
                <a:cubicBezTo>
                  <a:pt x="149" y="15"/>
                  <a:pt x="174" y="5"/>
                  <a:pt x="189" y="21"/>
                </a:cubicBezTo>
                <a:close/>
                <a:moveTo>
                  <a:pt x="146" y="20"/>
                </a:moveTo>
                <a:cubicBezTo>
                  <a:pt x="147" y="20"/>
                  <a:pt x="147" y="20"/>
                  <a:pt x="148" y="20"/>
                </a:cubicBezTo>
                <a:cubicBezTo>
                  <a:pt x="146" y="21"/>
                  <a:pt x="145" y="22"/>
                  <a:pt x="145" y="24"/>
                </a:cubicBezTo>
                <a:cubicBezTo>
                  <a:pt x="130" y="19"/>
                  <a:pt x="117" y="34"/>
                  <a:pt x="119" y="48"/>
                </a:cubicBezTo>
                <a:cubicBezTo>
                  <a:pt x="118" y="53"/>
                  <a:pt x="119" y="57"/>
                  <a:pt x="121" y="62"/>
                </a:cubicBezTo>
                <a:cubicBezTo>
                  <a:pt x="121" y="65"/>
                  <a:pt x="125" y="69"/>
                  <a:pt x="125" y="71"/>
                </a:cubicBezTo>
                <a:cubicBezTo>
                  <a:pt x="126" y="72"/>
                  <a:pt x="127" y="73"/>
                  <a:pt x="128" y="74"/>
                </a:cubicBezTo>
                <a:cubicBezTo>
                  <a:pt x="121" y="82"/>
                  <a:pt x="116" y="83"/>
                  <a:pt x="112" y="74"/>
                </a:cubicBezTo>
                <a:cubicBezTo>
                  <a:pt x="105" y="63"/>
                  <a:pt x="102" y="44"/>
                  <a:pt x="111" y="33"/>
                </a:cubicBezTo>
                <a:cubicBezTo>
                  <a:pt x="120" y="23"/>
                  <a:pt x="132" y="15"/>
                  <a:pt x="146" y="20"/>
                </a:cubicBezTo>
                <a:close/>
                <a:moveTo>
                  <a:pt x="137" y="31"/>
                </a:moveTo>
                <a:cubicBezTo>
                  <a:pt x="136" y="30"/>
                  <a:pt x="134" y="30"/>
                  <a:pt x="133" y="30"/>
                </a:cubicBezTo>
                <a:cubicBezTo>
                  <a:pt x="136" y="29"/>
                  <a:pt x="139" y="29"/>
                  <a:pt x="142" y="29"/>
                </a:cubicBezTo>
                <a:cubicBezTo>
                  <a:pt x="140" y="32"/>
                  <a:pt x="139" y="35"/>
                  <a:pt x="139" y="39"/>
                </a:cubicBezTo>
                <a:cubicBezTo>
                  <a:pt x="139" y="39"/>
                  <a:pt x="139" y="40"/>
                  <a:pt x="138" y="41"/>
                </a:cubicBezTo>
                <a:cubicBezTo>
                  <a:pt x="136" y="39"/>
                  <a:pt x="134" y="40"/>
                  <a:pt x="131" y="41"/>
                </a:cubicBezTo>
                <a:cubicBezTo>
                  <a:pt x="129" y="41"/>
                  <a:pt x="126" y="41"/>
                  <a:pt x="123" y="41"/>
                </a:cubicBezTo>
                <a:cubicBezTo>
                  <a:pt x="124" y="39"/>
                  <a:pt x="125" y="37"/>
                  <a:pt x="127" y="35"/>
                </a:cubicBezTo>
                <a:cubicBezTo>
                  <a:pt x="127" y="35"/>
                  <a:pt x="127" y="35"/>
                  <a:pt x="127" y="35"/>
                </a:cubicBezTo>
                <a:cubicBezTo>
                  <a:pt x="130" y="34"/>
                  <a:pt x="133" y="34"/>
                  <a:pt x="136" y="34"/>
                </a:cubicBezTo>
                <a:cubicBezTo>
                  <a:pt x="138" y="34"/>
                  <a:pt x="138" y="31"/>
                  <a:pt x="137" y="31"/>
                </a:cubicBezTo>
                <a:close/>
                <a:moveTo>
                  <a:pt x="118" y="21"/>
                </a:moveTo>
                <a:cubicBezTo>
                  <a:pt x="115" y="22"/>
                  <a:pt x="113" y="25"/>
                  <a:pt x="111" y="27"/>
                </a:cubicBezTo>
                <a:cubicBezTo>
                  <a:pt x="111" y="26"/>
                  <a:pt x="110" y="26"/>
                  <a:pt x="109" y="26"/>
                </a:cubicBezTo>
                <a:cubicBezTo>
                  <a:pt x="95" y="23"/>
                  <a:pt x="79" y="33"/>
                  <a:pt x="80" y="48"/>
                </a:cubicBezTo>
                <a:cubicBezTo>
                  <a:pt x="77" y="57"/>
                  <a:pt x="79" y="66"/>
                  <a:pt x="84" y="74"/>
                </a:cubicBezTo>
                <a:cubicBezTo>
                  <a:pt x="83" y="75"/>
                  <a:pt x="84" y="77"/>
                  <a:pt x="86" y="78"/>
                </a:cubicBezTo>
                <a:cubicBezTo>
                  <a:pt x="87" y="79"/>
                  <a:pt x="87" y="81"/>
                  <a:pt x="85" y="82"/>
                </a:cubicBezTo>
                <a:cubicBezTo>
                  <a:pt x="83" y="82"/>
                  <a:pt x="79" y="81"/>
                  <a:pt x="79" y="80"/>
                </a:cubicBezTo>
                <a:cubicBezTo>
                  <a:pt x="74" y="78"/>
                  <a:pt x="70" y="73"/>
                  <a:pt x="68" y="69"/>
                </a:cubicBezTo>
                <a:cubicBezTo>
                  <a:pt x="63" y="59"/>
                  <a:pt x="65" y="47"/>
                  <a:pt x="71" y="37"/>
                </a:cubicBezTo>
                <a:cubicBezTo>
                  <a:pt x="80" y="20"/>
                  <a:pt x="100" y="11"/>
                  <a:pt x="118" y="21"/>
                </a:cubicBezTo>
                <a:close/>
                <a:moveTo>
                  <a:pt x="105" y="34"/>
                </a:moveTo>
                <a:cubicBezTo>
                  <a:pt x="104" y="36"/>
                  <a:pt x="102" y="39"/>
                  <a:pt x="102" y="41"/>
                </a:cubicBezTo>
                <a:cubicBezTo>
                  <a:pt x="96" y="41"/>
                  <a:pt x="90" y="41"/>
                  <a:pt x="84" y="42"/>
                </a:cubicBezTo>
                <a:cubicBezTo>
                  <a:pt x="86" y="39"/>
                  <a:pt x="88" y="37"/>
                  <a:pt x="90" y="35"/>
                </a:cubicBezTo>
                <a:cubicBezTo>
                  <a:pt x="91" y="36"/>
                  <a:pt x="91" y="36"/>
                  <a:pt x="92" y="36"/>
                </a:cubicBezTo>
                <a:cubicBezTo>
                  <a:pt x="96" y="36"/>
                  <a:pt x="101" y="36"/>
                  <a:pt x="105" y="34"/>
                </a:cubicBezTo>
                <a:close/>
                <a:moveTo>
                  <a:pt x="59" y="35"/>
                </a:moveTo>
                <a:cubicBezTo>
                  <a:pt x="61" y="35"/>
                  <a:pt x="64" y="36"/>
                  <a:pt x="66" y="35"/>
                </a:cubicBezTo>
                <a:cubicBezTo>
                  <a:pt x="64" y="38"/>
                  <a:pt x="63" y="41"/>
                  <a:pt x="62" y="44"/>
                </a:cubicBezTo>
                <a:cubicBezTo>
                  <a:pt x="56" y="43"/>
                  <a:pt x="49" y="42"/>
                  <a:pt x="43" y="44"/>
                </a:cubicBezTo>
                <a:cubicBezTo>
                  <a:pt x="45" y="41"/>
                  <a:pt x="47" y="38"/>
                  <a:pt x="49" y="35"/>
                </a:cubicBezTo>
                <a:cubicBezTo>
                  <a:pt x="49" y="36"/>
                  <a:pt x="50" y="37"/>
                  <a:pt x="51" y="37"/>
                </a:cubicBezTo>
                <a:cubicBezTo>
                  <a:pt x="54" y="36"/>
                  <a:pt x="56" y="35"/>
                  <a:pt x="59" y="35"/>
                </a:cubicBezTo>
                <a:close/>
                <a:moveTo>
                  <a:pt x="54" y="32"/>
                </a:moveTo>
                <a:cubicBezTo>
                  <a:pt x="59" y="30"/>
                  <a:pt x="64" y="30"/>
                  <a:pt x="69" y="30"/>
                </a:cubicBezTo>
                <a:cubicBezTo>
                  <a:pt x="68" y="31"/>
                  <a:pt x="68" y="32"/>
                  <a:pt x="67" y="33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30"/>
                  <a:pt x="58" y="31"/>
                  <a:pt x="54" y="32"/>
                </a:cubicBezTo>
                <a:close/>
                <a:moveTo>
                  <a:pt x="29" y="34"/>
                </a:moveTo>
                <a:cubicBezTo>
                  <a:pt x="38" y="19"/>
                  <a:pt x="60" y="9"/>
                  <a:pt x="75" y="22"/>
                </a:cubicBezTo>
                <a:cubicBezTo>
                  <a:pt x="76" y="22"/>
                  <a:pt x="76" y="22"/>
                  <a:pt x="77" y="22"/>
                </a:cubicBezTo>
                <a:cubicBezTo>
                  <a:pt x="75" y="24"/>
                  <a:pt x="73" y="25"/>
                  <a:pt x="72" y="27"/>
                </a:cubicBezTo>
                <a:cubicBezTo>
                  <a:pt x="65" y="23"/>
                  <a:pt x="55" y="25"/>
                  <a:pt x="48" y="30"/>
                </a:cubicBezTo>
                <a:cubicBezTo>
                  <a:pt x="41" y="35"/>
                  <a:pt x="38" y="44"/>
                  <a:pt x="39" y="52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60"/>
                  <a:pt x="41" y="68"/>
                  <a:pt x="44" y="74"/>
                </a:cubicBezTo>
                <a:cubicBezTo>
                  <a:pt x="44" y="75"/>
                  <a:pt x="44" y="76"/>
                  <a:pt x="45" y="76"/>
                </a:cubicBezTo>
                <a:cubicBezTo>
                  <a:pt x="47" y="78"/>
                  <a:pt x="47" y="80"/>
                  <a:pt x="47" y="82"/>
                </a:cubicBezTo>
                <a:cubicBezTo>
                  <a:pt x="35" y="83"/>
                  <a:pt x="27" y="71"/>
                  <a:pt x="25" y="60"/>
                </a:cubicBezTo>
                <a:cubicBezTo>
                  <a:pt x="23" y="51"/>
                  <a:pt x="24" y="42"/>
                  <a:pt x="29" y="34"/>
                </a:cubicBezTo>
                <a:close/>
                <a:moveTo>
                  <a:pt x="9" y="48"/>
                </a:moveTo>
                <a:cubicBezTo>
                  <a:pt x="11" y="45"/>
                  <a:pt x="14" y="42"/>
                  <a:pt x="17" y="40"/>
                </a:cubicBezTo>
                <a:cubicBezTo>
                  <a:pt x="18" y="38"/>
                  <a:pt x="20" y="38"/>
                  <a:pt x="22" y="37"/>
                </a:cubicBezTo>
                <a:cubicBezTo>
                  <a:pt x="21" y="38"/>
                  <a:pt x="21" y="40"/>
                  <a:pt x="20" y="41"/>
                </a:cubicBezTo>
                <a:cubicBezTo>
                  <a:pt x="20" y="43"/>
                  <a:pt x="19" y="44"/>
                  <a:pt x="19" y="46"/>
                </a:cubicBezTo>
                <a:cubicBezTo>
                  <a:pt x="18" y="45"/>
                  <a:pt x="16" y="46"/>
                  <a:pt x="14" y="46"/>
                </a:cubicBezTo>
                <a:cubicBezTo>
                  <a:pt x="12" y="46"/>
                  <a:pt x="11" y="47"/>
                  <a:pt x="9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295" y="407"/>
                </a:moveTo>
                <a:cubicBezTo>
                  <a:pt x="283" y="431"/>
                  <a:pt x="240" y="419"/>
                  <a:pt x="220" y="417"/>
                </a:cubicBezTo>
                <a:cubicBezTo>
                  <a:pt x="200" y="415"/>
                  <a:pt x="180" y="415"/>
                  <a:pt x="159" y="415"/>
                </a:cubicBezTo>
                <a:cubicBezTo>
                  <a:pt x="139" y="415"/>
                  <a:pt x="118" y="415"/>
                  <a:pt x="98" y="415"/>
                </a:cubicBezTo>
                <a:cubicBezTo>
                  <a:pt x="78" y="415"/>
                  <a:pt x="56" y="418"/>
                  <a:pt x="36" y="415"/>
                </a:cubicBezTo>
                <a:cubicBezTo>
                  <a:pt x="27" y="417"/>
                  <a:pt x="19" y="413"/>
                  <a:pt x="12" y="406"/>
                </a:cubicBezTo>
                <a:cubicBezTo>
                  <a:pt x="11" y="400"/>
                  <a:pt x="11" y="393"/>
                  <a:pt x="11" y="387"/>
                </a:cubicBezTo>
                <a:cubicBezTo>
                  <a:pt x="11" y="379"/>
                  <a:pt x="11" y="372"/>
                  <a:pt x="11" y="364"/>
                </a:cubicBezTo>
                <a:cubicBezTo>
                  <a:pt x="11" y="343"/>
                  <a:pt x="11" y="322"/>
                  <a:pt x="11" y="301"/>
                </a:cubicBezTo>
                <a:cubicBezTo>
                  <a:pt x="11" y="218"/>
                  <a:pt x="15" y="133"/>
                  <a:pt x="10" y="50"/>
                </a:cubicBezTo>
                <a:cubicBezTo>
                  <a:pt x="12" y="50"/>
                  <a:pt x="13" y="50"/>
                  <a:pt x="15" y="50"/>
                </a:cubicBezTo>
                <a:cubicBezTo>
                  <a:pt x="16" y="50"/>
                  <a:pt x="18" y="50"/>
                  <a:pt x="19" y="49"/>
                </a:cubicBezTo>
                <a:cubicBezTo>
                  <a:pt x="18" y="60"/>
                  <a:pt x="20" y="71"/>
                  <a:pt x="27" y="79"/>
                </a:cubicBezTo>
                <a:cubicBezTo>
                  <a:pt x="24" y="83"/>
                  <a:pt x="27" y="89"/>
                  <a:pt x="30" y="91"/>
                </a:cubicBezTo>
                <a:cubicBezTo>
                  <a:pt x="34" y="94"/>
                  <a:pt x="40" y="95"/>
                  <a:pt x="44" y="94"/>
                </a:cubicBezTo>
                <a:cubicBezTo>
                  <a:pt x="50" y="92"/>
                  <a:pt x="53" y="87"/>
                  <a:pt x="54" y="82"/>
                </a:cubicBezTo>
                <a:cubicBezTo>
                  <a:pt x="54" y="82"/>
                  <a:pt x="54" y="82"/>
                  <a:pt x="54" y="81"/>
                </a:cubicBezTo>
                <a:cubicBezTo>
                  <a:pt x="54" y="81"/>
                  <a:pt x="54" y="81"/>
                  <a:pt x="54" y="81"/>
                </a:cubicBezTo>
                <a:cubicBezTo>
                  <a:pt x="54" y="81"/>
                  <a:pt x="54" y="80"/>
                  <a:pt x="54" y="80"/>
                </a:cubicBezTo>
                <a:cubicBezTo>
                  <a:pt x="54" y="77"/>
                  <a:pt x="53" y="74"/>
                  <a:pt x="50" y="72"/>
                </a:cubicBezTo>
                <a:cubicBezTo>
                  <a:pt x="50" y="71"/>
                  <a:pt x="49" y="71"/>
                  <a:pt x="49" y="71"/>
                </a:cubicBezTo>
                <a:cubicBezTo>
                  <a:pt x="47" y="69"/>
                  <a:pt x="46" y="67"/>
                  <a:pt x="45" y="64"/>
                </a:cubicBezTo>
                <a:cubicBezTo>
                  <a:pt x="44" y="59"/>
                  <a:pt x="43" y="54"/>
                  <a:pt x="43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9" y="49"/>
                  <a:pt x="56" y="48"/>
                  <a:pt x="61" y="47"/>
                </a:cubicBezTo>
                <a:cubicBezTo>
                  <a:pt x="60" y="50"/>
                  <a:pt x="60" y="54"/>
                  <a:pt x="60" y="58"/>
                </a:cubicBezTo>
                <a:cubicBezTo>
                  <a:pt x="60" y="65"/>
                  <a:pt x="63" y="73"/>
                  <a:pt x="68" y="79"/>
                </a:cubicBezTo>
                <a:cubicBezTo>
                  <a:pt x="65" y="88"/>
                  <a:pt x="77" y="96"/>
                  <a:pt x="85" y="92"/>
                </a:cubicBezTo>
                <a:cubicBezTo>
                  <a:pt x="93" y="89"/>
                  <a:pt x="99" y="76"/>
                  <a:pt x="90" y="71"/>
                </a:cubicBezTo>
                <a:cubicBezTo>
                  <a:pt x="89" y="71"/>
                  <a:pt x="88" y="71"/>
                  <a:pt x="88" y="71"/>
                </a:cubicBezTo>
                <a:cubicBezTo>
                  <a:pt x="84" y="64"/>
                  <a:pt x="82" y="56"/>
                  <a:pt x="83" y="47"/>
                </a:cubicBezTo>
                <a:cubicBezTo>
                  <a:pt x="89" y="48"/>
                  <a:pt x="95" y="47"/>
                  <a:pt x="101" y="45"/>
                </a:cubicBezTo>
                <a:cubicBezTo>
                  <a:pt x="99" y="54"/>
                  <a:pt x="102" y="64"/>
                  <a:pt x="106" y="74"/>
                </a:cubicBezTo>
                <a:cubicBezTo>
                  <a:pt x="107" y="75"/>
                  <a:pt x="108" y="77"/>
                  <a:pt x="109" y="79"/>
                </a:cubicBezTo>
                <a:cubicBezTo>
                  <a:pt x="108" y="90"/>
                  <a:pt x="122" y="96"/>
                  <a:pt x="131" y="92"/>
                </a:cubicBezTo>
                <a:cubicBezTo>
                  <a:pt x="136" y="90"/>
                  <a:pt x="140" y="86"/>
                  <a:pt x="140" y="80"/>
                </a:cubicBezTo>
                <a:cubicBezTo>
                  <a:pt x="140" y="76"/>
                  <a:pt x="137" y="70"/>
                  <a:pt x="132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25" y="63"/>
                  <a:pt x="123" y="55"/>
                  <a:pt x="122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5" y="46"/>
                  <a:pt x="129" y="46"/>
                  <a:pt x="132" y="46"/>
                </a:cubicBezTo>
                <a:cubicBezTo>
                  <a:pt x="134" y="46"/>
                  <a:pt x="136" y="46"/>
                  <a:pt x="138" y="45"/>
                </a:cubicBezTo>
                <a:cubicBezTo>
                  <a:pt x="138" y="56"/>
                  <a:pt x="143" y="68"/>
                  <a:pt x="151" y="76"/>
                </a:cubicBezTo>
                <a:cubicBezTo>
                  <a:pt x="148" y="79"/>
                  <a:pt x="151" y="84"/>
                  <a:pt x="154" y="87"/>
                </a:cubicBezTo>
                <a:cubicBezTo>
                  <a:pt x="158" y="91"/>
                  <a:pt x="165" y="92"/>
                  <a:pt x="171" y="90"/>
                </a:cubicBezTo>
                <a:cubicBezTo>
                  <a:pt x="176" y="88"/>
                  <a:pt x="179" y="83"/>
                  <a:pt x="179" y="78"/>
                </a:cubicBezTo>
                <a:cubicBezTo>
                  <a:pt x="179" y="73"/>
                  <a:pt x="175" y="67"/>
                  <a:pt x="170" y="67"/>
                </a:cubicBezTo>
                <a:cubicBezTo>
                  <a:pt x="169" y="67"/>
                  <a:pt x="168" y="68"/>
                  <a:pt x="168" y="68"/>
                </a:cubicBezTo>
                <a:cubicBezTo>
                  <a:pt x="167" y="67"/>
                  <a:pt x="166" y="65"/>
                  <a:pt x="165" y="63"/>
                </a:cubicBezTo>
                <a:cubicBezTo>
                  <a:pt x="163" y="60"/>
                  <a:pt x="162" y="57"/>
                  <a:pt x="161" y="54"/>
                </a:cubicBezTo>
                <a:cubicBezTo>
                  <a:pt x="162" y="54"/>
                  <a:pt x="162" y="53"/>
                  <a:pt x="162" y="53"/>
                </a:cubicBezTo>
                <a:cubicBezTo>
                  <a:pt x="161" y="51"/>
                  <a:pt x="161" y="49"/>
                  <a:pt x="161" y="47"/>
                </a:cubicBezTo>
                <a:cubicBezTo>
                  <a:pt x="166" y="47"/>
                  <a:pt x="173" y="46"/>
                  <a:pt x="178" y="45"/>
                </a:cubicBezTo>
                <a:cubicBezTo>
                  <a:pt x="178" y="47"/>
                  <a:pt x="178" y="49"/>
                  <a:pt x="178" y="51"/>
                </a:cubicBezTo>
                <a:cubicBezTo>
                  <a:pt x="179" y="58"/>
                  <a:pt x="183" y="67"/>
                  <a:pt x="188" y="73"/>
                </a:cubicBezTo>
                <a:cubicBezTo>
                  <a:pt x="188" y="73"/>
                  <a:pt x="188" y="73"/>
                  <a:pt x="188" y="74"/>
                </a:cubicBezTo>
                <a:cubicBezTo>
                  <a:pt x="186" y="83"/>
                  <a:pt x="196" y="90"/>
                  <a:pt x="205" y="88"/>
                </a:cubicBezTo>
                <a:cubicBezTo>
                  <a:pt x="209" y="86"/>
                  <a:pt x="214" y="82"/>
                  <a:pt x="215" y="77"/>
                </a:cubicBezTo>
                <a:cubicBezTo>
                  <a:pt x="217" y="75"/>
                  <a:pt x="217" y="73"/>
                  <a:pt x="216" y="71"/>
                </a:cubicBezTo>
                <a:cubicBezTo>
                  <a:pt x="215" y="70"/>
                  <a:pt x="214" y="69"/>
                  <a:pt x="213" y="68"/>
                </a:cubicBezTo>
                <a:cubicBezTo>
                  <a:pt x="213" y="67"/>
                  <a:pt x="212" y="67"/>
                  <a:pt x="211" y="67"/>
                </a:cubicBezTo>
                <a:cubicBezTo>
                  <a:pt x="205" y="61"/>
                  <a:pt x="203" y="53"/>
                  <a:pt x="202" y="44"/>
                </a:cubicBezTo>
                <a:cubicBezTo>
                  <a:pt x="206" y="44"/>
                  <a:pt x="210" y="44"/>
                  <a:pt x="214" y="43"/>
                </a:cubicBezTo>
                <a:cubicBezTo>
                  <a:pt x="212" y="54"/>
                  <a:pt x="216" y="65"/>
                  <a:pt x="223" y="71"/>
                </a:cubicBezTo>
                <a:cubicBezTo>
                  <a:pt x="223" y="72"/>
                  <a:pt x="223" y="72"/>
                  <a:pt x="223" y="72"/>
                </a:cubicBezTo>
                <a:cubicBezTo>
                  <a:pt x="222" y="81"/>
                  <a:pt x="233" y="85"/>
                  <a:pt x="240" y="83"/>
                </a:cubicBezTo>
                <a:cubicBezTo>
                  <a:pt x="244" y="82"/>
                  <a:pt x="248" y="80"/>
                  <a:pt x="249" y="75"/>
                </a:cubicBezTo>
                <a:cubicBezTo>
                  <a:pt x="250" y="71"/>
                  <a:pt x="248" y="67"/>
                  <a:pt x="243" y="66"/>
                </a:cubicBezTo>
                <a:cubicBezTo>
                  <a:pt x="243" y="66"/>
                  <a:pt x="242" y="66"/>
                  <a:pt x="242" y="67"/>
                </a:cubicBezTo>
                <a:cubicBezTo>
                  <a:pt x="240" y="64"/>
                  <a:pt x="238" y="62"/>
                  <a:pt x="237" y="59"/>
                </a:cubicBezTo>
                <a:cubicBezTo>
                  <a:pt x="236" y="55"/>
                  <a:pt x="236" y="50"/>
                  <a:pt x="236" y="46"/>
                </a:cubicBezTo>
                <a:cubicBezTo>
                  <a:pt x="236" y="45"/>
                  <a:pt x="236" y="45"/>
                  <a:pt x="237" y="44"/>
                </a:cubicBezTo>
                <a:cubicBezTo>
                  <a:pt x="239" y="45"/>
                  <a:pt x="242" y="44"/>
                  <a:pt x="245" y="43"/>
                </a:cubicBezTo>
                <a:cubicBezTo>
                  <a:pt x="244" y="52"/>
                  <a:pt x="247" y="61"/>
                  <a:pt x="253" y="68"/>
                </a:cubicBezTo>
                <a:cubicBezTo>
                  <a:pt x="252" y="68"/>
                  <a:pt x="252" y="70"/>
                  <a:pt x="253" y="71"/>
                </a:cubicBezTo>
                <a:cubicBezTo>
                  <a:pt x="257" y="76"/>
                  <a:pt x="265" y="80"/>
                  <a:pt x="271" y="78"/>
                </a:cubicBezTo>
                <a:cubicBezTo>
                  <a:pt x="277" y="76"/>
                  <a:pt x="281" y="70"/>
                  <a:pt x="279" y="64"/>
                </a:cubicBezTo>
                <a:cubicBezTo>
                  <a:pt x="279" y="63"/>
                  <a:pt x="279" y="63"/>
                  <a:pt x="279" y="62"/>
                </a:cubicBezTo>
                <a:cubicBezTo>
                  <a:pt x="279" y="62"/>
                  <a:pt x="279" y="62"/>
                  <a:pt x="279" y="62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80" y="60"/>
                  <a:pt x="280" y="58"/>
                  <a:pt x="278" y="58"/>
                </a:cubicBezTo>
                <a:cubicBezTo>
                  <a:pt x="276" y="57"/>
                  <a:pt x="274" y="58"/>
                  <a:pt x="272" y="58"/>
                </a:cubicBezTo>
                <a:cubicBezTo>
                  <a:pt x="270" y="58"/>
                  <a:pt x="268" y="57"/>
                  <a:pt x="266" y="55"/>
                </a:cubicBezTo>
                <a:cubicBezTo>
                  <a:pt x="263" y="51"/>
                  <a:pt x="262" y="46"/>
                  <a:pt x="264" y="42"/>
                </a:cubicBezTo>
                <a:cubicBezTo>
                  <a:pt x="269" y="43"/>
                  <a:pt x="274" y="43"/>
                  <a:pt x="279" y="43"/>
                </a:cubicBezTo>
                <a:cubicBezTo>
                  <a:pt x="284" y="43"/>
                  <a:pt x="289" y="43"/>
                  <a:pt x="294" y="42"/>
                </a:cubicBezTo>
                <a:cubicBezTo>
                  <a:pt x="290" y="126"/>
                  <a:pt x="291" y="209"/>
                  <a:pt x="294" y="292"/>
                </a:cubicBezTo>
                <a:cubicBezTo>
                  <a:pt x="295" y="313"/>
                  <a:pt x="297" y="334"/>
                  <a:pt x="298" y="354"/>
                </a:cubicBezTo>
                <a:cubicBezTo>
                  <a:pt x="299" y="370"/>
                  <a:pt x="303" y="394"/>
                  <a:pt x="295" y="407"/>
                </a:cubicBezTo>
                <a:close/>
                <a:moveTo>
                  <a:pt x="300" y="412"/>
                </a:moveTo>
                <a:cubicBezTo>
                  <a:pt x="302" y="409"/>
                  <a:pt x="303" y="406"/>
                  <a:pt x="304" y="402"/>
                </a:cubicBezTo>
                <a:cubicBezTo>
                  <a:pt x="311" y="369"/>
                  <a:pt x="303" y="333"/>
                  <a:pt x="302" y="300"/>
                </a:cubicBezTo>
                <a:cubicBezTo>
                  <a:pt x="298" y="214"/>
                  <a:pt x="297" y="127"/>
                  <a:pt x="300" y="41"/>
                </a:cubicBezTo>
                <a:cubicBezTo>
                  <a:pt x="300" y="41"/>
                  <a:pt x="300" y="41"/>
                  <a:pt x="300" y="41"/>
                </a:cubicBezTo>
                <a:cubicBezTo>
                  <a:pt x="301" y="41"/>
                  <a:pt x="301" y="41"/>
                  <a:pt x="302" y="41"/>
                </a:cubicBezTo>
                <a:cubicBezTo>
                  <a:pt x="304" y="40"/>
                  <a:pt x="305" y="39"/>
                  <a:pt x="307" y="39"/>
                </a:cubicBezTo>
                <a:cubicBezTo>
                  <a:pt x="307" y="38"/>
                  <a:pt x="308" y="38"/>
                  <a:pt x="308" y="37"/>
                </a:cubicBezTo>
                <a:cubicBezTo>
                  <a:pt x="305" y="67"/>
                  <a:pt x="308" y="98"/>
                  <a:pt x="308" y="128"/>
                </a:cubicBezTo>
                <a:cubicBezTo>
                  <a:pt x="308" y="161"/>
                  <a:pt x="308" y="194"/>
                  <a:pt x="309" y="227"/>
                </a:cubicBezTo>
                <a:cubicBezTo>
                  <a:pt x="309" y="258"/>
                  <a:pt x="309" y="289"/>
                  <a:pt x="310" y="319"/>
                </a:cubicBezTo>
                <a:cubicBezTo>
                  <a:pt x="310" y="345"/>
                  <a:pt x="325" y="393"/>
                  <a:pt x="300" y="4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症状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5" cy="996696"/>
          </a:xfrm>
        </p:spPr>
        <p:txBody>
          <a:bodyPr/>
          <a:lstStyle/>
          <a:p>
            <a:r>
              <a:rPr lang="zh-CN" altLang="en-US" dirty="0" smtClean="0"/>
              <a:t>二、损伤后表现</a:t>
            </a:r>
            <a:endParaRPr lang="zh-CN" altLang="en-US" dirty="0"/>
          </a:p>
        </p:txBody>
      </p:sp>
      <p:sp>
        <p:nvSpPr>
          <p:cNvPr id="257" name="文本框 20"/>
          <p:cNvSpPr txBox="1"/>
          <p:nvPr/>
        </p:nvSpPr>
        <p:spPr>
          <a:xfrm>
            <a:off x="5786091" y="2115225"/>
            <a:ext cx="286808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</a:rPr>
              <a:t>阻挡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何处</a:t>
            </a:r>
            <a:r>
              <a:rPr lang="zh-CN" altLang="en-US" sz="2800" b="1" dirty="0" smtClean="0">
                <a:solidFill>
                  <a:schemeClr val="accent1"/>
                </a:solidFill>
              </a:rPr>
              <a:t>信息传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58" name="文本框 20"/>
          <p:cNvSpPr txBox="1"/>
          <p:nvPr/>
        </p:nvSpPr>
        <p:spPr>
          <a:xfrm>
            <a:off x="5786091" y="2822685"/>
            <a:ext cx="286808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</a:rPr>
              <a:t>特殊区域视野分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59" name="文本框 20"/>
          <p:cNvSpPr txBox="1"/>
          <p:nvPr/>
        </p:nvSpPr>
        <p:spPr>
          <a:xfrm>
            <a:off x="5786091" y="3530509"/>
            <a:ext cx="286808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</a:rPr>
              <a:t>临床表现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部位先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79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8" grpId="0" animBg="1"/>
      <p:bldP spid="156" grpId="0" animBg="1"/>
      <p:bldP spid="257" grpId="0"/>
      <p:bldP spid="258" grpId="0"/>
      <p:bldP spid="259" grpId="0"/>
      <p:bldP spid="25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5" cy="996696"/>
          </a:xfrm>
        </p:spPr>
        <p:txBody>
          <a:bodyPr/>
          <a:lstStyle/>
          <a:p>
            <a:r>
              <a:rPr lang="zh-CN" altLang="en-US" dirty="0" smtClean="0"/>
              <a:t>二、损伤后表现</a:t>
            </a:r>
            <a:endParaRPr lang="zh-CN" altLang="en-US" dirty="0"/>
          </a:p>
        </p:txBody>
      </p:sp>
      <p:pic>
        <p:nvPicPr>
          <p:cNvPr id="4" name="Picture 5" descr="颅底内面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1472"/>
          <a:stretch>
            <a:fillRect/>
          </a:stretch>
        </p:blipFill>
        <p:spPr bwMode="auto">
          <a:xfrm>
            <a:off x="132492" y="719081"/>
            <a:ext cx="3473163" cy="442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任意多边形 4"/>
          <p:cNvSpPr/>
          <p:nvPr/>
        </p:nvSpPr>
        <p:spPr>
          <a:xfrm>
            <a:off x="1695830" y="2171101"/>
            <a:ext cx="1232061" cy="1205772"/>
          </a:xfrm>
          <a:custGeom>
            <a:avLst/>
            <a:gdLst>
              <a:gd name="connsiteX0" fmla="*/ 0 w 1263694"/>
              <a:gd name="connsiteY0" fmla="*/ 0 h 2641600"/>
              <a:gd name="connsiteX1" fmla="*/ 82550 w 1263694"/>
              <a:gd name="connsiteY1" fmla="*/ 107950 h 2641600"/>
              <a:gd name="connsiteX2" fmla="*/ 215900 w 1263694"/>
              <a:gd name="connsiteY2" fmla="*/ 139700 h 2641600"/>
              <a:gd name="connsiteX3" fmla="*/ 622300 w 1263694"/>
              <a:gd name="connsiteY3" fmla="*/ 368300 h 2641600"/>
              <a:gd name="connsiteX4" fmla="*/ 1263650 w 1263694"/>
              <a:gd name="connsiteY4" fmla="*/ 1308100 h 2641600"/>
              <a:gd name="connsiteX5" fmla="*/ 590550 w 1263694"/>
              <a:gd name="connsiteY5" fmla="*/ 2641600 h 2641600"/>
              <a:gd name="connsiteX6" fmla="*/ 590550 w 1263694"/>
              <a:gd name="connsiteY6" fmla="*/ 2641600 h 2641600"/>
              <a:gd name="connsiteX0" fmla="*/ 0 w 1263694"/>
              <a:gd name="connsiteY0" fmla="*/ 0 h 2641600"/>
              <a:gd name="connsiteX1" fmla="*/ 88900 w 1263694"/>
              <a:gd name="connsiteY1" fmla="*/ 82550 h 2641600"/>
              <a:gd name="connsiteX2" fmla="*/ 215900 w 1263694"/>
              <a:gd name="connsiteY2" fmla="*/ 139700 h 2641600"/>
              <a:gd name="connsiteX3" fmla="*/ 622300 w 1263694"/>
              <a:gd name="connsiteY3" fmla="*/ 368300 h 2641600"/>
              <a:gd name="connsiteX4" fmla="*/ 1263650 w 1263694"/>
              <a:gd name="connsiteY4" fmla="*/ 1308100 h 2641600"/>
              <a:gd name="connsiteX5" fmla="*/ 590550 w 1263694"/>
              <a:gd name="connsiteY5" fmla="*/ 2641600 h 2641600"/>
              <a:gd name="connsiteX6" fmla="*/ 590550 w 1263694"/>
              <a:gd name="connsiteY6" fmla="*/ 2641600 h 2641600"/>
              <a:gd name="connsiteX0" fmla="*/ 0 w 1263694"/>
              <a:gd name="connsiteY0" fmla="*/ 0 h 2641600"/>
              <a:gd name="connsiteX1" fmla="*/ 88900 w 1263694"/>
              <a:gd name="connsiteY1" fmla="*/ 82550 h 2641600"/>
              <a:gd name="connsiteX2" fmla="*/ 215900 w 1263694"/>
              <a:gd name="connsiteY2" fmla="*/ 139700 h 2641600"/>
              <a:gd name="connsiteX3" fmla="*/ 622300 w 1263694"/>
              <a:gd name="connsiteY3" fmla="*/ 368300 h 2641600"/>
              <a:gd name="connsiteX4" fmla="*/ 1263650 w 1263694"/>
              <a:gd name="connsiteY4" fmla="*/ 1308100 h 2641600"/>
              <a:gd name="connsiteX5" fmla="*/ 590550 w 1263694"/>
              <a:gd name="connsiteY5" fmla="*/ 2641600 h 2641600"/>
              <a:gd name="connsiteX0" fmla="*/ 0 w 1263694"/>
              <a:gd name="connsiteY0" fmla="*/ 0 h 1308100"/>
              <a:gd name="connsiteX1" fmla="*/ 88900 w 1263694"/>
              <a:gd name="connsiteY1" fmla="*/ 82550 h 1308100"/>
              <a:gd name="connsiteX2" fmla="*/ 215900 w 1263694"/>
              <a:gd name="connsiteY2" fmla="*/ 139700 h 1308100"/>
              <a:gd name="connsiteX3" fmla="*/ 622300 w 1263694"/>
              <a:gd name="connsiteY3" fmla="*/ 368300 h 1308100"/>
              <a:gd name="connsiteX4" fmla="*/ 1263650 w 1263694"/>
              <a:gd name="connsiteY4" fmla="*/ 1308100 h 1308100"/>
              <a:gd name="connsiteX0" fmla="*/ 0 w 1263687"/>
              <a:gd name="connsiteY0" fmla="*/ 0 h 1308100"/>
              <a:gd name="connsiteX1" fmla="*/ 88900 w 1263687"/>
              <a:gd name="connsiteY1" fmla="*/ 82550 h 1308100"/>
              <a:gd name="connsiteX2" fmla="*/ 215900 w 1263687"/>
              <a:gd name="connsiteY2" fmla="*/ 139700 h 1308100"/>
              <a:gd name="connsiteX3" fmla="*/ 543169 w 1263687"/>
              <a:gd name="connsiteY3" fmla="*/ 517770 h 1308100"/>
              <a:gd name="connsiteX4" fmla="*/ 1263650 w 1263687"/>
              <a:gd name="connsiteY4" fmla="*/ 1308100 h 1308100"/>
              <a:gd name="connsiteX0" fmla="*/ 0 w 1263685"/>
              <a:gd name="connsiteY0" fmla="*/ 0 h 1308100"/>
              <a:gd name="connsiteX1" fmla="*/ 88900 w 1263685"/>
              <a:gd name="connsiteY1" fmla="*/ 82550 h 1308100"/>
              <a:gd name="connsiteX2" fmla="*/ 215900 w 1263685"/>
              <a:gd name="connsiteY2" fmla="*/ 139700 h 1308100"/>
              <a:gd name="connsiteX3" fmla="*/ 508000 w 1263685"/>
              <a:gd name="connsiteY3" fmla="*/ 535354 h 1308100"/>
              <a:gd name="connsiteX4" fmla="*/ 1263650 w 1263685"/>
              <a:gd name="connsiteY4" fmla="*/ 1308100 h 1308100"/>
              <a:gd name="connsiteX0" fmla="*/ 0 w 1263689"/>
              <a:gd name="connsiteY0" fmla="*/ 0 h 1308100"/>
              <a:gd name="connsiteX1" fmla="*/ 88900 w 1263689"/>
              <a:gd name="connsiteY1" fmla="*/ 82550 h 1308100"/>
              <a:gd name="connsiteX2" fmla="*/ 215900 w 1263689"/>
              <a:gd name="connsiteY2" fmla="*/ 139700 h 1308100"/>
              <a:gd name="connsiteX3" fmla="*/ 569546 w 1263689"/>
              <a:gd name="connsiteY3" fmla="*/ 482600 h 1308100"/>
              <a:gd name="connsiteX4" fmla="*/ 1263650 w 1263689"/>
              <a:gd name="connsiteY4" fmla="*/ 1308100 h 1308100"/>
              <a:gd name="connsiteX0" fmla="*/ 0 w 1263688"/>
              <a:gd name="connsiteY0" fmla="*/ 0 h 1308100"/>
              <a:gd name="connsiteX1" fmla="*/ 88900 w 1263688"/>
              <a:gd name="connsiteY1" fmla="*/ 82550 h 1308100"/>
              <a:gd name="connsiteX2" fmla="*/ 215900 w 1263688"/>
              <a:gd name="connsiteY2" fmla="*/ 139700 h 1308100"/>
              <a:gd name="connsiteX3" fmla="*/ 569546 w 1263688"/>
              <a:gd name="connsiteY3" fmla="*/ 482600 h 1308100"/>
              <a:gd name="connsiteX4" fmla="*/ 1263650 w 1263688"/>
              <a:gd name="connsiteY4" fmla="*/ 1308100 h 1308100"/>
              <a:gd name="connsiteX0" fmla="*/ 0 w 1263687"/>
              <a:gd name="connsiteY0" fmla="*/ 0 h 1308100"/>
              <a:gd name="connsiteX1" fmla="*/ 88900 w 1263687"/>
              <a:gd name="connsiteY1" fmla="*/ 82550 h 1308100"/>
              <a:gd name="connsiteX2" fmla="*/ 215900 w 1263687"/>
              <a:gd name="connsiteY2" fmla="*/ 139700 h 1308100"/>
              <a:gd name="connsiteX3" fmla="*/ 569546 w 1263687"/>
              <a:gd name="connsiteY3" fmla="*/ 482600 h 1308100"/>
              <a:gd name="connsiteX4" fmla="*/ 1263650 w 1263687"/>
              <a:gd name="connsiteY4" fmla="*/ 1308100 h 1308100"/>
              <a:gd name="connsiteX0" fmla="*/ 0 w 1263685"/>
              <a:gd name="connsiteY0" fmla="*/ 0 h 1308100"/>
              <a:gd name="connsiteX1" fmla="*/ 88900 w 1263685"/>
              <a:gd name="connsiteY1" fmla="*/ 82550 h 1308100"/>
              <a:gd name="connsiteX2" fmla="*/ 215900 w 1263685"/>
              <a:gd name="connsiteY2" fmla="*/ 139700 h 1308100"/>
              <a:gd name="connsiteX3" fmla="*/ 525585 w 1263685"/>
              <a:gd name="connsiteY3" fmla="*/ 552938 h 1308100"/>
              <a:gd name="connsiteX4" fmla="*/ 1263650 w 1263685"/>
              <a:gd name="connsiteY4" fmla="*/ 1308100 h 1308100"/>
              <a:gd name="connsiteX0" fmla="*/ 0 w 1263681"/>
              <a:gd name="connsiteY0" fmla="*/ 0 h 1308100"/>
              <a:gd name="connsiteX1" fmla="*/ 88900 w 1263681"/>
              <a:gd name="connsiteY1" fmla="*/ 82550 h 1308100"/>
              <a:gd name="connsiteX2" fmla="*/ 215900 w 1263681"/>
              <a:gd name="connsiteY2" fmla="*/ 139700 h 1308100"/>
              <a:gd name="connsiteX3" fmla="*/ 525585 w 1263681"/>
              <a:gd name="connsiteY3" fmla="*/ 552938 h 1308100"/>
              <a:gd name="connsiteX4" fmla="*/ 1263650 w 1263681"/>
              <a:gd name="connsiteY4" fmla="*/ 1308100 h 1308100"/>
              <a:gd name="connsiteX0" fmla="*/ 0 w 1276843"/>
              <a:gd name="connsiteY0" fmla="*/ 0 h 1271278"/>
              <a:gd name="connsiteX1" fmla="*/ 102062 w 1276843"/>
              <a:gd name="connsiteY1" fmla="*/ 45728 h 1271278"/>
              <a:gd name="connsiteX2" fmla="*/ 229062 w 1276843"/>
              <a:gd name="connsiteY2" fmla="*/ 102878 h 1271278"/>
              <a:gd name="connsiteX3" fmla="*/ 538747 w 1276843"/>
              <a:gd name="connsiteY3" fmla="*/ 516116 h 1271278"/>
              <a:gd name="connsiteX4" fmla="*/ 1276812 w 1276843"/>
              <a:gd name="connsiteY4" fmla="*/ 1271278 h 1271278"/>
              <a:gd name="connsiteX0" fmla="*/ 0 w 1276843"/>
              <a:gd name="connsiteY0" fmla="*/ 0 h 1271278"/>
              <a:gd name="connsiteX1" fmla="*/ 95481 w 1276843"/>
              <a:gd name="connsiteY1" fmla="*/ 75856 h 1271278"/>
              <a:gd name="connsiteX2" fmla="*/ 229062 w 1276843"/>
              <a:gd name="connsiteY2" fmla="*/ 102878 h 1271278"/>
              <a:gd name="connsiteX3" fmla="*/ 538747 w 1276843"/>
              <a:gd name="connsiteY3" fmla="*/ 516116 h 1271278"/>
              <a:gd name="connsiteX4" fmla="*/ 1276812 w 1276843"/>
              <a:gd name="connsiteY4" fmla="*/ 1271278 h 1271278"/>
              <a:gd name="connsiteX0" fmla="*/ 0 w 1276843"/>
              <a:gd name="connsiteY0" fmla="*/ 0 h 1271278"/>
              <a:gd name="connsiteX1" fmla="*/ 95481 w 1276843"/>
              <a:gd name="connsiteY1" fmla="*/ 75856 h 1271278"/>
              <a:gd name="connsiteX2" fmla="*/ 242223 w 1276843"/>
              <a:gd name="connsiteY2" fmla="*/ 163133 h 1271278"/>
              <a:gd name="connsiteX3" fmla="*/ 538747 w 1276843"/>
              <a:gd name="connsiteY3" fmla="*/ 516116 h 1271278"/>
              <a:gd name="connsiteX4" fmla="*/ 1276812 w 1276843"/>
              <a:gd name="connsiteY4" fmla="*/ 1271278 h 1271278"/>
              <a:gd name="connsiteX0" fmla="*/ 0 w 1276843"/>
              <a:gd name="connsiteY0" fmla="*/ 0 h 1271278"/>
              <a:gd name="connsiteX1" fmla="*/ 95481 w 1276843"/>
              <a:gd name="connsiteY1" fmla="*/ 75856 h 1271278"/>
              <a:gd name="connsiteX2" fmla="*/ 252095 w 1276843"/>
              <a:gd name="connsiteY2" fmla="*/ 189913 h 1271278"/>
              <a:gd name="connsiteX3" fmla="*/ 538747 w 1276843"/>
              <a:gd name="connsiteY3" fmla="*/ 516116 h 1271278"/>
              <a:gd name="connsiteX4" fmla="*/ 1276812 w 1276843"/>
              <a:gd name="connsiteY4" fmla="*/ 1271278 h 1271278"/>
              <a:gd name="connsiteX0" fmla="*/ 0 w 1276843"/>
              <a:gd name="connsiteY0" fmla="*/ 0 h 1271278"/>
              <a:gd name="connsiteX1" fmla="*/ 95481 w 1276843"/>
              <a:gd name="connsiteY1" fmla="*/ 75856 h 1271278"/>
              <a:gd name="connsiteX2" fmla="*/ 252095 w 1276843"/>
              <a:gd name="connsiteY2" fmla="*/ 189913 h 1271278"/>
              <a:gd name="connsiteX3" fmla="*/ 538747 w 1276843"/>
              <a:gd name="connsiteY3" fmla="*/ 516116 h 1271278"/>
              <a:gd name="connsiteX4" fmla="*/ 1276812 w 1276843"/>
              <a:gd name="connsiteY4" fmla="*/ 1271278 h 1271278"/>
              <a:gd name="connsiteX0" fmla="*/ 0 w 1276843"/>
              <a:gd name="connsiteY0" fmla="*/ 0 h 1271278"/>
              <a:gd name="connsiteX1" fmla="*/ 95481 w 1276843"/>
              <a:gd name="connsiteY1" fmla="*/ 75856 h 1271278"/>
              <a:gd name="connsiteX2" fmla="*/ 252095 w 1276843"/>
              <a:gd name="connsiteY2" fmla="*/ 189913 h 1271278"/>
              <a:gd name="connsiteX3" fmla="*/ 538747 w 1276843"/>
              <a:gd name="connsiteY3" fmla="*/ 516116 h 1271278"/>
              <a:gd name="connsiteX4" fmla="*/ 1276812 w 1276843"/>
              <a:gd name="connsiteY4" fmla="*/ 1271278 h 1271278"/>
              <a:gd name="connsiteX0" fmla="*/ 0 w 1276843"/>
              <a:gd name="connsiteY0" fmla="*/ 0 h 1271278"/>
              <a:gd name="connsiteX1" fmla="*/ 95481 w 1276843"/>
              <a:gd name="connsiteY1" fmla="*/ 75856 h 1271278"/>
              <a:gd name="connsiteX2" fmla="*/ 252095 w 1276843"/>
              <a:gd name="connsiteY2" fmla="*/ 189913 h 1271278"/>
              <a:gd name="connsiteX3" fmla="*/ 538747 w 1276843"/>
              <a:gd name="connsiteY3" fmla="*/ 516116 h 1271278"/>
              <a:gd name="connsiteX4" fmla="*/ 1276812 w 1276843"/>
              <a:gd name="connsiteY4" fmla="*/ 1271278 h 127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6843" h="1271278">
                <a:moveTo>
                  <a:pt x="0" y="0"/>
                </a:moveTo>
                <a:cubicBezTo>
                  <a:pt x="23283" y="42333"/>
                  <a:pt x="53465" y="44204"/>
                  <a:pt x="95481" y="75856"/>
                </a:cubicBezTo>
                <a:cubicBezTo>
                  <a:pt x="137497" y="107508"/>
                  <a:pt x="168346" y="106494"/>
                  <a:pt x="252095" y="189913"/>
                </a:cubicBezTo>
                <a:cubicBezTo>
                  <a:pt x="335844" y="273332"/>
                  <a:pt x="460836" y="207083"/>
                  <a:pt x="538747" y="516116"/>
                </a:cubicBezTo>
                <a:cubicBezTo>
                  <a:pt x="616658" y="825149"/>
                  <a:pt x="1282104" y="892395"/>
                  <a:pt x="1276812" y="1271278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01710" y="2174275"/>
            <a:ext cx="1312786" cy="1215297"/>
          </a:xfrm>
          <a:custGeom>
            <a:avLst/>
            <a:gdLst>
              <a:gd name="connsiteX0" fmla="*/ 1376776 w 1376776"/>
              <a:gd name="connsiteY0" fmla="*/ 0 h 2603500"/>
              <a:gd name="connsiteX1" fmla="*/ 1281526 w 1376776"/>
              <a:gd name="connsiteY1" fmla="*/ 82550 h 2603500"/>
              <a:gd name="connsiteX2" fmla="*/ 1148176 w 1376776"/>
              <a:gd name="connsiteY2" fmla="*/ 133350 h 2603500"/>
              <a:gd name="connsiteX3" fmla="*/ 951326 w 1376776"/>
              <a:gd name="connsiteY3" fmla="*/ 190500 h 2603500"/>
              <a:gd name="connsiteX4" fmla="*/ 354426 w 1376776"/>
              <a:gd name="connsiteY4" fmla="*/ 635000 h 2603500"/>
              <a:gd name="connsiteX5" fmla="*/ 11526 w 1376776"/>
              <a:gd name="connsiteY5" fmla="*/ 1308100 h 2603500"/>
              <a:gd name="connsiteX6" fmla="*/ 767176 w 1376776"/>
              <a:gd name="connsiteY6" fmla="*/ 2603500 h 2603500"/>
              <a:gd name="connsiteX7" fmla="*/ 767176 w 1376776"/>
              <a:gd name="connsiteY7" fmla="*/ 2603500 h 2603500"/>
              <a:gd name="connsiteX0" fmla="*/ 1376776 w 1376776"/>
              <a:gd name="connsiteY0" fmla="*/ 0 h 2603500"/>
              <a:gd name="connsiteX1" fmla="*/ 1281526 w 1376776"/>
              <a:gd name="connsiteY1" fmla="*/ 82550 h 2603500"/>
              <a:gd name="connsiteX2" fmla="*/ 1148176 w 1376776"/>
              <a:gd name="connsiteY2" fmla="*/ 133350 h 2603500"/>
              <a:gd name="connsiteX3" fmla="*/ 1071182 w 1376776"/>
              <a:gd name="connsiteY3" fmla="*/ 135731 h 2603500"/>
              <a:gd name="connsiteX4" fmla="*/ 951326 w 1376776"/>
              <a:gd name="connsiteY4" fmla="*/ 190500 h 2603500"/>
              <a:gd name="connsiteX5" fmla="*/ 354426 w 1376776"/>
              <a:gd name="connsiteY5" fmla="*/ 635000 h 2603500"/>
              <a:gd name="connsiteX6" fmla="*/ 11526 w 1376776"/>
              <a:gd name="connsiteY6" fmla="*/ 1308100 h 2603500"/>
              <a:gd name="connsiteX7" fmla="*/ 767176 w 1376776"/>
              <a:gd name="connsiteY7" fmla="*/ 2603500 h 2603500"/>
              <a:gd name="connsiteX8" fmla="*/ 767176 w 1376776"/>
              <a:gd name="connsiteY8" fmla="*/ 2603500 h 2603500"/>
              <a:gd name="connsiteX0" fmla="*/ 1376776 w 1376776"/>
              <a:gd name="connsiteY0" fmla="*/ 0 h 2603500"/>
              <a:gd name="connsiteX1" fmla="*/ 1281526 w 1376776"/>
              <a:gd name="connsiteY1" fmla="*/ 82550 h 2603500"/>
              <a:gd name="connsiteX2" fmla="*/ 1148176 w 1376776"/>
              <a:gd name="connsiteY2" fmla="*/ 133350 h 2603500"/>
              <a:gd name="connsiteX3" fmla="*/ 1071182 w 1376776"/>
              <a:gd name="connsiteY3" fmla="*/ 150018 h 2603500"/>
              <a:gd name="connsiteX4" fmla="*/ 951326 w 1376776"/>
              <a:gd name="connsiteY4" fmla="*/ 190500 h 2603500"/>
              <a:gd name="connsiteX5" fmla="*/ 354426 w 1376776"/>
              <a:gd name="connsiteY5" fmla="*/ 635000 h 2603500"/>
              <a:gd name="connsiteX6" fmla="*/ 11526 w 1376776"/>
              <a:gd name="connsiteY6" fmla="*/ 1308100 h 2603500"/>
              <a:gd name="connsiteX7" fmla="*/ 767176 w 1376776"/>
              <a:gd name="connsiteY7" fmla="*/ 2603500 h 2603500"/>
              <a:gd name="connsiteX8" fmla="*/ 767176 w 1376776"/>
              <a:gd name="connsiteY8" fmla="*/ 2603500 h 2603500"/>
              <a:gd name="connsiteX0" fmla="*/ 1376776 w 1376776"/>
              <a:gd name="connsiteY0" fmla="*/ 0 h 2603500"/>
              <a:gd name="connsiteX1" fmla="*/ 1281526 w 1376776"/>
              <a:gd name="connsiteY1" fmla="*/ 82550 h 2603500"/>
              <a:gd name="connsiteX2" fmla="*/ 1148176 w 1376776"/>
              <a:gd name="connsiteY2" fmla="*/ 133350 h 2603500"/>
              <a:gd name="connsiteX3" fmla="*/ 951326 w 1376776"/>
              <a:gd name="connsiteY3" fmla="*/ 190500 h 2603500"/>
              <a:gd name="connsiteX4" fmla="*/ 354426 w 1376776"/>
              <a:gd name="connsiteY4" fmla="*/ 635000 h 2603500"/>
              <a:gd name="connsiteX5" fmla="*/ 11526 w 1376776"/>
              <a:gd name="connsiteY5" fmla="*/ 1308100 h 2603500"/>
              <a:gd name="connsiteX6" fmla="*/ 767176 w 1376776"/>
              <a:gd name="connsiteY6" fmla="*/ 2603500 h 2603500"/>
              <a:gd name="connsiteX7" fmla="*/ 767176 w 1376776"/>
              <a:gd name="connsiteY7" fmla="*/ 2603500 h 2603500"/>
              <a:gd name="connsiteX0" fmla="*/ 1376776 w 1376776"/>
              <a:gd name="connsiteY0" fmla="*/ 0 h 2603500"/>
              <a:gd name="connsiteX1" fmla="*/ 1281526 w 1376776"/>
              <a:gd name="connsiteY1" fmla="*/ 82550 h 2603500"/>
              <a:gd name="connsiteX2" fmla="*/ 1148176 w 1376776"/>
              <a:gd name="connsiteY2" fmla="*/ 133350 h 2603500"/>
              <a:gd name="connsiteX3" fmla="*/ 951326 w 1376776"/>
              <a:gd name="connsiteY3" fmla="*/ 200025 h 2603500"/>
              <a:gd name="connsiteX4" fmla="*/ 354426 w 1376776"/>
              <a:gd name="connsiteY4" fmla="*/ 635000 h 2603500"/>
              <a:gd name="connsiteX5" fmla="*/ 11526 w 1376776"/>
              <a:gd name="connsiteY5" fmla="*/ 1308100 h 2603500"/>
              <a:gd name="connsiteX6" fmla="*/ 767176 w 1376776"/>
              <a:gd name="connsiteY6" fmla="*/ 2603500 h 2603500"/>
              <a:gd name="connsiteX7" fmla="*/ 767176 w 1376776"/>
              <a:gd name="connsiteY7" fmla="*/ 2603500 h 2603500"/>
              <a:gd name="connsiteX0" fmla="*/ 1376763 w 1376763"/>
              <a:gd name="connsiteY0" fmla="*/ 0 h 2603500"/>
              <a:gd name="connsiteX1" fmla="*/ 1281513 w 1376763"/>
              <a:gd name="connsiteY1" fmla="*/ 82550 h 2603500"/>
              <a:gd name="connsiteX2" fmla="*/ 1148163 w 1376763"/>
              <a:gd name="connsiteY2" fmla="*/ 133350 h 2603500"/>
              <a:gd name="connsiteX3" fmla="*/ 948932 w 1376763"/>
              <a:gd name="connsiteY3" fmla="*/ 214313 h 2603500"/>
              <a:gd name="connsiteX4" fmla="*/ 354413 w 1376763"/>
              <a:gd name="connsiteY4" fmla="*/ 635000 h 2603500"/>
              <a:gd name="connsiteX5" fmla="*/ 11513 w 1376763"/>
              <a:gd name="connsiteY5" fmla="*/ 1308100 h 2603500"/>
              <a:gd name="connsiteX6" fmla="*/ 767163 w 1376763"/>
              <a:gd name="connsiteY6" fmla="*/ 2603500 h 2603500"/>
              <a:gd name="connsiteX7" fmla="*/ 767163 w 1376763"/>
              <a:gd name="connsiteY7" fmla="*/ 2603500 h 2603500"/>
              <a:gd name="connsiteX0" fmla="*/ 1376763 w 1376763"/>
              <a:gd name="connsiteY0" fmla="*/ 0 h 2603500"/>
              <a:gd name="connsiteX1" fmla="*/ 1281513 w 1376763"/>
              <a:gd name="connsiteY1" fmla="*/ 82550 h 2603500"/>
              <a:gd name="connsiteX2" fmla="*/ 1148163 w 1376763"/>
              <a:gd name="connsiteY2" fmla="*/ 133350 h 2603500"/>
              <a:gd name="connsiteX3" fmla="*/ 948932 w 1376763"/>
              <a:gd name="connsiteY3" fmla="*/ 214313 h 2603500"/>
              <a:gd name="connsiteX4" fmla="*/ 354413 w 1376763"/>
              <a:gd name="connsiteY4" fmla="*/ 635000 h 2603500"/>
              <a:gd name="connsiteX5" fmla="*/ 11513 w 1376763"/>
              <a:gd name="connsiteY5" fmla="*/ 1308100 h 2603500"/>
              <a:gd name="connsiteX6" fmla="*/ 767163 w 1376763"/>
              <a:gd name="connsiteY6" fmla="*/ 2603500 h 2603500"/>
              <a:gd name="connsiteX7" fmla="*/ 767163 w 1376763"/>
              <a:gd name="connsiteY7" fmla="*/ 2603500 h 2603500"/>
              <a:gd name="connsiteX0" fmla="*/ 1376763 w 1376763"/>
              <a:gd name="connsiteY0" fmla="*/ 0 h 2603500"/>
              <a:gd name="connsiteX1" fmla="*/ 1281513 w 1376763"/>
              <a:gd name="connsiteY1" fmla="*/ 82550 h 2603500"/>
              <a:gd name="connsiteX2" fmla="*/ 1148163 w 1376763"/>
              <a:gd name="connsiteY2" fmla="*/ 133350 h 2603500"/>
              <a:gd name="connsiteX3" fmla="*/ 948932 w 1376763"/>
              <a:gd name="connsiteY3" fmla="*/ 214313 h 2603500"/>
              <a:gd name="connsiteX4" fmla="*/ 354413 w 1376763"/>
              <a:gd name="connsiteY4" fmla="*/ 635000 h 2603500"/>
              <a:gd name="connsiteX5" fmla="*/ 11513 w 1376763"/>
              <a:gd name="connsiteY5" fmla="*/ 1308100 h 2603500"/>
              <a:gd name="connsiteX6" fmla="*/ 767163 w 1376763"/>
              <a:gd name="connsiteY6" fmla="*/ 2603500 h 2603500"/>
              <a:gd name="connsiteX0" fmla="*/ 1376763 w 1376763"/>
              <a:gd name="connsiteY0" fmla="*/ 0 h 1308100"/>
              <a:gd name="connsiteX1" fmla="*/ 1281513 w 1376763"/>
              <a:gd name="connsiteY1" fmla="*/ 82550 h 1308100"/>
              <a:gd name="connsiteX2" fmla="*/ 1148163 w 1376763"/>
              <a:gd name="connsiteY2" fmla="*/ 133350 h 1308100"/>
              <a:gd name="connsiteX3" fmla="*/ 948932 w 1376763"/>
              <a:gd name="connsiteY3" fmla="*/ 214313 h 1308100"/>
              <a:gd name="connsiteX4" fmla="*/ 354413 w 1376763"/>
              <a:gd name="connsiteY4" fmla="*/ 635000 h 1308100"/>
              <a:gd name="connsiteX5" fmla="*/ 11513 w 1376763"/>
              <a:gd name="connsiteY5" fmla="*/ 1308100 h 1308100"/>
              <a:gd name="connsiteX0" fmla="*/ 1372243 w 1372243"/>
              <a:gd name="connsiteY0" fmla="*/ 0 h 1308100"/>
              <a:gd name="connsiteX1" fmla="*/ 1276993 w 1372243"/>
              <a:gd name="connsiteY1" fmla="*/ 82550 h 1308100"/>
              <a:gd name="connsiteX2" fmla="*/ 1143643 w 1372243"/>
              <a:gd name="connsiteY2" fmla="*/ 133350 h 1308100"/>
              <a:gd name="connsiteX3" fmla="*/ 944412 w 1372243"/>
              <a:gd name="connsiteY3" fmla="*/ 214313 h 1308100"/>
              <a:gd name="connsiteX4" fmla="*/ 552116 w 1372243"/>
              <a:gd name="connsiteY4" fmla="*/ 520700 h 1308100"/>
              <a:gd name="connsiteX5" fmla="*/ 6993 w 1372243"/>
              <a:gd name="connsiteY5" fmla="*/ 1308100 h 1308100"/>
              <a:gd name="connsiteX0" fmla="*/ 1371046 w 1371046"/>
              <a:gd name="connsiteY0" fmla="*/ 0 h 1308100"/>
              <a:gd name="connsiteX1" fmla="*/ 1275796 w 1371046"/>
              <a:gd name="connsiteY1" fmla="*/ 82550 h 1308100"/>
              <a:gd name="connsiteX2" fmla="*/ 1142446 w 1371046"/>
              <a:gd name="connsiteY2" fmla="*/ 133350 h 1308100"/>
              <a:gd name="connsiteX3" fmla="*/ 943215 w 1371046"/>
              <a:gd name="connsiteY3" fmla="*/ 214313 h 1308100"/>
              <a:gd name="connsiteX4" fmla="*/ 656426 w 1371046"/>
              <a:gd name="connsiteY4" fmla="*/ 555869 h 1308100"/>
              <a:gd name="connsiteX5" fmla="*/ 5796 w 1371046"/>
              <a:gd name="connsiteY5" fmla="*/ 1308100 h 1308100"/>
              <a:gd name="connsiteX0" fmla="*/ 1370322 w 1370322"/>
              <a:gd name="connsiteY0" fmla="*/ 0 h 1308100"/>
              <a:gd name="connsiteX1" fmla="*/ 1275072 w 1370322"/>
              <a:gd name="connsiteY1" fmla="*/ 82550 h 1308100"/>
              <a:gd name="connsiteX2" fmla="*/ 1141722 w 1370322"/>
              <a:gd name="connsiteY2" fmla="*/ 133350 h 1308100"/>
              <a:gd name="connsiteX3" fmla="*/ 942491 w 1370322"/>
              <a:gd name="connsiteY3" fmla="*/ 214313 h 1308100"/>
              <a:gd name="connsiteX4" fmla="*/ 743625 w 1370322"/>
              <a:gd name="connsiteY4" fmla="*/ 608623 h 1308100"/>
              <a:gd name="connsiteX5" fmla="*/ 5072 w 1370322"/>
              <a:gd name="connsiteY5" fmla="*/ 1308100 h 1308100"/>
              <a:gd name="connsiteX0" fmla="*/ 1369867 w 1369867"/>
              <a:gd name="connsiteY0" fmla="*/ 0 h 1308100"/>
              <a:gd name="connsiteX1" fmla="*/ 1274617 w 1369867"/>
              <a:gd name="connsiteY1" fmla="*/ 82550 h 1308100"/>
              <a:gd name="connsiteX2" fmla="*/ 1141267 w 1369867"/>
              <a:gd name="connsiteY2" fmla="*/ 133350 h 1308100"/>
              <a:gd name="connsiteX3" fmla="*/ 942036 w 1369867"/>
              <a:gd name="connsiteY3" fmla="*/ 214313 h 1308100"/>
              <a:gd name="connsiteX4" fmla="*/ 743170 w 1369867"/>
              <a:gd name="connsiteY4" fmla="*/ 608623 h 1308100"/>
              <a:gd name="connsiteX5" fmla="*/ 4617 w 1369867"/>
              <a:gd name="connsiteY5" fmla="*/ 1308100 h 1308100"/>
              <a:gd name="connsiteX0" fmla="*/ 1370259 w 1370259"/>
              <a:gd name="connsiteY0" fmla="*/ 0 h 1308100"/>
              <a:gd name="connsiteX1" fmla="*/ 1275009 w 1370259"/>
              <a:gd name="connsiteY1" fmla="*/ 82550 h 1308100"/>
              <a:gd name="connsiteX2" fmla="*/ 1141659 w 1370259"/>
              <a:gd name="connsiteY2" fmla="*/ 133350 h 1308100"/>
              <a:gd name="connsiteX3" fmla="*/ 942428 w 1370259"/>
              <a:gd name="connsiteY3" fmla="*/ 214313 h 1308100"/>
              <a:gd name="connsiteX4" fmla="*/ 743562 w 1370259"/>
              <a:gd name="connsiteY4" fmla="*/ 608623 h 1308100"/>
              <a:gd name="connsiteX5" fmla="*/ 5009 w 1370259"/>
              <a:gd name="connsiteY5" fmla="*/ 1308100 h 1308100"/>
              <a:gd name="connsiteX0" fmla="*/ 1370373 w 1370373"/>
              <a:gd name="connsiteY0" fmla="*/ 0 h 1308100"/>
              <a:gd name="connsiteX1" fmla="*/ 1275123 w 1370373"/>
              <a:gd name="connsiteY1" fmla="*/ 82550 h 1308100"/>
              <a:gd name="connsiteX2" fmla="*/ 1141773 w 1370373"/>
              <a:gd name="connsiteY2" fmla="*/ 133350 h 1308100"/>
              <a:gd name="connsiteX3" fmla="*/ 986503 w 1370373"/>
              <a:gd name="connsiteY3" fmla="*/ 240690 h 1308100"/>
              <a:gd name="connsiteX4" fmla="*/ 743676 w 1370373"/>
              <a:gd name="connsiteY4" fmla="*/ 608623 h 1308100"/>
              <a:gd name="connsiteX5" fmla="*/ 5123 w 1370373"/>
              <a:gd name="connsiteY5" fmla="*/ 1308100 h 1308100"/>
              <a:gd name="connsiteX0" fmla="*/ 1360502 w 1360502"/>
              <a:gd name="connsiteY0" fmla="*/ 0 h 1281320"/>
              <a:gd name="connsiteX1" fmla="*/ 1275123 w 1360502"/>
              <a:gd name="connsiteY1" fmla="*/ 55770 h 1281320"/>
              <a:gd name="connsiteX2" fmla="*/ 1141773 w 1360502"/>
              <a:gd name="connsiteY2" fmla="*/ 106570 h 1281320"/>
              <a:gd name="connsiteX3" fmla="*/ 986503 w 1360502"/>
              <a:gd name="connsiteY3" fmla="*/ 213910 h 1281320"/>
              <a:gd name="connsiteX4" fmla="*/ 743676 w 1360502"/>
              <a:gd name="connsiteY4" fmla="*/ 581843 h 1281320"/>
              <a:gd name="connsiteX5" fmla="*/ 5123 w 1360502"/>
              <a:gd name="connsiteY5" fmla="*/ 1281320 h 1281320"/>
              <a:gd name="connsiteX0" fmla="*/ 1360502 w 1360502"/>
              <a:gd name="connsiteY0" fmla="*/ 0 h 1281320"/>
              <a:gd name="connsiteX1" fmla="*/ 1275123 w 1360502"/>
              <a:gd name="connsiteY1" fmla="*/ 55770 h 1281320"/>
              <a:gd name="connsiteX2" fmla="*/ 1174677 w 1360502"/>
              <a:gd name="connsiteY2" fmla="*/ 133350 h 1281320"/>
              <a:gd name="connsiteX3" fmla="*/ 986503 w 1360502"/>
              <a:gd name="connsiteY3" fmla="*/ 213910 h 1281320"/>
              <a:gd name="connsiteX4" fmla="*/ 743676 w 1360502"/>
              <a:gd name="connsiteY4" fmla="*/ 581843 h 1281320"/>
              <a:gd name="connsiteX5" fmla="*/ 5123 w 1360502"/>
              <a:gd name="connsiteY5" fmla="*/ 1281320 h 1281320"/>
              <a:gd name="connsiteX0" fmla="*/ 1360502 w 1360502"/>
              <a:gd name="connsiteY0" fmla="*/ 0 h 1281320"/>
              <a:gd name="connsiteX1" fmla="*/ 1275123 w 1360502"/>
              <a:gd name="connsiteY1" fmla="*/ 55770 h 1281320"/>
              <a:gd name="connsiteX2" fmla="*/ 1174677 w 1360502"/>
              <a:gd name="connsiteY2" fmla="*/ 133350 h 1281320"/>
              <a:gd name="connsiteX3" fmla="*/ 986503 w 1360502"/>
              <a:gd name="connsiteY3" fmla="*/ 247385 h 1281320"/>
              <a:gd name="connsiteX4" fmla="*/ 743676 w 1360502"/>
              <a:gd name="connsiteY4" fmla="*/ 581843 h 1281320"/>
              <a:gd name="connsiteX5" fmla="*/ 5123 w 1360502"/>
              <a:gd name="connsiteY5" fmla="*/ 1281320 h 1281320"/>
              <a:gd name="connsiteX0" fmla="*/ 1360502 w 1360502"/>
              <a:gd name="connsiteY0" fmla="*/ 0 h 1281320"/>
              <a:gd name="connsiteX1" fmla="*/ 1275123 w 1360502"/>
              <a:gd name="connsiteY1" fmla="*/ 55770 h 1281320"/>
              <a:gd name="connsiteX2" fmla="*/ 986503 w 1360502"/>
              <a:gd name="connsiteY2" fmla="*/ 247385 h 1281320"/>
              <a:gd name="connsiteX3" fmla="*/ 743676 w 1360502"/>
              <a:gd name="connsiteY3" fmla="*/ 581843 h 1281320"/>
              <a:gd name="connsiteX4" fmla="*/ 5123 w 1360502"/>
              <a:gd name="connsiteY4" fmla="*/ 1281320 h 1281320"/>
              <a:gd name="connsiteX0" fmla="*/ 1360502 w 1360502"/>
              <a:gd name="connsiteY0" fmla="*/ 0 h 1281320"/>
              <a:gd name="connsiteX1" fmla="*/ 1275123 w 1360502"/>
              <a:gd name="connsiteY1" fmla="*/ 55770 h 1281320"/>
              <a:gd name="connsiteX2" fmla="*/ 986503 w 1360502"/>
              <a:gd name="connsiteY2" fmla="*/ 247385 h 1281320"/>
              <a:gd name="connsiteX3" fmla="*/ 743676 w 1360502"/>
              <a:gd name="connsiteY3" fmla="*/ 581843 h 1281320"/>
              <a:gd name="connsiteX4" fmla="*/ 5123 w 1360502"/>
              <a:gd name="connsiteY4" fmla="*/ 1281320 h 1281320"/>
              <a:gd name="connsiteX0" fmla="*/ 1360502 w 1360502"/>
              <a:gd name="connsiteY0" fmla="*/ 0 h 1281320"/>
              <a:gd name="connsiteX1" fmla="*/ 1275123 w 1360502"/>
              <a:gd name="connsiteY1" fmla="*/ 55770 h 1281320"/>
              <a:gd name="connsiteX2" fmla="*/ 986503 w 1360502"/>
              <a:gd name="connsiteY2" fmla="*/ 247385 h 1281320"/>
              <a:gd name="connsiteX3" fmla="*/ 743676 w 1360502"/>
              <a:gd name="connsiteY3" fmla="*/ 581843 h 1281320"/>
              <a:gd name="connsiteX4" fmla="*/ 5123 w 1360502"/>
              <a:gd name="connsiteY4" fmla="*/ 1281320 h 128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0502" h="1281320">
                <a:moveTo>
                  <a:pt x="1360502" y="0"/>
                </a:moveTo>
                <a:cubicBezTo>
                  <a:pt x="1331927" y="30162"/>
                  <a:pt x="1337456" y="14539"/>
                  <a:pt x="1275123" y="55770"/>
                </a:cubicBezTo>
                <a:cubicBezTo>
                  <a:pt x="1212790" y="97001"/>
                  <a:pt x="1101402" y="196529"/>
                  <a:pt x="986503" y="247385"/>
                </a:cubicBezTo>
                <a:cubicBezTo>
                  <a:pt x="871604" y="298241"/>
                  <a:pt x="907239" y="403941"/>
                  <a:pt x="743676" y="581843"/>
                </a:cubicBezTo>
                <a:cubicBezTo>
                  <a:pt x="580113" y="759745"/>
                  <a:pt x="-63669" y="953237"/>
                  <a:pt x="5123" y="128132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10117" y="2216572"/>
            <a:ext cx="1013239" cy="984455"/>
          </a:xfrm>
          <a:custGeom>
            <a:avLst/>
            <a:gdLst>
              <a:gd name="connsiteX0" fmla="*/ 980276 w 1086428"/>
              <a:gd name="connsiteY0" fmla="*/ 0 h 2602523"/>
              <a:gd name="connsiteX1" fmla="*/ 1085784 w 1086428"/>
              <a:gd name="connsiteY1" fmla="*/ 87923 h 2602523"/>
              <a:gd name="connsiteX2" fmla="*/ 936315 w 1086428"/>
              <a:gd name="connsiteY2" fmla="*/ 140677 h 2602523"/>
              <a:gd name="connsiteX3" fmla="*/ 347230 w 1086428"/>
              <a:gd name="connsiteY3" fmla="*/ 571500 h 2602523"/>
              <a:gd name="connsiteX4" fmla="*/ 13123 w 1086428"/>
              <a:gd name="connsiteY4" fmla="*/ 1081454 h 2602523"/>
              <a:gd name="connsiteX5" fmla="*/ 136215 w 1086428"/>
              <a:gd name="connsiteY5" fmla="*/ 1600200 h 2602523"/>
              <a:gd name="connsiteX6" fmla="*/ 760469 w 1086428"/>
              <a:gd name="connsiteY6" fmla="*/ 2602523 h 2602523"/>
              <a:gd name="connsiteX0" fmla="*/ 980276 w 1086428"/>
              <a:gd name="connsiteY0" fmla="*/ 0 h 1600200"/>
              <a:gd name="connsiteX1" fmla="*/ 1085784 w 1086428"/>
              <a:gd name="connsiteY1" fmla="*/ 87923 h 1600200"/>
              <a:gd name="connsiteX2" fmla="*/ 936315 w 1086428"/>
              <a:gd name="connsiteY2" fmla="*/ 140677 h 1600200"/>
              <a:gd name="connsiteX3" fmla="*/ 347230 w 1086428"/>
              <a:gd name="connsiteY3" fmla="*/ 571500 h 1600200"/>
              <a:gd name="connsiteX4" fmla="*/ 13123 w 1086428"/>
              <a:gd name="connsiteY4" fmla="*/ 1081454 h 1600200"/>
              <a:gd name="connsiteX5" fmla="*/ 136215 w 1086428"/>
              <a:gd name="connsiteY5" fmla="*/ 1600200 h 1600200"/>
              <a:gd name="connsiteX0" fmla="*/ 967153 w 1073305"/>
              <a:gd name="connsiteY0" fmla="*/ 0 h 1081454"/>
              <a:gd name="connsiteX1" fmla="*/ 1072661 w 1073305"/>
              <a:gd name="connsiteY1" fmla="*/ 87923 h 1081454"/>
              <a:gd name="connsiteX2" fmla="*/ 923192 w 1073305"/>
              <a:gd name="connsiteY2" fmla="*/ 140677 h 1081454"/>
              <a:gd name="connsiteX3" fmla="*/ 334107 w 1073305"/>
              <a:gd name="connsiteY3" fmla="*/ 571500 h 1081454"/>
              <a:gd name="connsiteX4" fmla="*/ 0 w 1073305"/>
              <a:gd name="connsiteY4" fmla="*/ 1081454 h 1081454"/>
              <a:gd name="connsiteX0" fmla="*/ 967153 w 1073305"/>
              <a:gd name="connsiteY0" fmla="*/ 0 h 1081454"/>
              <a:gd name="connsiteX1" fmla="*/ 1072661 w 1073305"/>
              <a:gd name="connsiteY1" fmla="*/ 87923 h 1081454"/>
              <a:gd name="connsiteX2" fmla="*/ 923192 w 1073305"/>
              <a:gd name="connsiteY2" fmla="*/ 140677 h 1081454"/>
              <a:gd name="connsiteX3" fmla="*/ 439614 w 1073305"/>
              <a:gd name="connsiteY3" fmla="*/ 650630 h 1081454"/>
              <a:gd name="connsiteX4" fmla="*/ 0 w 1073305"/>
              <a:gd name="connsiteY4" fmla="*/ 1081454 h 1081454"/>
              <a:gd name="connsiteX0" fmla="*/ 967153 w 1073305"/>
              <a:gd name="connsiteY0" fmla="*/ 0 h 1081454"/>
              <a:gd name="connsiteX1" fmla="*/ 1072661 w 1073305"/>
              <a:gd name="connsiteY1" fmla="*/ 87923 h 1081454"/>
              <a:gd name="connsiteX2" fmla="*/ 923192 w 1073305"/>
              <a:gd name="connsiteY2" fmla="*/ 140677 h 1081454"/>
              <a:gd name="connsiteX3" fmla="*/ 439614 w 1073305"/>
              <a:gd name="connsiteY3" fmla="*/ 650630 h 1081454"/>
              <a:gd name="connsiteX4" fmla="*/ 0 w 1073305"/>
              <a:gd name="connsiteY4" fmla="*/ 1081454 h 1081454"/>
              <a:gd name="connsiteX0" fmla="*/ 967153 w 1073305"/>
              <a:gd name="connsiteY0" fmla="*/ 0 h 1081454"/>
              <a:gd name="connsiteX1" fmla="*/ 1072661 w 1073305"/>
              <a:gd name="connsiteY1" fmla="*/ 87923 h 1081454"/>
              <a:gd name="connsiteX2" fmla="*/ 923192 w 1073305"/>
              <a:gd name="connsiteY2" fmla="*/ 140677 h 1081454"/>
              <a:gd name="connsiteX3" fmla="*/ 439614 w 1073305"/>
              <a:gd name="connsiteY3" fmla="*/ 650630 h 1081454"/>
              <a:gd name="connsiteX4" fmla="*/ 0 w 1073305"/>
              <a:gd name="connsiteY4" fmla="*/ 1081454 h 1081454"/>
              <a:gd name="connsiteX0" fmla="*/ 967153 w 1073305"/>
              <a:gd name="connsiteY0" fmla="*/ 0 h 1081454"/>
              <a:gd name="connsiteX1" fmla="*/ 1072661 w 1073305"/>
              <a:gd name="connsiteY1" fmla="*/ 87923 h 1081454"/>
              <a:gd name="connsiteX2" fmla="*/ 923192 w 1073305"/>
              <a:gd name="connsiteY2" fmla="*/ 140677 h 1081454"/>
              <a:gd name="connsiteX3" fmla="*/ 439614 w 1073305"/>
              <a:gd name="connsiteY3" fmla="*/ 650630 h 1081454"/>
              <a:gd name="connsiteX4" fmla="*/ 0 w 1073305"/>
              <a:gd name="connsiteY4" fmla="*/ 1081454 h 1081454"/>
              <a:gd name="connsiteX0" fmla="*/ 967153 w 1073305"/>
              <a:gd name="connsiteY0" fmla="*/ 0 h 1081454"/>
              <a:gd name="connsiteX1" fmla="*/ 1072661 w 1073305"/>
              <a:gd name="connsiteY1" fmla="*/ 87923 h 1081454"/>
              <a:gd name="connsiteX2" fmla="*/ 923192 w 1073305"/>
              <a:gd name="connsiteY2" fmla="*/ 140677 h 1081454"/>
              <a:gd name="connsiteX3" fmla="*/ 553914 w 1073305"/>
              <a:gd name="connsiteY3" fmla="*/ 650630 h 1081454"/>
              <a:gd name="connsiteX4" fmla="*/ 0 w 1073305"/>
              <a:gd name="connsiteY4" fmla="*/ 1081454 h 1081454"/>
              <a:gd name="connsiteX0" fmla="*/ 967153 w 1073305"/>
              <a:gd name="connsiteY0" fmla="*/ 0 h 1081454"/>
              <a:gd name="connsiteX1" fmla="*/ 1072661 w 1073305"/>
              <a:gd name="connsiteY1" fmla="*/ 87923 h 1081454"/>
              <a:gd name="connsiteX2" fmla="*/ 923192 w 1073305"/>
              <a:gd name="connsiteY2" fmla="*/ 140677 h 1081454"/>
              <a:gd name="connsiteX3" fmla="*/ 553914 w 1073305"/>
              <a:gd name="connsiteY3" fmla="*/ 650630 h 1081454"/>
              <a:gd name="connsiteX4" fmla="*/ 0 w 1073305"/>
              <a:gd name="connsiteY4" fmla="*/ 1081454 h 1081454"/>
              <a:gd name="connsiteX0" fmla="*/ 967153 w 1072914"/>
              <a:gd name="connsiteY0" fmla="*/ 0 h 1081454"/>
              <a:gd name="connsiteX1" fmla="*/ 1072661 w 1072914"/>
              <a:gd name="connsiteY1" fmla="*/ 87923 h 1081454"/>
              <a:gd name="connsiteX2" fmla="*/ 940777 w 1072914"/>
              <a:gd name="connsiteY2" fmla="*/ 219808 h 1081454"/>
              <a:gd name="connsiteX3" fmla="*/ 553914 w 1072914"/>
              <a:gd name="connsiteY3" fmla="*/ 650630 h 1081454"/>
              <a:gd name="connsiteX4" fmla="*/ 0 w 1072914"/>
              <a:gd name="connsiteY4" fmla="*/ 1081454 h 1081454"/>
              <a:gd name="connsiteX0" fmla="*/ 967153 w 1072779"/>
              <a:gd name="connsiteY0" fmla="*/ 0 h 1081454"/>
              <a:gd name="connsiteX1" fmla="*/ 1072661 w 1072779"/>
              <a:gd name="connsiteY1" fmla="*/ 87923 h 1081454"/>
              <a:gd name="connsiteX2" fmla="*/ 949570 w 1072779"/>
              <a:gd name="connsiteY2" fmla="*/ 272562 h 1081454"/>
              <a:gd name="connsiteX3" fmla="*/ 553914 w 1072779"/>
              <a:gd name="connsiteY3" fmla="*/ 650630 h 1081454"/>
              <a:gd name="connsiteX4" fmla="*/ 0 w 1072779"/>
              <a:gd name="connsiteY4" fmla="*/ 1081454 h 1081454"/>
              <a:gd name="connsiteX0" fmla="*/ 967153 w 1072779"/>
              <a:gd name="connsiteY0" fmla="*/ 0 h 1081454"/>
              <a:gd name="connsiteX1" fmla="*/ 1072661 w 1072779"/>
              <a:gd name="connsiteY1" fmla="*/ 87923 h 1081454"/>
              <a:gd name="connsiteX2" fmla="*/ 949570 w 1072779"/>
              <a:gd name="connsiteY2" fmla="*/ 272562 h 1081454"/>
              <a:gd name="connsiteX3" fmla="*/ 553914 w 1072779"/>
              <a:gd name="connsiteY3" fmla="*/ 650630 h 1081454"/>
              <a:gd name="connsiteX4" fmla="*/ 0 w 1072779"/>
              <a:gd name="connsiteY4" fmla="*/ 1081454 h 1081454"/>
              <a:gd name="connsiteX0" fmla="*/ 967153 w 1049830"/>
              <a:gd name="connsiteY0" fmla="*/ 0 h 1081454"/>
              <a:gd name="connsiteX1" fmla="*/ 1049628 w 1049830"/>
              <a:gd name="connsiteY1" fmla="*/ 154873 h 1081454"/>
              <a:gd name="connsiteX2" fmla="*/ 949570 w 1049830"/>
              <a:gd name="connsiteY2" fmla="*/ 272562 h 1081454"/>
              <a:gd name="connsiteX3" fmla="*/ 553914 w 1049830"/>
              <a:gd name="connsiteY3" fmla="*/ 650630 h 1081454"/>
              <a:gd name="connsiteX4" fmla="*/ 0 w 1049830"/>
              <a:gd name="connsiteY4" fmla="*/ 1081454 h 1081454"/>
              <a:gd name="connsiteX0" fmla="*/ 973734 w 1050067"/>
              <a:gd name="connsiteY0" fmla="*/ 0 h 1037937"/>
              <a:gd name="connsiteX1" fmla="*/ 1049628 w 1050067"/>
              <a:gd name="connsiteY1" fmla="*/ 111356 h 1037937"/>
              <a:gd name="connsiteX2" fmla="*/ 949570 w 1050067"/>
              <a:gd name="connsiteY2" fmla="*/ 229045 h 1037937"/>
              <a:gd name="connsiteX3" fmla="*/ 553914 w 1050067"/>
              <a:gd name="connsiteY3" fmla="*/ 607113 h 1037937"/>
              <a:gd name="connsiteX4" fmla="*/ 0 w 1050067"/>
              <a:gd name="connsiteY4" fmla="*/ 1037937 h 1037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067" h="1037937">
                <a:moveTo>
                  <a:pt x="973734" y="0"/>
                </a:moveTo>
                <a:cubicBezTo>
                  <a:pt x="1030151" y="32238"/>
                  <a:pt x="1053655" y="73182"/>
                  <a:pt x="1049628" y="111356"/>
                </a:cubicBezTo>
                <a:cubicBezTo>
                  <a:pt x="1045601" y="149530"/>
                  <a:pt x="1032189" y="146419"/>
                  <a:pt x="949570" y="229045"/>
                </a:cubicBezTo>
                <a:cubicBezTo>
                  <a:pt x="866951" y="311671"/>
                  <a:pt x="712176" y="472298"/>
                  <a:pt x="553914" y="607113"/>
                </a:cubicBezTo>
                <a:cubicBezTo>
                  <a:pt x="395652" y="741928"/>
                  <a:pt x="35169" y="866487"/>
                  <a:pt x="0" y="1037937"/>
                </a:cubicBezTo>
              </a:path>
            </a:pathLst>
          </a:custGeom>
          <a:noFill/>
          <a:ln w="38100">
            <a:solidFill>
              <a:srgbClr val="00B0F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046062" y="2225991"/>
            <a:ext cx="978976" cy="1018996"/>
          </a:xfrm>
          <a:custGeom>
            <a:avLst/>
            <a:gdLst>
              <a:gd name="connsiteX0" fmla="*/ 67743 w 946588"/>
              <a:gd name="connsiteY0" fmla="*/ 0 h 2628900"/>
              <a:gd name="connsiteX1" fmla="*/ 14989 w 946588"/>
              <a:gd name="connsiteY1" fmla="*/ 61546 h 2628900"/>
              <a:gd name="connsiteX2" fmla="*/ 305136 w 946588"/>
              <a:gd name="connsiteY2" fmla="*/ 272561 h 2628900"/>
              <a:gd name="connsiteX3" fmla="*/ 630451 w 946588"/>
              <a:gd name="connsiteY3" fmla="*/ 633046 h 2628900"/>
              <a:gd name="connsiteX4" fmla="*/ 911805 w 946588"/>
              <a:gd name="connsiteY4" fmla="*/ 1107830 h 2628900"/>
              <a:gd name="connsiteX5" fmla="*/ 867843 w 946588"/>
              <a:gd name="connsiteY5" fmla="*/ 1538653 h 2628900"/>
              <a:gd name="connsiteX6" fmla="*/ 243589 w 946588"/>
              <a:gd name="connsiteY6" fmla="*/ 2628900 h 2628900"/>
              <a:gd name="connsiteX0" fmla="*/ 67743 w 946588"/>
              <a:gd name="connsiteY0" fmla="*/ 0 h 1538653"/>
              <a:gd name="connsiteX1" fmla="*/ 14989 w 946588"/>
              <a:gd name="connsiteY1" fmla="*/ 61546 h 1538653"/>
              <a:gd name="connsiteX2" fmla="*/ 305136 w 946588"/>
              <a:gd name="connsiteY2" fmla="*/ 272561 h 1538653"/>
              <a:gd name="connsiteX3" fmla="*/ 630451 w 946588"/>
              <a:gd name="connsiteY3" fmla="*/ 633046 h 1538653"/>
              <a:gd name="connsiteX4" fmla="*/ 911805 w 946588"/>
              <a:gd name="connsiteY4" fmla="*/ 1107830 h 1538653"/>
              <a:gd name="connsiteX5" fmla="*/ 867843 w 946588"/>
              <a:gd name="connsiteY5" fmla="*/ 1538653 h 1538653"/>
              <a:gd name="connsiteX0" fmla="*/ 67743 w 911805"/>
              <a:gd name="connsiteY0" fmla="*/ 0 h 1107830"/>
              <a:gd name="connsiteX1" fmla="*/ 14989 w 911805"/>
              <a:gd name="connsiteY1" fmla="*/ 61546 h 1107830"/>
              <a:gd name="connsiteX2" fmla="*/ 305136 w 911805"/>
              <a:gd name="connsiteY2" fmla="*/ 272561 h 1107830"/>
              <a:gd name="connsiteX3" fmla="*/ 630451 w 911805"/>
              <a:gd name="connsiteY3" fmla="*/ 633046 h 1107830"/>
              <a:gd name="connsiteX4" fmla="*/ 911805 w 911805"/>
              <a:gd name="connsiteY4" fmla="*/ 1107830 h 1107830"/>
              <a:gd name="connsiteX0" fmla="*/ 62749 w 906811"/>
              <a:gd name="connsiteY0" fmla="*/ 0 h 1107830"/>
              <a:gd name="connsiteX1" fmla="*/ 9995 w 906811"/>
              <a:gd name="connsiteY1" fmla="*/ 61546 h 1107830"/>
              <a:gd name="connsiteX2" fmla="*/ 229804 w 906811"/>
              <a:gd name="connsiteY2" fmla="*/ 378069 h 1107830"/>
              <a:gd name="connsiteX3" fmla="*/ 625457 w 906811"/>
              <a:gd name="connsiteY3" fmla="*/ 633046 h 1107830"/>
              <a:gd name="connsiteX4" fmla="*/ 906811 w 906811"/>
              <a:gd name="connsiteY4" fmla="*/ 1107830 h 1107830"/>
              <a:gd name="connsiteX0" fmla="*/ 62749 w 906811"/>
              <a:gd name="connsiteY0" fmla="*/ 0 h 1107830"/>
              <a:gd name="connsiteX1" fmla="*/ 9995 w 906811"/>
              <a:gd name="connsiteY1" fmla="*/ 61546 h 1107830"/>
              <a:gd name="connsiteX2" fmla="*/ 229804 w 906811"/>
              <a:gd name="connsiteY2" fmla="*/ 378069 h 1107830"/>
              <a:gd name="connsiteX3" fmla="*/ 555118 w 906811"/>
              <a:gd name="connsiteY3" fmla="*/ 729762 h 1107830"/>
              <a:gd name="connsiteX4" fmla="*/ 906811 w 906811"/>
              <a:gd name="connsiteY4" fmla="*/ 1107830 h 1107830"/>
              <a:gd name="connsiteX0" fmla="*/ 62749 w 906811"/>
              <a:gd name="connsiteY0" fmla="*/ 0 h 1107830"/>
              <a:gd name="connsiteX1" fmla="*/ 9995 w 906811"/>
              <a:gd name="connsiteY1" fmla="*/ 61546 h 1107830"/>
              <a:gd name="connsiteX2" fmla="*/ 229804 w 906811"/>
              <a:gd name="connsiteY2" fmla="*/ 448407 h 1107830"/>
              <a:gd name="connsiteX3" fmla="*/ 555118 w 906811"/>
              <a:gd name="connsiteY3" fmla="*/ 729762 h 1107830"/>
              <a:gd name="connsiteX4" fmla="*/ 906811 w 906811"/>
              <a:gd name="connsiteY4" fmla="*/ 1107830 h 1107830"/>
              <a:gd name="connsiteX0" fmla="*/ 62749 w 906811"/>
              <a:gd name="connsiteY0" fmla="*/ 0 h 1107830"/>
              <a:gd name="connsiteX1" fmla="*/ 9995 w 906811"/>
              <a:gd name="connsiteY1" fmla="*/ 61546 h 1107830"/>
              <a:gd name="connsiteX2" fmla="*/ 229804 w 906811"/>
              <a:gd name="connsiteY2" fmla="*/ 448407 h 1107830"/>
              <a:gd name="connsiteX3" fmla="*/ 555118 w 906811"/>
              <a:gd name="connsiteY3" fmla="*/ 729762 h 1107830"/>
              <a:gd name="connsiteX4" fmla="*/ 906811 w 906811"/>
              <a:gd name="connsiteY4" fmla="*/ 1107830 h 1107830"/>
              <a:gd name="connsiteX0" fmla="*/ 86156 w 930218"/>
              <a:gd name="connsiteY0" fmla="*/ 0 h 1107830"/>
              <a:gd name="connsiteX1" fmla="*/ 7025 w 930218"/>
              <a:gd name="connsiteY1" fmla="*/ 114300 h 1107830"/>
              <a:gd name="connsiteX2" fmla="*/ 253211 w 930218"/>
              <a:gd name="connsiteY2" fmla="*/ 448407 h 1107830"/>
              <a:gd name="connsiteX3" fmla="*/ 578525 w 930218"/>
              <a:gd name="connsiteY3" fmla="*/ 729762 h 1107830"/>
              <a:gd name="connsiteX4" fmla="*/ 930218 w 930218"/>
              <a:gd name="connsiteY4" fmla="*/ 1107830 h 1107830"/>
              <a:gd name="connsiteX0" fmla="*/ 86156 w 930218"/>
              <a:gd name="connsiteY0" fmla="*/ 0 h 1107830"/>
              <a:gd name="connsiteX1" fmla="*/ 7025 w 930218"/>
              <a:gd name="connsiteY1" fmla="*/ 114300 h 1107830"/>
              <a:gd name="connsiteX2" fmla="*/ 253211 w 930218"/>
              <a:gd name="connsiteY2" fmla="*/ 474784 h 1107830"/>
              <a:gd name="connsiteX3" fmla="*/ 578525 w 930218"/>
              <a:gd name="connsiteY3" fmla="*/ 729762 h 1107830"/>
              <a:gd name="connsiteX4" fmla="*/ 930218 w 930218"/>
              <a:gd name="connsiteY4" fmla="*/ 1107830 h 1107830"/>
              <a:gd name="connsiteX0" fmla="*/ 86156 w 930218"/>
              <a:gd name="connsiteY0" fmla="*/ 0 h 1107830"/>
              <a:gd name="connsiteX1" fmla="*/ 7025 w 930218"/>
              <a:gd name="connsiteY1" fmla="*/ 114300 h 1107830"/>
              <a:gd name="connsiteX2" fmla="*/ 253211 w 930218"/>
              <a:gd name="connsiteY2" fmla="*/ 474784 h 1107830"/>
              <a:gd name="connsiteX3" fmla="*/ 578525 w 930218"/>
              <a:gd name="connsiteY3" fmla="*/ 729762 h 1107830"/>
              <a:gd name="connsiteX4" fmla="*/ 930218 w 930218"/>
              <a:gd name="connsiteY4" fmla="*/ 1107830 h 1107830"/>
              <a:gd name="connsiteX0" fmla="*/ 40673 w 947253"/>
              <a:gd name="connsiteY0" fmla="*/ 0 h 1074355"/>
              <a:gd name="connsiteX1" fmla="*/ 24060 w 947253"/>
              <a:gd name="connsiteY1" fmla="*/ 80825 h 1074355"/>
              <a:gd name="connsiteX2" fmla="*/ 270246 w 947253"/>
              <a:gd name="connsiteY2" fmla="*/ 441309 h 1074355"/>
              <a:gd name="connsiteX3" fmla="*/ 595560 w 947253"/>
              <a:gd name="connsiteY3" fmla="*/ 696287 h 1074355"/>
              <a:gd name="connsiteX4" fmla="*/ 947253 w 947253"/>
              <a:gd name="connsiteY4" fmla="*/ 1074355 h 1074355"/>
              <a:gd name="connsiteX0" fmla="*/ 67228 w 973808"/>
              <a:gd name="connsiteY0" fmla="*/ 0 h 1074355"/>
              <a:gd name="connsiteX1" fmla="*/ 14420 w 973808"/>
              <a:gd name="connsiteY1" fmla="*/ 110952 h 1074355"/>
              <a:gd name="connsiteX2" fmla="*/ 296801 w 973808"/>
              <a:gd name="connsiteY2" fmla="*/ 441309 h 1074355"/>
              <a:gd name="connsiteX3" fmla="*/ 622115 w 973808"/>
              <a:gd name="connsiteY3" fmla="*/ 696287 h 1074355"/>
              <a:gd name="connsiteX4" fmla="*/ 973808 w 973808"/>
              <a:gd name="connsiteY4" fmla="*/ 1074355 h 1074355"/>
              <a:gd name="connsiteX0" fmla="*/ 67228 w 973808"/>
              <a:gd name="connsiteY0" fmla="*/ 0 h 1074355"/>
              <a:gd name="connsiteX1" fmla="*/ 14420 w 973808"/>
              <a:gd name="connsiteY1" fmla="*/ 110952 h 1074355"/>
              <a:gd name="connsiteX2" fmla="*/ 296801 w 973808"/>
              <a:gd name="connsiteY2" fmla="*/ 441309 h 1074355"/>
              <a:gd name="connsiteX3" fmla="*/ 602372 w 973808"/>
              <a:gd name="connsiteY3" fmla="*/ 713024 h 1074355"/>
              <a:gd name="connsiteX4" fmla="*/ 973808 w 973808"/>
              <a:gd name="connsiteY4" fmla="*/ 1074355 h 1074355"/>
              <a:gd name="connsiteX0" fmla="*/ 67228 w 973808"/>
              <a:gd name="connsiteY0" fmla="*/ 0 h 1074355"/>
              <a:gd name="connsiteX1" fmla="*/ 14420 w 973808"/>
              <a:gd name="connsiteY1" fmla="*/ 110952 h 1074355"/>
              <a:gd name="connsiteX2" fmla="*/ 296801 w 973808"/>
              <a:gd name="connsiteY2" fmla="*/ 441309 h 1074355"/>
              <a:gd name="connsiteX3" fmla="*/ 602372 w 973808"/>
              <a:gd name="connsiteY3" fmla="*/ 713024 h 1074355"/>
              <a:gd name="connsiteX4" fmla="*/ 973808 w 973808"/>
              <a:gd name="connsiteY4" fmla="*/ 1074355 h 1074355"/>
              <a:gd name="connsiteX0" fmla="*/ 67228 w 973808"/>
              <a:gd name="connsiteY0" fmla="*/ 0 h 1074355"/>
              <a:gd name="connsiteX1" fmla="*/ 14420 w 973808"/>
              <a:gd name="connsiteY1" fmla="*/ 110952 h 1074355"/>
              <a:gd name="connsiteX2" fmla="*/ 296801 w 973808"/>
              <a:gd name="connsiteY2" fmla="*/ 441309 h 1074355"/>
              <a:gd name="connsiteX3" fmla="*/ 602372 w 973808"/>
              <a:gd name="connsiteY3" fmla="*/ 713024 h 1074355"/>
              <a:gd name="connsiteX4" fmla="*/ 973808 w 973808"/>
              <a:gd name="connsiteY4" fmla="*/ 1074355 h 1074355"/>
              <a:gd name="connsiteX0" fmla="*/ 67228 w 973808"/>
              <a:gd name="connsiteY0" fmla="*/ 0 h 1074355"/>
              <a:gd name="connsiteX1" fmla="*/ 14420 w 973808"/>
              <a:gd name="connsiteY1" fmla="*/ 110952 h 1074355"/>
              <a:gd name="connsiteX2" fmla="*/ 296801 w 973808"/>
              <a:gd name="connsiteY2" fmla="*/ 441309 h 1074355"/>
              <a:gd name="connsiteX3" fmla="*/ 483918 w 973808"/>
              <a:gd name="connsiteY3" fmla="*/ 672855 h 1074355"/>
              <a:gd name="connsiteX4" fmla="*/ 973808 w 973808"/>
              <a:gd name="connsiteY4" fmla="*/ 1074355 h 1074355"/>
              <a:gd name="connsiteX0" fmla="*/ 65586 w 972166"/>
              <a:gd name="connsiteY0" fmla="*/ 0 h 1074355"/>
              <a:gd name="connsiteX1" fmla="*/ 12778 w 972166"/>
              <a:gd name="connsiteY1" fmla="*/ 110952 h 1074355"/>
              <a:gd name="connsiteX2" fmla="*/ 272126 w 972166"/>
              <a:gd name="connsiteY2" fmla="*/ 468089 h 1074355"/>
              <a:gd name="connsiteX3" fmla="*/ 482276 w 972166"/>
              <a:gd name="connsiteY3" fmla="*/ 672855 h 1074355"/>
              <a:gd name="connsiteX4" fmla="*/ 972166 w 972166"/>
              <a:gd name="connsiteY4" fmla="*/ 1074355 h 1074355"/>
              <a:gd name="connsiteX0" fmla="*/ 112887 w 1019467"/>
              <a:gd name="connsiteY0" fmla="*/ 0 h 1074355"/>
              <a:gd name="connsiteX1" fmla="*/ 7433 w 1019467"/>
              <a:gd name="connsiteY1" fmla="*/ 124342 h 1074355"/>
              <a:gd name="connsiteX2" fmla="*/ 319427 w 1019467"/>
              <a:gd name="connsiteY2" fmla="*/ 468089 h 1074355"/>
              <a:gd name="connsiteX3" fmla="*/ 529577 w 1019467"/>
              <a:gd name="connsiteY3" fmla="*/ 672855 h 1074355"/>
              <a:gd name="connsiteX4" fmla="*/ 1019467 w 1019467"/>
              <a:gd name="connsiteY4" fmla="*/ 1074355 h 1074355"/>
              <a:gd name="connsiteX0" fmla="*/ 107849 w 1014429"/>
              <a:gd name="connsiteY0" fmla="*/ 0 h 1074355"/>
              <a:gd name="connsiteX1" fmla="*/ 2395 w 1014429"/>
              <a:gd name="connsiteY1" fmla="*/ 124342 h 1074355"/>
              <a:gd name="connsiteX2" fmla="*/ 209046 w 1014429"/>
              <a:gd name="connsiteY2" fmla="*/ 277508 h 1074355"/>
              <a:gd name="connsiteX3" fmla="*/ 314389 w 1014429"/>
              <a:gd name="connsiteY3" fmla="*/ 468089 h 1074355"/>
              <a:gd name="connsiteX4" fmla="*/ 524539 w 1014429"/>
              <a:gd name="connsiteY4" fmla="*/ 672855 h 1074355"/>
              <a:gd name="connsiteX5" fmla="*/ 1014429 w 1014429"/>
              <a:gd name="connsiteY5" fmla="*/ 1074355 h 1074355"/>
              <a:gd name="connsiteX0" fmla="*/ 98269 w 1004849"/>
              <a:gd name="connsiteY0" fmla="*/ 0 h 1074355"/>
              <a:gd name="connsiteX1" fmla="*/ 2686 w 1004849"/>
              <a:gd name="connsiteY1" fmla="*/ 97562 h 1074355"/>
              <a:gd name="connsiteX2" fmla="*/ 199466 w 1004849"/>
              <a:gd name="connsiteY2" fmla="*/ 277508 h 1074355"/>
              <a:gd name="connsiteX3" fmla="*/ 304809 w 1004849"/>
              <a:gd name="connsiteY3" fmla="*/ 468089 h 1074355"/>
              <a:gd name="connsiteX4" fmla="*/ 514959 w 1004849"/>
              <a:gd name="connsiteY4" fmla="*/ 672855 h 1074355"/>
              <a:gd name="connsiteX5" fmla="*/ 1004849 w 1004849"/>
              <a:gd name="connsiteY5" fmla="*/ 1074355 h 1074355"/>
              <a:gd name="connsiteX0" fmla="*/ 107977 w 1014557"/>
              <a:gd name="connsiteY0" fmla="*/ 0 h 1074355"/>
              <a:gd name="connsiteX1" fmla="*/ 12394 w 1014557"/>
              <a:gd name="connsiteY1" fmla="*/ 97562 h 1074355"/>
              <a:gd name="connsiteX2" fmla="*/ 209174 w 1014557"/>
              <a:gd name="connsiteY2" fmla="*/ 277508 h 1074355"/>
              <a:gd name="connsiteX3" fmla="*/ 314517 w 1014557"/>
              <a:gd name="connsiteY3" fmla="*/ 468089 h 1074355"/>
              <a:gd name="connsiteX4" fmla="*/ 524667 w 1014557"/>
              <a:gd name="connsiteY4" fmla="*/ 672855 h 1074355"/>
              <a:gd name="connsiteX5" fmla="*/ 1014557 w 1014557"/>
              <a:gd name="connsiteY5" fmla="*/ 1074355 h 107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4557" h="1074355">
                <a:moveTo>
                  <a:pt x="107977" y="0"/>
                </a:moveTo>
                <a:cubicBezTo>
                  <a:pt x="61817" y="8059"/>
                  <a:pt x="-34085" y="68048"/>
                  <a:pt x="12394" y="97562"/>
                </a:cubicBezTo>
                <a:cubicBezTo>
                  <a:pt x="58873" y="127076"/>
                  <a:pt x="157175" y="220217"/>
                  <a:pt x="209174" y="277508"/>
                </a:cubicBezTo>
                <a:cubicBezTo>
                  <a:pt x="261173" y="334799"/>
                  <a:pt x="261935" y="402198"/>
                  <a:pt x="314517" y="468089"/>
                </a:cubicBezTo>
                <a:cubicBezTo>
                  <a:pt x="367099" y="533980"/>
                  <a:pt x="411832" y="567347"/>
                  <a:pt x="524667" y="672855"/>
                </a:cubicBezTo>
                <a:cubicBezTo>
                  <a:pt x="637502" y="778363"/>
                  <a:pt x="974992" y="923421"/>
                  <a:pt x="1014557" y="1074355"/>
                </a:cubicBezTo>
              </a:path>
            </a:pathLst>
          </a:custGeom>
          <a:noFill/>
          <a:ln w="38100">
            <a:solidFill>
              <a:srgbClr val="00B0F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19095" y="2429908"/>
            <a:ext cx="349725" cy="22099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7" descr="C:\Users\WJS\Desktop\QQ截图2017052914193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530" y="4195931"/>
            <a:ext cx="1716655" cy="7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任意多边形 12"/>
          <p:cNvSpPr/>
          <p:nvPr/>
        </p:nvSpPr>
        <p:spPr>
          <a:xfrm>
            <a:off x="868378" y="3321051"/>
            <a:ext cx="882330" cy="1515346"/>
          </a:xfrm>
          <a:custGeom>
            <a:avLst/>
            <a:gdLst>
              <a:gd name="connsiteX0" fmla="*/ 0 w 914400"/>
              <a:gd name="connsiteY0" fmla="*/ 0 h 1397977"/>
              <a:gd name="connsiteX1" fmla="*/ 175846 w 914400"/>
              <a:gd name="connsiteY1" fmla="*/ 826477 h 1397977"/>
              <a:gd name="connsiteX2" fmla="*/ 914400 w 914400"/>
              <a:gd name="connsiteY2" fmla="*/ 1397977 h 139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1397977">
                <a:moveTo>
                  <a:pt x="0" y="0"/>
                </a:moveTo>
                <a:cubicBezTo>
                  <a:pt x="11723" y="296740"/>
                  <a:pt x="23446" y="593481"/>
                  <a:pt x="175846" y="826477"/>
                </a:cubicBezTo>
                <a:cubicBezTo>
                  <a:pt x="328246" y="1059473"/>
                  <a:pt x="621323" y="1228725"/>
                  <a:pt x="914400" y="1397977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68378" y="3278455"/>
            <a:ext cx="882948" cy="1426056"/>
          </a:xfrm>
          <a:custGeom>
            <a:avLst/>
            <a:gdLst>
              <a:gd name="connsiteX0" fmla="*/ 0 w 896815"/>
              <a:gd name="connsiteY0" fmla="*/ 0 h 1266092"/>
              <a:gd name="connsiteX1" fmla="*/ 254977 w 896815"/>
              <a:gd name="connsiteY1" fmla="*/ 747346 h 1266092"/>
              <a:gd name="connsiteX2" fmla="*/ 896815 w 896815"/>
              <a:gd name="connsiteY2" fmla="*/ 1266092 h 126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6815" h="1266092">
                <a:moveTo>
                  <a:pt x="0" y="0"/>
                </a:moveTo>
                <a:cubicBezTo>
                  <a:pt x="52754" y="268165"/>
                  <a:pt x="105508" y="536331"/>
                  <a:pt x="254977" y="747346"/>
                </a:cubicBezTo>
                <a:cubicBezTo>
                  <a:pt x="404446" y="958361"/>
                  <a:pt x="650630" y="1112226"/>
                  <a:pt x="896815" y="1266092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868378" y="3278455"/>
            <a:ext cx="892049" cy="1188664"/>
          </a:xfrm>
          <a:custGeom>
            <a:avLst/>
            <a:gdLst>
              <a:gd name="connsiteX0" fmla="*/ 0 w 888023"/>
              <a:gd name="connsiteY0" fmla="*/ 0 h 1019907"/>
              <a:gd name="connsiteX1" fmla="*/ 351692 w 888023"/>
              <a:gd name="connsiteY1" fmla="*/ 641838 h 1019907"/>
              <a:gd name="connsiteX2" fmla="*/ 888023 w 888023"/>
              <a:gd name="connsiteY2" fmla="*/ 1019907 h 101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8023" h="1019907">
                <a:moveTo>
                  <a:pt x="0" y="0"/>
                </a:moveTo>
                <a:cubicBezTo>
                  <a:pt x="101844" y="235927"/>
                  <a:pt x="203688" y="471854"/>
                  <a:pt x="351692" y="641838"/>
                </a:cubicBezTo>
                <a:cubicBezTo>
                  <a:pt x="499696" y="811822"/>
                  <a:pt x="693859" y="915864"/>
                  <a:pt x="888023" y="1019907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68378" y="3278455"/>
            <a:ext cx="865980" cy="1012818"/>
          </a:xfrm>
          <a:custGeom>
            <a:avLst/>
            <a:gdLst>
              <a:gd name="connsiteX0" fmla="*/ 0 w 879231"/>
              <a:gd name="connsiteY0" fmla="*/ 0 h 852854"/>
              <a:gd name="connsiteX1" fmla="*/ 430823 w 879231"/>
              <a:gd name="connsiteY1" fmla="*/ 536331 h 852854"/>
              <a:gd name="connsiteX2" fmla="*/ 879231 w 879231"/>
              <a:gd name="connsiteY2" fmla="*/ 852854 h 85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9231" h="852854">
                <a:moveTo>
                  <a:pt x="0" y="0"/>
                </a:moveTo>
                <a:cubicBezTo>
                  <a:pt x="142142" y="197094"/>
                  <a:pt x="284284" y="394189"/>
                  <a:pt x="430823" y="536331"/>
                </a:cubicBezTo>
                <a:cubicBezTo>
                  <a:pt x="577362" y="678473"/>
                  <a:pt x="728296" y="765663"/>
                  <a:pt x="879231" y="852854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8003" y="3036282"/>
            <a:ext cx="347413" cy="40978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>
            <a:off x="2104719" y="3321050"/>
            <a:ext cx="882947" cy="1515345"/>
          </a:xfrm>
          <a:custGeom>
            <a:avLst/>
            <a:gdLst>
              <a:gd name="connsiteX0" fmla="*/ 0 w 914400"/>
              <a:gd name="connsiteY0" fmla="*/ 0 h 1397977"/>
              <a:gd name="connsiteX1" fmla="*/ 175846 w 914400"/>
              <a:gd name="connsiteY1" fmla="*/ 826477 h 1397977"/>
              <a:gd name="connsiteX2" fmla="*/ 914400 w 914400"/>
              <a:gd name="connsiteY2" fmla="*/ 1397977 h 139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1397977">
                <a:moveTo>
                  <a:pt x="0" y="0"/>
                </a:moveTo>
                <a:cubicBezTo>
                  <a:pt x="11723" y="296740"/>
                  <a:pt x="23446" y="593481"/>
                  <a:pt x="175846" y="826477"/>
                </a:cubicBezTo>
                <a:cubicBezTo>
                  <a:pt x="328246" y="1059473"/>
                  <a:pt x="621323" y="1228725"/>
                  <a:pt x="914400" y="1397977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>
            <a:off x="2122305" y="3321050"/>
            <a:ext cx="865362" cy="1383460"/>
          </a:xfrm>
          <a:custGeom>
            <a:avLst/>
            <a:gdLst>
              <a:gd name="connsiteX0" fmla="*/ 0 w 896815"/>
              <a:gd name="connsiteY0" fmla="*/ 0 h 1266092"/>
              <a:gd name="connsiteX1" fmla="*/ 254977 w 896815"/>
              <a:gd name="connsiteY1" fmla="*/ 747346 h 1266092"/>
              <a:gd name="connsiteX2" fmla="*/ 896815 w 896815"/>
              <a:gd name="connsiteY2" fmla="*/ 1266092 h 126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6815" h="1266092">
                <a:moveTo>
                  <a:pt x="0" y="0"/>
                </a:moveTo>
                <a:cubicBezTo>
                  <a:pt x="52754" y="268165"/>
                  <a:pt x="105508" y="536331"/>
                  <a:pt x="254977" y="747346"/>
                </a:cubicBezTo>
                <a:cubicBezTo>
                  <a:pt x="404446" y="958361"/>
                  <a:pt x="650630" y="1112226"/>
                  <a:pt x="896815" y="1266092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>
            <a:off x="2139890" y="3321050"/>
            <a:ext cx="830809" cy="1146068"/>
          </a:xfrm>
          <a:custGeom>
            <a:avLst/>
            <a:gdLst>
              <a:gd name="connsiteX0" fmla="*/ 0 w 888023"/>
              <a:gd name="connsiteY0" fmla="*/ 0 h 1019907"/>
              <a:gd name="connsiteX1" fmla="*/ 351692 w 888023"/>
              <a:gd name="connsiteY1" fmla="*/ 641838 h 1019907"/>
              <a:gd name="connsiteX2" fmla="*/ 888023 w 888023"/>
              <a:gd name="connsiteY2" fmla="*/ 1019907 h 101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8023" h="1019907">
                <a:moveTo>
                  <a:pt x="0" y="0"/>
                </a:moveTo>
                <a:cubicBezTo>
                  <a:pt x="101844" y="235927"/>
                  <a:pt x="203688" y="471854"/>
                  <a:pt x="351692" y="641838"/>
                </a:cubicBezTo>
                <a:cubicBezTo>
                  <a:pt x="499696" y="811822"/>
                  <a:pt x="693859" y="915864"/>
                  <a:pt x="888023" y="1019907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H="1">
            <a:off x="2122305" y="3321050"/>
            <a:ext cx="848394" cy="970221"/>
          </a:xfrm>
          <a:custGeom>
            <a:avLst/>
            <a:gdLst>
              <a:gd name="connsiteX0" fmla="*/ 0 w 879231"/>
              <a:gd name="connsiteY0" fmla="*/ 0 h 852854"/>
              <a:gd name="connsiteX1" fmla="*/ 430823 w 879231"/>
              <a:gd name="connsiteY1" fmla="*/ 536331 h 852854"/>
              <a:gd name="connsiteX2" fmla="*/ 879231 w 879231"/>
              <a:gd name="connsiteY2" fmla="*/ 852854 h 85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9231" h="852854">
                <a:moveTo>
                  <a:pt x="0" y="0"/>
                </a:moveTo>
                <a:cubicBezTo>
                  <a:pt x="142142" y="197094"/>
                  <a:pt x="284284" y="394189"/>
                  <a:pt x="430823" y="536331"/>
                </a:cubicBezTo>
                <a:cubicBezTo>
                  <a:pt x="577362" y="678473"/>
                  <a:pt x="728296" y="765663"/>
                  <a:pt x="879231" y="852854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43185" y="3012518"/>
            <a:ext cx="347413" cy="40978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爆炸形 2 20"/>
          <p:cNvSpPr/>
          <p:nvPr/>
        </p:nvSpPr>
        <p:spPr>
          <a:xfrm>
            <a:off x="1884921" y="4200996"/>
            <a:ext cx="762475" cy="532245"/>
          </a:xfrm>
          <a:prstGeom prst="irregularSeal2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114496" y="2225991"/>
            <a:ext cx="208448" cy="20489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2" descr="M:\fe74069b4322c87ca0d3117ffc93f4a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572" y="1409179"/>
            <a:ext cx="5187370" cy="2912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椭圆 25"/>
          <p:cNvSpPr/>
          <p:nvPr/>
        </p:nvSpPr>
        <p:spPr>
          <a:xfrm>
            <a:off x="1458103" y="2225991"/>
            <a:ext cx="208448" cy="20489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628029" y="1409179"/>
            <a:ext cx="1362456" cy="291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572" y="1404053"/>
            <a:ext cx="1365250" cy="292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692" y="1404053"/>
            <a:ext cx="1365250" cy="291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260" y="1407674"/>
            <a:ext cx="2154682" cy="291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36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3" grpId="0" animBg="1"/>
      <p:bldP spid="14" grpId="0" animBg="1"/>
      <p:bldP spid="15" grpId="0" animBg="1"/>
      <p:bldP spid="16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11" grpId="0" animBg="1"/>
      <p:bldP spid="21" grpId="0" animBg="1"/>
      <p:bldP spid="21" grpId="1" animBg="1"/>
      <p:bldP spid="22" grpId="0" animBg="1"/>
      <p:bldP spid="22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JS\Desktop\IMG_318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37" b="12697"/>
          <a:stretch/>
        </p:blipFill>
        <p:spPr bwMode="auto">
          <a:xfrm>
            <a:off x="1690889" y="624171"/>
            <a:ext cx="5395402" cy="3182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131" y="3806987"/>
            <a:ext cx="9064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Jefferis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 M,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Mosimann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P, Clarke M P. Cataract and cognitive impair⁃</a:t>
            </a:r>
          </a:p>
          <a:p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ment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 review of the literature[J]. British Journal of Ophthalmology,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2011, 95(1): 17-23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3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小结与思考题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7496" y="2420538"/>
            <a:ext cx="4314833" cy="616737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重点？复习？资料？</a:t>
            </a:r>
          </a:p>
        </p:txBody>
      </p:sp>
    </p:spTree>
    <p:extLst>
      <p:ext uri="{BB962C8B-B14F-4D97-AF65-F5344CB8AC3E}">
        <p14:creationId xmlns:p14="http://schemas.microsoft.com/office/powerpoint/2010/main" val="387086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76630" y="1698866"/>
            <a:ext cx="542864" cy="330299"/>
            <a:chOff x="745709" y="1904734"/>
            <a:chExt cx="1123829" cy="683779"/>
          </a:xfrm>
        </p:grpSpPr>
        <p:sp>
          <p:nvSpPr>
            <p:cNvPr id="26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1235469" y="1332563"/>
            <a:ext cx="5803551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accent1"/>
                </a:solidFill>
                <a:latin typeface="+mj-lt"/>
              </a:rPr>
              <a:t>意识性视觉传导通路的构成</a:t>
            </a:r>
            <a:endParaRPr lang="zh-CN" altLang="en-US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627256" y="2215664"/>
            <a:ext cx="6239887" cy="45719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Group 189"/>
          <p:cNvGrpSpPr>
            <a:grpSpLocks noChangeAspect="1"/>
          </p:cNvGrpSpPr>
          <p:nvPr/>
        </p:nvGrpSpPr>
        <p:grpSpPr bwMode="auto">
          <a:xfrm rot="19076758">
            <a:off x="7219447" y="3073505"/>
            <a:ext cx="903430" cy="1042943"/>
            <a:chOff x="387" y="1666"/>
            <a:chExt cx="531" cy="613"/>
          </a:xfrm>
          <a:solidFill>
            <a:schemeClr val="accent1"/>
          </a:solidFill>
        </p:grpSpPr>
        <p:sp>
          <p:nvSpPr>
            <p:cNvPr id="55" name="Freeform 191"/>
            <p:cNvSpPr>
              <a:spLocks noEditPoints="1"/>
            </p:cNvSpPr>
            <p:nvPr/>
          </p:nvSpPr>
          <p:spPr bwMode="auto">
            <a:xfrm>
              <a:off x="387" y="1666"/>
              <a:ext cx="531" cy="613"/>
            </a:xfrm>
            <a:custGeom>
              <a:avLst/>
              <a:gdLst>
                <a:gd name="T0" fmla="*/ 27 w 251"/>
                <a:gd name="T1" fmla="*/ 274 h 290"/>
                <a:gd name="T2" fmla="*/ 34 w 251"/>
                <a:gd name="T3" fmla="*/ 269 h 290"/>
                <a:gd name="T4" fmla="*/ 16 w 251"/>
                <a:gd name="T5" fmla="*/ 137 h 290"/>
                <a:gd name="T6" fmla="*/ 20 w 251"/>
                <a:gd name="T7" fmla="*/ 166 h 290"/>
                <a:gd name="T8" fmla="*/ 35 w 251"/>
                <a:gd name="T9" fmla="*/ 199 h 290"/>
                <a:gd name="T10" fmla="*/ 40 w 251"/>
                <a:gd name="T11" fmla="*/ 221 h 290"/>
                <a:gd name="T12" fmla="*/ 57 w 251"/>
                <a:gd name="T13" fmla="*/ 229 h 290"/>
                <a:gd name="T14" fmla="*/ 211 w 251"/>
                <a:gd name="T15" fmla="*/ 215 h 290"/>
                <a:gd name="T16" fmla="*/ 230 w 251"/>
                <a:gd name="T17" fmla="*/ 270 h 290"/>
                <a:gd name="T18" fmla="*/ 171 w 251"/>
                <a:gd name="T19" fmla="*/ 242 h 290"/>
                <a:gd name="T20" fmla="*/ 116 w 251"/>
                <a:gd name="T21" fmla="*/ 247 h 290"/>
                <a:gd name="T22" fmla="*/ 59 w 251"/>
                <a:gd name="T23" fmla="*/ 283 h 290"/>
                <a:gd name="T24" fmla="*/ 78 w 251"/>
                <a:gd name="T25" fmla="*/ 283 h 290"/>
                <a:gd name="T26" fmla="*/ 115 w 251"/>
                <a:gd name="T27" fmla="*/ 255 h 290"/>
                <a:gd name="T28" fmla="*/ 156 w 251"/>
                <a:gd name="T29" fmla="*/ 277 h 290"/>
                <a:gd name="T30" fmla="*/ 175 w 251"/>
                <a:gd name="T31" fmla="*/ 253 h 290"/>
                <a:gd name="T32" fmla="*/ 205 w 251"/>
                <a:gd name="T33" fmla="*/ 277 h 290"/>
                <a:gd name="T34" fmla="*/ 222 w 251"/>
                <a:gd name="T35" fmla="*/ 275 h 290"/>
                <a:gd name="T36" fmla="*/ 241 w 251"/>
                <a:gd name="T37" fmla="*/ 64 h 290"/>
                <a:gd name="T38" fmla="*/ 4 w 251"/>
                <a:gd name="T39" fmla="*/ 11 h 290"/>
                <a:gd name="T40" fmla="*/ 85 w 251"/>
                <a:gd name="T41" fmla="*/ 115 h 290"/>
                <a:gd name="T42" fmla="*/ 180 w 251"/>
                <a:gd name="T43" fmla="*/ 112 h 290"/>
                <a:gd name="T44" fmla="*/ 132 w 251"/>
                <a:gd name="T45" fmla="*/ 158 h 290"/>
                <a:gd name="T46" fmla="*/ 93 w 251"/>
                <a:gd name="T47" fmla="*/ 121 h 290"/>
                <a:gd name="T48" fmla="*/ 135 w 251"/>
                <a:gd name="T49" fmla="*/ 119 h 290"/>
                <a:gd name="T50" fmla="*/ 135 w 251"/>
                <a:gd name="T51" fmla="*/ 119 h 290"/>
                <a:gd name="T52" fmla="*/ 134 w 251"/>
                <a:gd name="T53" fmla="*/ 194 h 290"/>
                <a:gd name="T54" fmla="*/ 139 w 251"/>
                <a:gd name="T55" fmla="*/ 162 h 290"/>
                <a:gd name="T56" fmla="*/ 139 w 251"/>
                <a:gd name="T57" fmla="*/ 162 h 290"/>
                <a:gd name="T58" fmla="*/ 183 w 251"/>
                <a:gd name="T59" fmla="*/ 189 h 290"/>
                <a:gd name="T60" fmla="*/ 210 w 251"/>
                <a:gd name="T61" fmla="*/ 116 h 290"/>
                <a:gd name="T62" fmla="*/ 175 w 251"/>
                <a:gd name="T63" fmla="*/ 112 h 290"/>
                <a:gd name="T64" fmla="*/ 175 w 251"/>
                <a:gd name="T65" fmla="*/ 112 h 290"/>
                <a:gd name="T66" fmla="*/ 125 w 251"/>
                <a:gd name="T67" fmla="*/ 81 h 290"/>
                <a:gd name="T68" fmla="*/ 88 w 251"/>
                <a:gd name="T69" fmla="*/ 143 h 290"/>
                <a:gd name="T70" fmla="*/ 55 w 251"/>
                <a:gd name="T71" fmla="*/ 170 h 290"/>
                <a:gd name="T72" fmla="*/ 55 w 251"/>
                <a:gd name="T73" fmla="*/ 170 h 290"/>
                <a:gd name="T74" fmla="*/ 91 w 251"/>
                <a:gd name="T75" fmla="*/ 222 h 290"/>
                <a:gd name="T76" fmla="*/ 95 w 251"/>
                <a:gd name="T77" fmla="*/ 203 h 290"/>
                <a:gd name="T78" fmla="*/ 131 w 251"/>
                <a:gd name="T79" fmla="*/ 222 h 290"/>
                <a:gd name="T80" fmla="*/ 179 w 251"/>
                <a:gd name="T81" fmla="*/ 194 h 290"/>
                <a:gd name="T82" fmla="*/ 208 w 251"/>
                <a:gd name="T83" fmla="*/ 215 h 290"/>
                <a:gd name="T84" fmla="*/ 209 w 251"/>
                <a:gd name="T85" fmla="*/ 188 h 290"/>
                <a:gd name="T86" fmla="*/ 215 w 251"/>
                <a:gd name="T87" fmla="*/ 153 h 290"/>
                <a:gd name="T88" fmla="*/ 215 w 251"/>
                <a:gd name="T89" fmla="*/ 141 h 290"/>
                <a:gd name="T90" fmla="*/ 118 w 251"/>
                <a:gd name="T91" fmla="*/ 13 h 290"/>
                <a:gd name="T92" fmla="*/ 230 w 251"/>
                <a:gd name="T93" fmla="*/ 41 h 290"/>
                <a:gd name="T94" fmla="*/ 214 w 251"/>
                <a:gd name="T95" fmla="*/ 64 h 290"/>
                <a:gd name="T96" fmla="*/ 173 w 251"/>
                <a:gd name="T97" fmla="*/ 51 h 290"/>
                <a:gd name="T98" fmla="*/ 131 w 251"/>
                <a:gd name="T99" fmla="*/ 75 h 290"/>
                <a:gd name="T100" fmla="*/ 124 w 251"/>
                <a:gd name="T101" fmla="*/ 61 h 290"/>
                <a:gd name="T102" fmla="*/ 81 w 251"/>
                <a:gd name="T103" fmla="*/ 60 h 290"/>
                <a:gd name="T104" fmla="*/ 45 w 251"/>
                <a:gd name="T105" fmla="*/ 60 h 290"/>
                <a:gd name="T106" fmla="*/ 45 w 251"/>
                <a:gd name="T107" fmla="*/ 87 h 290"/>
                <a:gd name="T108" fmla="*/ 118 w 251"/>
                <a:gd name="T10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1" h="290">
                  <a:moveTo>
                    <a:pt x="0" y="15"/>
                  </a:moveTo>
                  <a:cubicBezTo>
                    <a:pt x="3" y="69"/>
                    <a:pt x="5" y="123"/>
                    <a:pt x="8" y="176"/>
                  </a:cubicBezTo>
                  <a:cubicBezTo>
                    <a:pt x="10" y="202"/>
                    <a:pt x="9" y="229"/>
                    <a:pt x="13" y="254"/>
                  </a:cubicBezTo>
                  <a:cubicBezTo>
                    <a:pt x="15" y="264"/>
                    <a:pt x="18" y="272"/>
                    <a:pt x="27" y="274"/>
                  </a:cubicBezTo>
                  <a:cubicBezTo>
                    <a:pt x="32" y="285"/>
                    <a:pt x="49" y="290"/>
                    <a:pt x="59" y="286"/>
                  </a:cubicBezTo>
                  <a:cubicBezTo>
                    <a:pt x="60" y="285"/>
                    <a:pt x="60" y="282"/>
                    <a:pt x="58" y="282"/>
                  </a:cubicBezTo>
                  <a:cubicBezTo>
                    <a:pt x="53" y="281"/>
                    <a:pt x="48" y="281"/>
                    <a:pt x="43" y="278"/>
                  </a:cubicBezTo>
                  <a:cubicBezTo>
                    <a:pt x="39" y="276"/>
                    <a:pt x="37" y="272"/>
                    <a:pt x="34" y="269"/>
                  </a:cubicBezTo>
                  <a:cubicBezTo>
                    <a:pt x="34" y="268"/>
                    <a:pt x="33" y="267"/>
                    <a:pt x="32" y="267"/>
                  </a:cubicBezTo>
                  <a:cubicBezTo>
                    <a:pt x="31" y="266"/>
                    <a:pt x="31" y="266"/>
                    <a:pt x="30" y="266"/>
                  </a:cubicBezTo>
                  <a:cubicBezTo>
                    <a:pt x="16" y="260"/>
                    <a:pt x="19" y="206"/>
                    <a:pt x="18" y="196"/>
                  </a:cubicBezTo>
                  <a:cubicBezTo>
                    <a:pt x="18" y="176"/>
                    <a:pt x="17" y="156"/>
                    <a:pt x="16" y="137"/>
                  </a:cubicBezTo>
                  <a:cubicBezTo>
                    <a:pt x="15" y="132"/>
                    <a:pt x="15" y="127"/>
                    <a:pt x="15" y="122"/>
                  </a:cubicBezTo>
                  <a:cubicBezTo>
                    <a:pt x="25" y="122"/>
                    <a:pt x="36" y="122"/>
                    <a:pt x="46" y="122"/>
                  </a:cubicBezTo>
                  <a:cubicBezTo>
                    <a:pt x="47" y="136"/>
                    <a:pt x="48" y="150"/>
                    <a:pt x="49" y="163"/>
                  </a:cubicBezTo>
                  <a:cubicBezTo>
                    <a:pt x="39" y="164"/>
                    <a:pt x="29" y="165"/>
                    <a:pt x="20" y="166"/>
                  </a:cubicBezTo>
                  <a:cubicBezTo>
                    <a:pt x="17" y="167"/>
                    <a:pt x="17" y="170"/>
                    <a:pt x="20" y="170"/>
                  </a:cubicBezTo>
                  <a:cubicBezTo>
                    <a:pt x="29" y="171"/>
                    <a:pt x="39" y="170"/>
                    <a:pt x="49" y="170"/>
                  </a:cubicBezTo>
                  <a:cubicBezTo>
                    <a:pt x="50" y="179"/>
                    <a:pt x="50" y="189"/>
                    <a:pt x="51" y="198"/>
                  </a:cubicBezTo>
                  <a:cubicBezTo>
                    <a:pt x="46" y="198"/>
                    <a:pt x="40" y="198"/>
                    <a:pt x="35" y="199"/>
                  </a:cubicBezTo>
                  <a:cubicBezTo>
                    <a:pt x="32" y="199"/>
                    <a:pt x="33" y="202"/>
                    <a:pt x="35" y="203"/>
                  </a:cubicBezTo>
                  <a:cubicBezTo>
                    <a:pt x="40" y="203"/>
                    <a:pt x="46" y="203"/>
                    <a:pt x="51" y="204"/>
                  </a:cubicBezTo>
                  <a:cubicBezTo>
                    <a:pt x="52" y="209"/>
                    <a:pt x="52" y="215"/>
                    <a:pt x="52" y="221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37" y="221"/>
                    <a:pt x="37" y="225"/>
                    <a:pt x="40" y="225"/>
                  </a:cubicBezTo>
                  <a:cubicBezTo>
                    <a:pt x="44" y="226"/>
                    <a:pt x="48" y="226"/>
                    <a:pt x="53" y="227"/>
                  </a:cubicBezTo>
                  <a:cubicBezTo>
                    <a:pt x="53" y="228"/>
                    <a:pt x="53" y="228"/>
                    <a:pt x="53" y="229"/>
                  </a:cubicBezTo>
                  <a:cubicBezTo>
                    <a:pt x="53" y="231"/>
                    <a:pt x="57" y="231"/>
                    <a:pt x="57" y="229"/>
                  </a:cubicBezTo>
                  <a:cubicBezTo>
                    <a:pt x="57" y="228"/>
                    <a:pt x="57" y="228"/>
                    <a:pt x="57" y="227"/>
                  </a:cubicBezTo>
                  <a:cubicBezTo>
                    <a:pt x="111" y="233"/>
                    <a:pt x="170" y="227"/>
                    <a:pt x="222" y="217"/>
                  </a:cubicBezTo>
                  <a:cubicBezTo>
                    <a:pt x="224" y="216"/>
                    <a:pt x="224" y="213"/>
                    <a:pt x="222" y="213"/>
                  </a:cubicBezTo>
                  <a:cubicBezTo>
                    <a:pt x="218" y="214"/>
                    <a:pt x="215" y="214"/>
                    <a:pt x="211" y="215"/>
                  </a:cubicBezTo>
                  <a:cubicBezTo>
                    <a:pt x="212" y="206"/>
                    <a:pt x="212" y="197"/>
                    <a:pt x="213" y="188"/>
                  </a:cubicBezTo>
                  <a:cubicBezTo>
                    <a:pt x="221" y="186"/>
                    <a:pt x="229" y="184"/>
                    <a:pt x="237" y="183"/>
                  </a:cubicBezTo>
                  <a:cubicBezTo>
                    <a:pt x="239" y="212"/>
                    <a:pt x="240" y="241"/>
                    <a:pt x="242" y="270"/>
                  </a:cubicBezTo>
                  <a:cubicBezTo>
                    <a:pt x="238" y="271"/>
                    <a:pt x="234" y="271"/>
                    <a:pt x="230" y="270"/>
                  </a:cubicBezTo>
                  <a:cubicBezTo>
                    <a:pt x="236" y="257"/>
                    <a:pt x="227" y="240"/>
                    <a:pt x="211" y="242"/>
                  </a:cubicBezTo>
                  <a:cubicBezTo>
                    <a:pt x="196" y="244"/>
                    <a:pt x="189" y="263"/>
                    <a:pt x="199" y="273"/>
                  </a:cubicBezTo>
                  <a:cubicBezTo>
                    <a:pt x="194" y="272"/>
                    <a:pt x="190" y="272"/>
                    <a:pt x="185" y="271"/>
                  </a:cubicBezTo>
                  <a:cubicBezTo>
                    <a:pt x="192" y="261"/>
                    <a:pt x="185" y="244"/>
                    <a:pt x="171" y="242"/>
                  </a:cubicBezTo>
                  <a:cubicBezTo>
                    <a:pt x="161" y="241"/>
                    <a:pt x="149" y="247"/>
                    <a:pt x="145" y="256"/>
                  </a:cubicBezTo>
                  <a:cubicBezTo>
                    <a:pt x="143" y="262"/>
                    <a:pt x="144" y="268"/>
                    <a:pt x="147" y="272"/>
                  </a:cubicBezTo>
                  <a:cubicBezTo>
                    <a:pt x="144" y="271"/>
                    <a:pt x="141" y="271"/>
                    <a:pt x="137" y="271"/>
                  </a:cubicBezTo>
                  <a:cubicBezTo>
                    <a:pt x="140" y="259"/>
                    <a:pt x="130" y="244"/>
                    <a:pt x="116" y="247"/>
                  </a:cubicBezTo>
                  <a:cubicBezTo>
                    <a:pt x="102" y="249"/>
                    <a:pt x="94" y="266"/>
                    <a:pt x="101" y="277"/>
                  </a:cubicBezTo>
                  <a:cubicBezTo>
                    <a:pt x="96" y="277"/>
                    <a:pt x="91" y="276"/>
                    <a:pt x="86" y="276"/>
                  </a:cubicBezTo>
                  <a:cubicBezTo>
                    <a:pt x="93" y="264"/>
                    <a:pt x="87" y="247"/>
                    <a:pt x="71" y="246"/>
                  </a:cubicBezTo>
                  <a:cubicBezTo>
                    <a:pt x="50" y="245"/>
                    <a:pt x="43" y="271"/>
                    <a:pt x="59" y="283"/>
                  </a:cubicBezTo>
                  <a:cubicBezTo>
                    <a:pt x="63" y="285"/>
                    <a:pt x="67" y="279"/>
                    <a:pt x="64" y="276"/>
                  </a:cubicBezTo>
                  <a:cubicBezTo>
                    <a:pt x="55" y="269"/>
                    <a:pt x="57" y="254"/>
                    <a:pt x="71" y="255"/>
                  </a:cubicBezTo>
                  <a:cubicBezTo>
                    <a:pt x="82" y="255"/>
                    <a:pt x="84" y="269"/>
                    <a:pt x="76" y="276"/>
                  </a:cubicBezTo>
                  <a:cubicBezTo>
                    <a:pt x="73" y="278"/>
                    <a:pt x="74" y="283"/>
                    <a:pt x="78" y="283"/>
                  </a:cubicBezTo>
                  <a:cubicBezTo>
                    <a:pt x="86" y="283"/>
                    <a:pt x="95" y="283"/>
                    <a:pt x="103" y="283"/>
                  </a:cubicBezTo>
                  <a:cubicBezTo>
                    <a:pt x="105" y="282"/>
                    <a:pt x="105" y="282"/>
                    <a:pt x="106" y="281"/>
                  </a:cubicBezTo>
                  <a:cubicBezTo>
                    <a:pt x="108" y="281"/>
                    <a:pt x="110" y="278"/>
                    <a:pt x="109" y="275"/>
                  </a:cubicBezTo>
                  <a:cubicBezTo>
                    <a:pt x="105" y="268"/>
                    <a:pt x="107" y="257"/>
                    <a:pt x="115" y="255"/>
                  </a:cubicBezTo>
                  <a:cubicBezTo>
                    <a:pt x="127" y="252"/>
                    <a:pt x="133" y="267"/>
                    <a:pt x="128" y="275"/>
                  </a:cubicBezTo>
                  <a:cubicBezTo>
                    <a:pt x="126" y="277"/>
                    <a:pt x="129" y="282"/>
                    <a:pt x="132" y="280"/>
                  </a:cubicBezTo>
                  <a:cubicBezTo>
                    <a:pt x="139" y="277"/>
                    <a:pt x="146" y="277"/>
                    <a:pt x="153" y="279"/>
                  </a:cubicBezTo>
                  <a:cubicBezTo>
                    <a:pt x="155" y="280"/>
                    <a:pt x="156" y="278"/>
                    <a:pt x="156" y="277"/>
                  </a:cubicBezTo>
                  <a:cubicBezTo>
                    <a:pt x="159" y="276"/>
                    <a:pt x="159" y="272"/>
                    <a:pt x="157" y="270"/>
                  </a:cubicBezTo>
                  <a:cubicBezTo>
                    <a:pt x="157" y="265"/>
                    <a:pt x="158" y="259"/>
                    <a:pt x="158" y="253"/>
                  </a:cubicBezTo>
                  <a:cubicBezTo>
                    <a:pt x="160" y="253"/>
                    <a:pt x="161" y="252"/>
                    <a:pt x="163" y="251"/>
                  </a:cubicBezTo>
                  <a:cubicBezTo>
                    <a:pt x="167" y="250"/>
                    <a:pt x="172" y="250"/>
                    <a:pt x="175" y="253"/>
                  </a:cubicBezTo>
                  <a:cubicBezTo>
                    <a:pt x="181" y="258"/>
                    <a:pt x="182" y="266"/>
                    <a:pt x="174" y="270"/>
                  </a:cubicBezTo>
                  <a:cubicBezTo>
                    <a:pt x="170" y="272"/>
                    <a:pt x="173" y="277"/>
                    <a:pt x="176" y="277"/>
                  </a:cubicBezTo>
                  <a:cubicBezTo>
                    <a:pt x="185" y="278"/>
                    <a:pt x="194" y="279"/>
                    <a:pt x="203" y="279"/>
                  </a:cubicBezTo>
                  <a:cubicBezTo>
                    <a:pt x="204" y="279"/>
                    <a:pt x="205" y="278"/>
                    <a:pt x="205" y="277"/>
                  </a:cubicBezTo>
                  <a:cubicBezTo>
                    <a:pt x="207" y="276"/>
                    <a:pt x="208" y="273"/>
                    <a:pt x="207" y="271"/>
                  </a:cubicBezTo>
                  <a:cubicBezTo>
                    <a:pt x="201" y="264"/>
                    <a:pt x="200" y="250"/>
                    <a:pt x="212" y="249"/>
                  </a:cubicBezTo>
                  <a:cubicBezTo>
                    <a:pt x="224" y="248"/>
                    <a:pt x="228" y="262"/>
                    <a:pt x="221" y="269"/>
                  </a:cubicBezTo>
                  <a:cubicBezTo>
                    <a:pt x="220" y="271"/>
                    <a:pt x="219" y="274"/>
                    <a:pt x="222" y="275"/>
                  </a:cubicBezTo>
                  <a:cubicBezTo>
                    <a:pt x="231" y="279"/>
                    <a:pt x="244" y="279"/>
                    <a:pt x="250" y="270"/>
                  </a:cubicBezTo>
                  <a:cubicBezTo>
                    <a:pt x="251" y="269"/>
                    <a:pt x="249" y="268"/>
                    <a:pt x="248" y="268"/>
                  </a:cubicBezTo>
                  <a:cubicBezTo>
                    <a:pt x="249" y="223"/>
                    <a:pt x="247" y="177"/>
                    <a:pt x="245" y="132"/>
                  </a:cubicBezTo>
                  <a:cubicBezTo>
                    <a:pt x="244" y="109"/>
                    <a:pt x="242" y="87"/>
                    <a:pt x="241" y="64"/>
                  </a:cubicBezTo>
                  <a:cubicBezTo>
                    <a:pt x="240" y="49"/>
                    <a:pt x="242" y="29"/>
                    <a:pt x="235" y="15"/>
                  </a:cubicBezTo>
                  <a:cubicBezTo>
                    <a:pt x="230" y="5"/>
                    <a:pt x="222" y="2"/>
                    <a:pt x="212" y="2"/>
                  </a:cubicBezTo>
                  <a:cubicBezTo>
                    <a:pt x="190" y="0"/>
                    <a:pt x="167" y="2"/>
                    <a:pt x="145" y="2"/>
                  </a:cubicBezTo>
                  <a:cubicBezTo>
                    <a:pt x="98" y="3"/>
                    <a:pt x="51" y="6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lose/>
                  <a:moveTo>
                    <a:pt x="52" y="86"/>
                  </a:moveTo>
                  <a:cubicBezTo>
                    <a:pt x="62" y="86"/>
                    <a:pt x="72" y="85"/>
                    <a:pt x="82" y="84"/>
                  </a:cubicBezTo>
                  <a:cubicBezTo>
                    <a:pt x="83" y="94"/>
                    <a:pt x="84" y="104"/>
                    <a:pt x="85" y="115"/>
                  </a:cubicBezTo>
                  <a:cubicBezTo>
                    <a:pt x="75" y="115"/>
                    <a:pt x="64" y="115"/>
                    <a:pt x="54" y="115"/>
                  </a:cubicBezTo>
                  <a:cubicBezTo>
                    <a:pt x="54" y="106"/>
                    <a:pt x="53" y="96"/>
                    <a:pt x="52" y="86"/>
                  </a:cubicBezTo>
                  <a:close/>
                  <a:moveTo>
                    <a:pt x="210" y="113"/>
                  </a:moveTo>
                  <a:cubicBezTo>
                    <a:pt x="200" y="112"/>
                    <a:pt x="190" y="112"/>
                    <a:pt x="180" y="112"/>
                  </a:cubicBezTo>
                  <a:cubicBezTo>
                    <a:pt x="180" y="101"/>
                    <a:pt x="180" y="89"/>
                    <a:pt x="179" y="78"/>
                  </a:cubicBezTo>
                  <a:cubicBezTo>
                    <a:pt x="190" y="77"/>
                    <a:pt x="201" y="77"/>
                    <a:pt x="212" y="76"/>
                  </a:cubicBezTo>
                  <a:cubicBezTo>
                    <a:pt x="211" y="88"/>
                    <a:pt x="210" y="100"/>
                    <a:pt x="210" y="113"/>
                  </a:cubicBezTo>
                  <a:close/>
                  <a:moveTo>
                    <a:pt x="132" y="158"/>
                  </a:moveTo>
                  <a:cubicBezTo>
                    <a:pt x="130" y="158"/>
                    <a:pt x="127" y="158"/>
                    <a:pt x="124" y="159"/>
                  </a:cubicBezTo>
                  <a:cubicBezTo>
                    <a:pt x="115" y="159"/>
                    <a:pt x="105" y="160"/>
                    <a:pt x="95" y="160"/>
                  </a:cubicBezTo>
                  <a:cubicBezTo>
                    <a:pt x="94" y="153"/>
                    <a:pt x="94" y="146"/>
                    <a:pt x="94" y="139"/>
                  </a:cubicBezTo>
                  <a:cubicBezTo>
                    <a:pt x="93" y="133"/>
                    <a:pt x="93" y="127"/>
                    <a:pt x="93" y="121"/>
                  </a:cubicBezTo>
                  <a:cubicBezTo>
                    <a:pt x="104" y="120"/>
                    <a:pt x="116" y="120"/>
                    <a:pt x="127" y="119"/>
                  </a:cubicBezTo>
                  <a:cubicBezTo>
                    <a:pt x="128" y="119"/>
                    <a:pt x="128" y="119"/>
                    <a:pt x="129" y="119"/>
                  </a:cubicBezTo>
                  <a:cubicBezTo>
                    <a:pt x="130" y="132"/>
                    <a:pt x="131" y="145"/>
                    <a:pt x="132" y="158"/>
                  </a:cubicBezTo>
                  <a:close/>
                  <a:moveTo>
                    <a:pt x="135" y="119"/>
                  </a:moveTo>
                  <a:cubicBezTo>
                    <a:pt x="149" y="118"/>
                    <a:pt x="162" y="118"/>
                    <a:pt x="176" y="117"/>
                  </a:cubicBezTo>
                  <a:cubicBezTo>
                    <a:pt x="176" y="129"/>
                    <a:pt x="176" y="141"/>
                    <a:pt x="177" y="154"/>
                  </a:cubicBezTo>
                  <a:cubicBezTo>
                    <a:pt x="164" y="155"/>
                    <a:pt x="151" y="156"/>
                    <a:pt x="138" y="157"/>
                  </a:cubicBezTo>
                  <a:cubicBezTo>
                    <a:pt x="137" y="144"/>
                    <a:pt x="136" y="132"/>
                    <a:pt x="135" y="119"/>
                  </a:cubicBezTo>
                  <a:close/>
                  <a:moveTo>
                    <a:pt x="128" y="163"/>
                  </a:moveTo>
                  <a:cubicBezTo>
                    <a:pt x="130" y="163"/>
                    <a:pt x="131" y="163"/>
                    <a:pt x="133" y="163"/>
                  </a:cubicBezTo>
                  <a:cubicBezTo>
                    <a:pt x="134" y="173"/>
                    <a:pt x="135" y="184"/>
                    <a:pt x="136" y="194"/>
                  </a:cubicBezTo>
                  <a:cubicBezTo>
                    <a:pt x="136" y="194"/>
                    <a:pt x="135" y="194"/>
                    <a:pt x="134" y="194"/>
                  </a:cubicBezTo>
                  <a:cubicBezTo>
                    <a:pt x="121" y="195"/>
                    <a:pt x="108" y="196"/>
                    <a:pt x="95" y="196"/>
                  </a:cubicBezTo>
                  <a:cubicBezTo>
                    <a:pt x="95" y="186"/>
                    <a:pt x="95" y="177"/>
                    <a:pt x="95" y="167"/>
                  </a:cubicBezTo>
                  <a:cubicBezTo>
                    <a:pt x="106" y="166"/>
                    <a:pt x="117" y="164"/>
                    <a:pt x="128" y="163"/>
                  </a:cubicBezTo>
                  <a:close/>
                  <a:moveTo>
                    <a:pt x="139" y="162"/>
                  </a:moveTo>
                  <a:cubicBezTo>
                    <a:pt x="151" y="161"/>
                    <a:pt x="164" y="160"/>
                    <a:pt x="177" y="158"/>
                  </a:cubicBezTo>
                  <a:cubicBezTo>
                    <a:pt x="178" y="168"/>
                    <a:pt x="178" y="179"/>
                    <a:pt x="179" y="189"/>
                  </a:cubicBezTo>
                  <a:cubicBezTo>
                    <a:pt x="166" y="191"/>
                    <a:pt x="153" y="192"/>
                    <a:pt x="141" y="193"/>
                  </a:cubicBezTo>
                  <a:cubicBezTo>
                    <a:pt x="140" y="183"/>
                    <a:pt x="139" y="173"/>
                    <a:pt x="139" y="162"/>
                  </a:cubicBezTo>
                  <a:close/>
                  <a:moveTo>
                    <a:pt x="182" y="158"/>
                  </a:moveTo>
                  <a:cubicBezTo>
                    <a:pt x="191" y="156"/>
                    <a:pt x="200" y="155"/>
                    <a:pt x="210" y="154"/>
                  </a:cubicBezTo>
                  <a:cubicBezTo>
                    <a:pt x="209" y="164"/>
                    <a:pt x="209" y="175"/>
                    <a:pt x="209" y="185"/>
                  </a:cubicBezTo>
                  <a:cubicBezTo>
                    <a:pt x="200" y="186"/>
                    <a:pt x="192" y="188"/>
                    <a:pt x="183" y="189"/>
                  </a:cubicBezTo>
                  <a:cubicBezTo>
                    <a:pt x="183" y="178"/>
                    <a:pt x="182" y="168"/>
                    <a:pt x="182" y="158"/>
                  </a:cubicBezTo>
                  <a:close/>
                  <a:moveTo>
                    <a:pt x="182" y="153"/>
                  </a:moveTo>
                  <a:cubicBezTo>
                    <a:pt x="182" y="141"/>
                    <a:pt x="181" y="129"/>
                    <a:pt x="181" y="117"/>
                  </a:cubicBezTo>
                  <a:cubicBezTo>
                    <a:pt x="191" y="116"/>
                    <a:pt x="200" y="116"/>
                    <a:pt x="210" y="116"/>
                  </a:cubicBezTo>
                  <a:cubicBezTo>
                    <a:pt x="210" y="123"/>
                    <a:pt x="210" y="130"/>
                    <a:pt x="210" y="137"/>
                  </a:cubicBezTo>
                  <a:cubicBezTo>
                    <a:pt x="210" y="141"/>
                    <a:pt x="210" y="146"/>
                    <a:pt x="210" y="150"/>
                  </a:cubicBezTo>
                  <a:cubicBezTo>
                    <a:pt x="200" y="151"/>
                    <a:pt x="191" y="152"/>
                    <a:pt x="182" y="153"/>
                  </a:cubicBezTo>
                  <a:close/>
                  <a:moveTo>
                    <a:pt x="175" y="112"/>
                  </a:moveTo>
                  <a:cubicBezTo>
                    <a:pt x="162" y="113"/>
                    <a:pt x="148" y="113"/>
                    <a:pt x="135" y="114"/>
                  </a:cubicBezTo>
                  <a:cubicBezTo>
                    <a:pt x="134" y="103"/>
                    <a:pt x="133" y="92"/>
                    <a:pt x="132" y="81"/>
                  </a:cubicBezTo>
                  <a:cubicBezTo>
                    <a:pt x="146" y="80"/>
                    <a:pt x="160" y="79"/>
                    <a:pt x="174" y="78"/>
                  </a:cubicBezTo>
                  <a:cubicBezTo>
                    <a:pt x="175" y="90"/>
                    <a:pt x="175" y="101"/>
                    <a:pt x="175" y="112"/>
                  </a:cubicBezTo>
                  <a:close/>
                  <a:moveTo>
                    <a:pt x="128" y="114"/>
                  </a:moveTo>
                  <a:cubicBezTo>
                    <a:pt x="116" y="114"/>
                    <a:pt x="104" y="114"/>
                    <a:pt x="92" y="114"/>
                  </a:cubicBezTo>
                  <a:cubicBezTo>
                    <a:pt x="92" y="104"/>
                    <a:pt x="91" y="94"/>
                    <a:pt x="90" y="84"/>
                  </a:cubicBezTo>
                  <a:cubicBezTo>
                    <a:pt x="102" y="83"/>
                    <a:pt x="114" y="82"/>
                    <a:pt x="125" y="81"/>
                  </a:cubicBezTo>
                  <a:cubicBezTo>
                    <a:pt x="126" y="92"/>
                    <a:pt x="127" y="103"/>
                    <a:pt x="128" y="114"/>
                  </a:cubicBezTo>
                  <a:close/>
                  <a:moveTo>
                    <a:pt x="54" y="122"/>
                  </a:moveTo>
                  <a:cubicBezTo>
                    <a:pt x="65" y="122"/>
                    <a:pt x="75" y="121"/>
                    <a:pt x="86" y="121"/>
                  </a:cubicBezTo>
                  <a:cubicBezTo>
                    <a:pt x="87" y="128"/>
                    <a:pt x="88" y="135"/>
                    <a:pt x="88" y="143"/>
                  </a:cubicBezTo>
                  <a:cubicBezTo>
                    <a:pt x="89" y="149"/>
                    <a:pt x="89" y="155"/>
                    <a:pt x="89" y="161"/>
                  </a:cubicBezTo>
                  <a:cubicBezTo>
                    <a:pt x="78" y="161"/>
                    <a:pt x="66" y="162"/>
                    <a:pt x="55" y="163"/>
                  </a:cubicBezTo>
                  <a:cubicBezTo>
                    <a:pt x="55" y="149"/>
                    <a:pt x="55" y="136"/>
                    <a:pt x="54" y="122"/>
                  </a:cubicBezTo>
                  <a:close/>
                  <a:moveTo>
                    <a:pt x="55" y="170"/>
                  </a:moveTo>
                  <a:cubicBezTo>
                    <a:pt x="67" y="169"/>
                    <a:pt x="78" y="168"/>
                    <a:pt x="89" y="167"/>
                  </a:cubicBezTo>
                  <a:cubicBezTo>
                    <a:pt x="90" y="177"/>
                    <a:pt x="90" y="187"/>
                    <a:pt x="90" y="196"/>
                  </a:cubicBezTo>
                  <a:cubicBezTo>
                    <a:pt x="79" y="197"/>
                    <a:pt x="67" y="197"/>
                    <a:pt x="56" y="198"/>
                  </a:cubicBezTo>
                  <a:cubicBezTo>
                    <a:pt x="56" y="188"/>
                    <a:pt x="55" y="179"/>
                    <a:pt x="55" y="170"/>
                  </a:cubicBezTo>
                  <a:close/>
                  <a:moveTo>
                    <a:pt x="56" y="221"/>
                  </a:moveTo>
                  <a:cubicBezTo>
                    <a:pt x="56" y="215"/>
                    <a:pt x="56" y="209"/>
                    <a:pt x="56" y="204"/>
                  </a:cubicBezTo>
                  <a:cubicBezTo>
                    <a:pt x="67" y="204"/>
                    <a:pt x="79" y="204"/>
                    <a:pt x="91" y="203"/>
                  </a:cubicBezTo>
                  <a:cubicBezTo>
                    <a:pt x="91" y="210"/>
                    <a:pt x="91" y="216"/>
                    <a:pt x="91" y="222"/>
                  </a:cubicBezTo>
                  <a:cubicBezTo>
                    <a:pt x="80" y="222"/>
                    <a:pt x="68" y="221"/>
                    <a:pt x="56" y="221"/>
                  </a:cubicBezTo>
                  <a:close/>
                  <a:moveTo>
                    <a:pt x="131" y="222"/>
                  </a:moveTo>
                  <a:cubicBezTo>
                    <a:pt x="119" y="223"/>
                    <a:pt x="107" y="223"/>
                    <a:pt x="94" y="222"/>
                  </a:cubicBezTo>
                  <a:cubicBezTo>
                    <a:pt x="95" y="216"/>
                    <a:pt x="95" y="210"/>
                    <a:pt x="95" y="203"/>
                  </a:cubicBezTo>
                  <a:cubicBezTo>
                    <a:pt x="109" y="202"/>
                    <a:pt x="123" y="201"/>
                    <a:pt x="137" y="200"/>
                  </a:cubicBezTo>
                  <a:cubicBezTo>
                    <a:pt x="138" y="207"/>
                    <a:pt x="139" y="214"/>
                    <a:pt x="139" y="222"/>
                  </a:cubicBezTo>
                  <a:cubicBezTo>
                    <a:pt x="139" y="222"/>
                    <a:pt x="140" y="222"/>
                    <a:pt x="140" y="222"/>
                  </a:cubicBezTo>
                  <a:cubicBezTo>
                    <a:pt x="137" y="222"/>
                    <a:pt x="134" y="222"/>
                    <a:pt x="131" y="222"/>
                  </a:cubicBezTo>
                  <a:close/>
                  <a:moveTo>
                    <a:pt x="142" y="222"/>
                  </a:moveTo>
                  <a:cubicBezTo>
                    <a:pt x="142" y="222"/>
                    <a:pt x="142" y="222"/>
                    <a:pt x="142" y="222"/>
                  </a:cubicBezTo>
                  <a:cubicBezTo>
                    <a:pt x="142" y="214"/>
                    <a:pt x="142" y="207"/>
                    <a:pt x="141" y="199"/>
                  </a:cubicBezTo>
                  <a:cubicBezTo>
                    <a:pt x="154" y="198"/>
                    <a:pt x="166" y="196"/>
                    <a:pt x="179" y="194"/>
                  </a:cubicBezTo>
                  <a:cubicBezTo>
                    <a:pt x="179" y="202"/>
                    <a:pt x="180" y="209"/>
                    <a:pt x="180" y="217"/>
                  </a:cubicBezTo>
                  <a:cubicBezTo>
                    <a:pt x="180" y="218"/>
                    <a:pt x="180" y="218"/>
                    <a:pt x="181" y="219"/>
                  </a:cubicBezTo>
                  <a:cubicBezTo>
                    <a:pt x="168" y="220"/>
                    <a:pt x="155" y="221"/>
                    <a:pt x="142" y="222"/>
                  </a:cubicBezTo>
                  <a:close/>
                  <a:moveTo>
                    <a:pt x="208" y="215"/>
                  </a:moveTo>
                  <a:cubicBezTo>
                    <a:pt x="200" y="216"/>
                    <a:pt x="192" y="217"/>
                    <a:pt x="183" y="218"/>
                  </a:cubicBezTo>
                  <a:cubicBezTo>
                    <a:pt x="183" y="218"/>
                    <a:pt x="184" y="218"/>
                    <a:pt x="184" y="217"/>
                  </a:cubicBezTo>
                  <a:cubicBezTo>
                    <a:pt x="183" y="209"/>
                    <a:pt x="183" y="201"/>
                    <a:pt x="183" y="193"/>
                  </a:cubicBezTo>
                  <a:cubicBezTo>
                    <a:pt x="192" y="192"/>
                    <a:pt x="200" y="190"/>
                    <a:pt x="209" y="188"/>
                  </a:cubicBezTo>
                  <a:cubicBezTo>
                    <a:pt x="209" y="197"/>
                    <a:pt x="209" y="206"/>
                    <a:pt x="208" y="215"/>
                  </a:cubicBezTo>
                  <a:close/>
                  <a:moveTo>
                    <a:pt x="237" y="180"/>
                  </a:moveTo>
                  <a:cubicBezTo>
                    <a:pt x="229" y="182"/>
                    <a:pt x="221" y="183"/>
                    <a:pt x="213" y="184"/>
                  </a:cubicBezTo>
                  <a:cubicBezTo>
                    <a:pt x="214" y="174"/>
                    <a:pt x="214" y="164"/>
                    <a:pt x="215" y="153"/>
                  </a:cubicBezTo>
                  <a:cubicBezTo>
                    <a:pt x="220" y="152"/>
                    <a:pt x="224" y="152"/>
                    <a:pt x="229" y="151"/>
                  </a:cubicBezTo>
                  <a:cubicBezTo>
                    <a:pt x="231" y="151"/>
                    <a:pt x="230" y="148"/>
                    <a:pt x="229" y="148"/>
                  </a:cubicBezTo>
                  <a:cubicBezTo>
                    <a:pt x="224" y="149"/>
                    <a:pt x="220" y="149"/>
                    <a:pt x="215" y="150"/>
                  </a:cubicBezTo>
                  <a:cubicBezTo>
                    <a:pt x="215" y="147"/>
                    <a:pt x="215" y="144"/>
                    <a:pt x="215" y="141"/>
                  </a:cubicBezTo>
                  <a:cubicBezTo>
                    <a:pt x="216" y="133"/>
                    <a:pt x="216" y="125"/>
                    <a:pt x="217" y="117"/>
                  </a:cubicBezTo>
                  <a:cubicBezTo>
                    <a:pt x="223" y="117"/>
                    <a:pt x="229" y="117"/>
                    <a:pt x="234" y="118"/>
                  </a:cubicBezTo>
                  <a:cubicBezTo>
                    <a:pt x="236" y="139"/>
                    <a:pt x="236" y="160"/>
                    <a:pt x="237" y="180"/>
                  </a:cubicBezTo>
                  <a:close/>
                  <a:moveTo>
                    <a:pt x="118" y="13"/>
                  </a:moveTo>
                  <a:cubicBezTo>
                    <a:pt x="139" y="12"/>
                    <a:pt x="159" y="11"/>
                    <a:pt x="179" y="11"/>
                  </a:cubicBezTo>
                  <a:cubicBezTo>
                    <a:pt x="186" y="11"/>
                    <a:pt x="194" y="10"/>
                    <a:pt x="202" y="11"/>
                  </a:cubicBezTo>
                  <a:cubicBezTo>
                    <a:pt x="212" y="10"/>
                    <a:pt x="221" y="14"/>
                    <a:pt x="228" y="24"/>
                  </a:cubicBezTo>
                  <a:cubicBezTo>
                    <a:pt x="229" y="30"/>
                    <a:pt x="229" y="35"/>
                    <a:pt x="230" y="41"/>
                  </a:cubicBezTo>
                  <a:cubicBezTo>
                    <a:pt x="232" y="66"/>
                    <a:pt x="233" y="90"/>
                    <a:pt x="234" y="115"/>
                  </a:cubicBezTo>
                  <a:cubicBezTo>
                    <a:pt x="229" y="114"/>
                    <a:pt x="223" y="113"/>
                    <a:pt x="217" y="113"/>
                  </a:cubicBezTo>
                  <a:cubicBezTo>
                    <a:pt x="218" y="97"/>
                    <a:pt x="219" y="80"/>
                    <a:pt x="217" y="64"/>
                  </a:cubicBezTo>
                  <a:cubicBezTo>
                    <a:pt x="217" y="62"/>
                    <a:pt x="214" y="62"/>
                    <a:pt x="214" y="64"/>
                  </a:cubicBezTo>
                  <a:cubicBezTo>
                    <a:pt x="213" y="67"/>
                    <a:pt x="213" y="70"/>
                    <a:pt x="212" y="73"/>
                  </a:cubicBezTo>
                  <a:cubicBezTo>
                    <a:pt x="201" y="73"/>
                    <a:pt x="190" y="73"/>
                    <a:pt x="179" y="73"/>
                  </a:cubicBezTo>
                  <a:cubicBezTo>
                    <a:pt x="179" y="66"/>
                    <a:pt x="178" y="59"/>
                    <a:pt x="178" y="52"/>
                  </a:cubicBezTo>
                  <a:cubicBezTo>
                    <a:pt x="178" y="49"/>
                    <a:pt x="175" y="49"/>
                    <a:pt x="173" y="51"/>
                  </a:cubicBezTo>
                  <a:cubicBezTo>
                    <a:pt x="170" y="55"/>
                    <a:pt x="171" y="54"/>
                    <a:pt x="172" y="59"/>
                  </a:cubicBezTo>
                  <a:cubicBezTo>
                    <a:pt x="172" y="60"/>
                    <a:pt x="173" y="61"/>
                    <a:pt x="173" y="60"/>
                  </a:cubicBezTo>
                  <a:cubicBezTo>
                    <a:pt x="174" y="65"/>
                    <a:pt x="174" y="69"/>
                    <a:pt x="174" y="74"/>
                  </a:cubicBezTo>
                  <a:cubicBezTo>
                    <a:pt x="160" y="74"/>
                    <a:pt x="145" y="74"/>
                    <a:pt x="131" y="75"/>
                  </a:cubicBezTo>
                  <a:cubicBezTo>
                    <a:pt x="130" y="67"/>
                    <a:pt x="130" y="60"/>
                    <a:pt x="129" y="52"/>
                  </a:cubicBezTo>
                  <a:cubicBezTo>
                    <a:pt x="128" y="49"/>
                    <a:pt x="124" y="49"/>
                    <a:pt x="124" y="52"/>
                  </a:cubicBezTo>
                  <a:cubicBezTo>
                    <a:pt x="123" y="54"/>
                    <a:pt x="123" y="57"/>
                    <a:pt x="122" y="59"/>
                  </a:cubicBezTo>
                  <a:cubicBezTo>
                    <a:pt x="122" y="61"/>
                    <a:pt x="123" y="61"/>
                    <a:pt x="124" y="61"/>
                  </a:cubicBezTo>
                  <a:cubicBezTo>
                    <a:pt x="124" y="66"/>
                    <a:pt x="125" y="71"/>
                    <a:pt x="125" y="75"/>
                  </a:cubicBezTo>
                  <a:cubicBezTo>
                    <a:pt x="113" y="76"/>
                    <a:pt x="101" y="77"/>
                    <a:pt x="89" y="78"/>
                  </a:cubicBezTo>
                  <a:cubicBezTo>
                    <a:pt x="88" y="71"/>
                    <a:pt x="87" y="65"/>
                    <a:pt x="86" y="59"/>
                  </a:cubicBezTo>
                  <a:cubicBezTo>
                    <a:pt x="85" y="57"/>
                    <a:pt x="81" y="57"/>
                    <a:pt x="81" y="60"/>
                  </a:cubicBezTo>
                  <a:cubicBezTo>
                    <a:pt x="81" y="66"/>
                    <a:pt x="81" y="72"/>
                    <a:pt x="82" y="78"/>
                  </a:cubicBezTo>
                  <a:cubicBezTo>
                    <a:pt x="72" y="79"/>
                    <a:pt x="62" y="80"/>
                    <a:pt x="52" y="81"/>
                  </a:cubicBezTo>
                  <a:cubicBezTo>
                    <a:pt x="52" y="74"/>
                    <a:pt x="51" y="67"/>
                    <a:pt x="50" y="60"/>
                  </a:cubicBezTo>
                  <a:cubicBezTo>
                    <a:pt x="50" y="57"/>
                    <a:pt x="45" y="57"/>
                    <a:pt x="45" y="60"/>
                  </a:cubicBezTo>
                  <a:cubicBezTo>
                    <a:pt x="45" y="67"/>
                    <a:pt x="45" y="75"/>
                    <a:pt x="45" y="82"/>
                  </a:cubicBezTo>
                  <a:cubicBezTo>
                    <a:pt x="39" y="83"/>
                    <a:pt x="33" y="83"/>
                    <a:pt x="28" y="84"/>
                  </a:cubicBezTo>
                  <a:cubicBezTo>
                    <a:pt x="25" y="85"/>
                    <a:pt x="25" y="88"/>
                    <a:pt x="28" y="88"/>
                  </a:cubicBezTo>
                  <a:cubicBezTo>
                    <a:pt x="34" y="88"/>
                    <a:pt x="39" y="87"/>
                    <a:pt x="45" y="87"/>
                  </a:cubicBezTo>
                  <a:cubicBezTo>
                    <a:pt x="45" y="97"/>
                    <a:pt x="46" y="106"/>
                    <a:pt x="46" y="116"/>
                  </a:cubicBezTo>
                  <a:cubicBezTo>
                    <a:pt x="36" y="116"/>
                    <a:pt x="25" y="117"/>
                    <a:pt x="15" y="118"/>
                  </a:cubicBezTo>
                  <a:cubicBezTo>
                    <a:pt x="13" y="85"/>
                    <a:pt x="11" y="52"/>
                    <a:pt x="9" y="20"/>
                  </a:cubicBezTo>
                  <a:cubicBezTo>
                    <a:pt x="46" y="16"/>
                    <a:pt x="82" y="14"/>
                    <a:pt x="1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2"/>
            <p:cNvSpPr>
              <a:spLocks/>
            </p:cNvSpPr>
            <p:nvPr/>
          </p:nvSpPr>
          <p:spPr bwMode="auto">
            <a:xfrm>
              <a:off x="461" y="1734"/>
              <a:ext cx="347" cy="27"/>
            </a:xfrm>
            <a:custGeom>
              <a:avLst/>
              <a:gdLst>
                <a:gd name="T0" fmla="*/ 4 w 164"/>
                <a:gd name="T1" fmla="*/ 13 h 13"/>
                <a:gd name="T2" fmla="*/ 161 w 164"/>
                <a:gd name="T3" fmla="*/ 10 h 13"/>
                <a:gd name="T4" fmla="*/ 162 w 164"/>
                <a:gd name="T5" fmla="*/ 7 h 13"/>
                <a:gd name="T6" fmla="*/ 4 w 164"/>
                <a:gd name="T7" fmla="*/ 8 h 13"/>
                <a:gd name="T8" fmla="*/ 4 w 16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">
                  <a:moveTo>
                    <a:pt x="4" y="13"/>
                  </a:moveTo>
                  <a:cubicBezTo>
                    <a:pt x="57" y="8"/>
                    <a:pt x="109" y="6"/>
                    <a:pt x="161" y="10"/>
                  </a:cubicBezTo>
                  <a:cubicBezTo>
                    <a:pt x="163" y="10"/>
                    <a:pt x="164" y="7"/>
                    <a:pt x="162" y="7"/>
                  </a:cubicBezTo>
                  <a:cubicBezTo>
                    <a:pt x="109" y="1"/>
                    <a:pt x="56" y="0"/>
                    <a:pt x="4" y="8"/>
                  </a:cubicBezTo>
                  <a:cubicBezTo>
                    <a:pt x="0" y="8"/>
                    <a:pt x="0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Group 189"/>
          <p:cNvGrpSpPr>
            <a:grpSpLocks noChangeAspect="1"/>
          </p:cNvGrpSpPr>
          <p:nvPr/>
        </p:nvGrpSpPr>
        <p:grpSpPr bwMode="auto">
          <a:xfrm rot="583418">
            <a:off x="7515728" y="1645271"/>
            <a:ext cx="1370063" cy="1581638"/>
            <a:chOff x="387" y="1666"/>
            <a:chExt cx="531" cy="613"/>
          </a:xfrm>
          <a:solidFill>
            <a:schemeClr val="accent1"/>
          </a:solidFill>
        </p:grpSpPr>
        <p:sp>
          <p:nvSpPr>
            <p:cNvPr id="59" name="Freeform 191"/>
            <p:cNvSpPr>
              <a:spLocks noEditPoints="1"/>
            </p:cNvSpPr>
            <p:nvPr/>
          </p:nvSpPr>
          <p:spPr bwMode="auto">
            <a:xfrm>
              <a:off x="387" y="1666"/>
              <a:ext cx="531" cy="613"/>
            </a:xfrm>
            <a:custGeom>
              <a:avLst/>
              <a:gdLst>
                <a:gd name="T0" fmla="*/ 27 w 251"/>
                <a:gd name="T1" fmla="*/ 274 h 290"/>
                <a:gd name="T2" fmla="*/ 34 w 251"/>
                <a:gd name="T3" fmla="*/ 269 h 290"/>
                <a:gd name="T4" fmla="*/ 16 w 251"/>
                <a:gd name="T5" fmla="*/ 137 h 290"/>
                <a:gd name="T6" fmla="*/ 20 w 251"/>
                <a:gd name="T7" fmla="*/ 166 h 290"/>
                <a:gd name="T8" fmla="*/ 35 w 251"/>
                <a:gd name="T9" fmla="*/ 199 h 290"/>
                <a:gd name="T10" fmla="*/ 40 w 251"/>
                <a:gd name="T11" fmla="*/ 221 h 290"/>
                <a:gd name="T12" fmla="*/ 57 w 251"/>
                <a:gd name="T13" fmla="*/ 229 h 290"/>
                <a:gd name="T14" fmla="*/ 211 w 251"/>
                <a:gd name="T15" fmla="*/ 215 h 290"/>
                <a:gd name="T16" fmla="*/ 230 w 251"/>
                <a:gd name="T17" fmla="*/ 270 h 290"/>
                <a:gd name="T18" fmla="*/ 171 w 251"/>
                <a:gd name="T19" fmla="*/ 242 h 290"/>
                <a:gd name="T20" fmla="*/ 116 w 251"/>
                <a:gd name="T21" fmla="*/ 247 h 290"/>
                <a:gd name="T22" fmla="*/ 59 w 251"/>
                <a:gd name="T23" fmla="*/ 283 h 290"/>
                <a:gd name="T24" fmla="*/ 78 w 251"/>
                <a:gd name="T25" fmla="*/ 283 h 290"/>
                <a:gd name="T26" fmla="*/ 115 w 251"/>
                <a:gd name="T27" fmla="*/ 255 h 290"/>
                <a:gd name="T28" fmla="*/ 156 w 251"/>
                <a:gd name="T29" fmla="*/ 277 h 290"/>
                <a:gd name="T30" fmla="*/ 175 w 251"/>
                <a:gd name="T31" fmla="*/ 253 h 290"/>
                <a:gd name="T32" fmla="*/ 205 w 251"/>
                <a:gd name="T33" fmla="*/ 277 h 290"/>
                <a:gd name="T34" fmla="*/ 222 w 251"/>
                <a:gd name="T35" fmla="*/ 275 h 290"/>
                <a:gd name="T36" fmla="*/ 241 w 251"/>
                <a:gd name="T37" fmla="*/ 64 h 290"/>
                <a:gd name="T38" fmla="*/ 4 w 251"/>
                <a:gd name="T39" fmla="*/ 11 h 290"/>
                <a:gd name="T40" fmla="*/ 85 w 251"/>
                <a:gd name="T41" fmla="*/ 115 h 290"/>
                <a:gd name="T42" fmla="*/ 180 w 251"/>
                <a:gd name="T43" fmla="*/ 112 h 290"/>
                <a:gd name="T44" fmla="*/ 132 w 251"/>
                <a:gd name="T45" fmla="*/ 158 h 290"/>
                <a:gd name="T46" fmla="*/ 93 w 251"/>
                <a:gd name="T47" fmla="*/ 121 h 290"/>
                <a:gd name="T48" fmla="*/ 135 w 251"/>
                <a:gd name="T49" fmla="*/ 119 h 290"/>
                <a:gd name="T50" fmla="*/ 135 w 251"/>
                <a:gd name="T51" fmla="*/ 119 h 290"/>
                <a:gd name="T52" fmla="*/ 134 w 251"/>
                <a:gd name="T53" fmla="*/ 194 h 290"/>
                <a:gd name="T54" fmla="*/ 139 w 251"/>
                <a:gd name="T55" fmla="*/ 162 h 290"/>
                <a:gd name="T56" fmla="*/ 139 w 251"/>
                <a:gd name="T57" fmla="*/ 162 h 290"/>
                <a:gd name="T58" fmla="*/ 183 w 251"/>
                <a:gd name="T59" fmla="*/ 189 h 290"/>
                <a:gd name="T60" fmla="*/ 210 w 251"/>
                <a:gd name="T61" fmla="*/ 116 h 290"/>
                <a:gd name="T62" fmla="*/ 175 w 251"/>
                <a:gd name="T63" fmla="*/ 112 h 290"/>
                <a:gd name="T64" fmla="*/ 175 w 251"/>
                <a:gd name="T65" fmla="*/ 112 h 290"/>
                <a:gd name="T66" fmla="*/ 125 w 251"/>
                <a:gd name="T67" fmla="*/ 81 h 290"/>
                <a:gd name="T68" fmla="*/ 88 w 251"/>
                <a:gd name="T69" fmla="*/ 143 h 290"/>
                <a:gd name="T70" fmla="*/ 55 w 251"/>
                <a:gd name="T71" fmla="*/ 170 h 290"/>
                <a:gd name="T72" fmla="*/ 55 w 251"/>
                <a:gd name="T73" fmla="*/ 170 h 290"/>
                <a:gd name="T74" fmla="*/ 91 w 251"/>
                <a:gd name="T75" fmla="*/ 222 h 290"/>
                <a:gd name="T76" fmla="*/ 95 w 251"/>
                <a:gd name="T77" fmla="*/ 203 h 290"/>
                <a:gd name="T78" fmla="*/ 131 w 251"/>
                <a:gd name="T79" fmla="*/ 222 h 290"/>
                <a:gd name="T80" fmla="*/ 179 w 251"/>
                <a:gd name="T81" fmla="*/ 194 h 290"/>
                <a:gd name="T82" fmla="*/ 208 w 251"/>
                <a:gd name="T83" fmla="*/ 215 h 290"/>
                <a:gd name="T84" fmla="*/ 209 w 251"/>
                <a:gd name="T85" fmla="*/ 188 h 290"/>
                <a:gd name="T86" fmla="*/ 215 w 251"/>
                <a:gd name="T87" fmla="*/ 153 h 290"/>
                <a:gd name="T88" fmla="*/ 215 w 251"/>
                <a:gd name="T89" fmla="*/ 141 h 290"/>
                <a:gd name="T90" fmla="*/ 118 w 251"/>
                <a:gd name="T91" fmla="*/ 13 h 290"/>
                <a:gd name="T92" fmla="*/ 230 w 251"/>
                <a:gd name="T93" fmla="*/ 41 h 290"/>
                <a:gd name="T94" fmla="*/ 214 w 251"/>
                <a:gd name="T95" fmla="*/ 64 h 290"/>
                <a:gd name="T96" fmla="*/ 173 w 251"/>
                <a:gd name="T97" fmla="*/ 51 h 290"/>
                <a:gd name="T98" fmla="*/ 131 w 251"/>
                <a:gd name="T99" fmla="*/ 75 h 290"/>
                <a:gd name="T100" fmla="*/ 124 w 251"/>
                <a:gd name="T101" fmla="*/ 61 h 290"/>
                <a:gd name="T102" fmla="*/ 81 w 251"/>
                <a:gd name="T103" fmla="*/ 60 h 290"/>
                <a:gd name="T104" fmla="*/ 45 w 251"/>
                <a:gd name="T105" fmla="*/ 60 h 290"/>
                <a:gd name="T106" fmla="*/ 45 w 251"/>
                <a:gd name="T107" fmla="*/ 87 h 290"/>
                <a:gd name="T108" fmla="*/ 118 w 251"/>
                <a:gd name="T10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1" h="290">
                  <a:moveTo>
                    <a:pt x="0" y="15"/>
                  </a:moveTo>
                  <a:cubicBezTo>
                    <a:pt x="3" y="69"/>
                    <a:pt x="5" y="123"/>
                    <a:pt x="8" y="176"/>
                  </a:cubicBezTo>
                  <a:cubicBezTo>
                    <a:pt x="10" y="202"/>
                    <a:pt x="9" y="229"/>
                    <a:pt x="13" y="254"/>
                  </a:cubicBezTo>
                  <a:cubicBezTo>
                    <a:pt x="15" y="264"/>
                    <a:pt x="18" y="272"/>
                    <a:pt x="27" y="274"/>
                  </a:cubicBezTo>
                  <a:cubicBezTo>
                    <a:pt x="32" y="285"/>
                    <a:pt x="49" y="290"/>
                    <a:pt x="59" y="286"/>
                  </a:cubicBezTo>
                  <a:cubicBezTo>
                    <a:pt x="60" y="285"/>
                    <a:pt x="60" y="282"/>
                    <a:pt x="58" y="282"/>
                  </a:cubicBezTo>
                  <a:cubicBezTo>
                    <a:pt x="53" y="281"/>
                    <a:pt x="48" y="281"/>
                    <a:pt x="43" y="278"/>
                  </a:cubicBezTo>
                  <a:cubicBezTo>
                    <a:pt x="39" y="276"/>
                    <a:pt x="37" y="272"/>
                    <a:pt x="34" y="269"/>
                  </a:cubicBezTo>
                  <a:cubicBezTo>
                    <a:pt x="34" y="268"/>
                    <a:pt x="33" y="267"/>
                    <a:pt x="32" y="267"/>
                  </a:cubicBezTo>
                  <a:cubicBezTo>
                    <a:pt x="31" y="266"/>
                    <a:pt x="31" y="266"/>
                    <a:pt x="30" y="266"/>
                  </a:cubicBezTo>
                  <a:cubicBezTo>
                    <a:pt x="16" y="260"/>
                    <a:pt x="19" y="206"/>
                    <a:pt x="18" y="196"/>
                  </a:cubicBezTo>
                  <a:cubicBezTo>
                    <a:pt x="18" y="176"/>
                    <a:pt x="17" y="156"/>
                    <a:pt x="16" y="137"/>
                  </a:cubicBezTo>
                  <a:cubicBezTo>
                    <a:pt x="15" y="132"/>
                    <a:pt x="15" y="127"/>
                    <a:pt x="15" y="122"/>
                  </a:cubicBezTo>
                  <a:cubicBezTo>
                    <a:pt x="25" y="122"/>
                    <a:pt x="36" y="122"/>
                    <a:pt x="46" y="122"/>
                  </a:cubicBezTo>
                  <a:cubicBezTo>
                    <a:pt x="47" y="136"/>
                    <a:pt x="48" y="150"/>
                    <a:pt x="49" y="163"/>
                  </a:cubicBezTo>
                  <a:cubicBezTo>
                    <a:pt x="39" y="164"/>
                    <a:pt x="29" y="165"/>
                    <a:pt x="20" y="166"/>
                  </a:cubicBezTo>
                  <a:cubicBezTo>
                    <a:pt x="17" y="167"/>
                    <a:pt x="17" y="170"/>
                    <a:pt x="20" y="170"/>
                  </a:cubicBezTo>
                  <a:cubicBezTo>
                    <a:pt x="29" y="171"/>
                    <a:pt x="39" y="170"/>
                    <a:pt x="49" y="170"/>
                  </a:cubicBezTo>
                  <a:cubicBezTo>
                    <a:pt x="50" y="179"/>
                    <a:pt x="50" y="189"/>
                    <a:pt x="51" y="198"/>
                  </a:cubicBezTo>
                  <a:cubicBezTo>
                    <a:pt x="46" y="198"/>
                    <a:pt x="40" y="198"/>
                    <a:pt x="35" y="199"/>
                  </a:cubicBezTo>
                  <a:cubicBezTo>
                    <a:pt x="32" y="199"/>
                    <a:pt x="33" y="202"/>
                    <a:pt x="35" y="203"/>
                  </a:cubicBezTo>
                  <a:cubicBezTo>
                    <a:pt x="40" y="203"/>
                    <a:pt x="46" y="203"/>
                    <a:pt x="51" y="204"/>
                  </a:cubicBezTo>
                  <a:cubicBezTo>
                    <a:pt x="52" y="209"/>
                    <a:pt x="52" y="215"/>
                    <a:pt x="52" y="221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37" y="221"/>
                    <a:pt x="37" y="225"/>
                    <a:pt x="40" y="225"/>
                  </a:cubicBezTo>
                  <a:cubicBezTo>
                    <a:pt x="44" y="226"/>
                    <a:pt x="48" y="226"/>
                    <a:pt x="53" y="227"/>
                  </a:cubicBezTo>
                  <a:cubicBezTo>
                    <a:pt x="53" y="228"/>
                    <a:pt x="53" y="228"/>
                    <a:pt x="53" y="229"/>
                  </a:cubicBezTo>
                  <a:cubicBezTo>
                    <a:pt x="53" y="231"/>
                    <a:pt x="57" y="231"/>
                    <a:pt x="57" y="229"/>
                  </a:cubicBezTo>
                  <a:cubicBezTo>
                    <a:pt x="57" y="228"/>
                    <a:pt x="57" y="228"/>
                    <a:pt x="57" y="227"/>
                  </a:cubicBezTo>
                  <a:cubicBezTo>
                    <a:pt x="111" y="233"/>
                    <a:pt x="170" y="227"/>
                    <a:pt x="222" y="217"/>
                  </a:cubicBezTo>
                  <a:cubicBezTo>
                    <a:pt x="224" y="216"/>
                    <a:pt x="224" y="213"/>
                    <a:pt x="222" y="213"/>
                  </a:cubicBezTo>
                  <a:cubicBezTo>
                    <a:pt x="218" y="214"/>
                    <a:pt x="215" y="214"/>
                    <a:pt x="211" y="215"/>
                  </a:cubicBezTo>
                  <a:cubicBezTo>
                    <a:pt x="212" y="206"/>
                    <a:pt x="212" y="197"/>
                    <a:pt x="213" y="188"/>
                  </a:cubicBezTo>
                  <a:cubicBezTo>
                    <a:pt x="221" y="186"/>
                    <a:pt x="229" y="184"/>
                    <a:pt x="237" y="183"/>
                  </a:cubicBezTo>
                  <a:cubicBezTo>
                    <a:pt x="239" y="212"/>
                    <a:pt x="240" y="241"/>
                    <a:pt x="242" y="270"/>
                  </a:cubicBezTo>
                  <a:cubicBezTo>
                    <a:pt x="238" y="271"/>
                    <a:pt x="234" y="271"/>
                    <a:pt x="230" y="270"/>
                  </a:cubicBezTo>
                  <a:cubicBezTo>
                    <a:pt x="236" y="257"/>
                    <a:pt x="227" y="240"/>
                    <a:pt x="211" y="242"/>
                  </a:cubicBezTo>
                  <a:cubicBezTo>
                    <a:pt x="196" y="244"/>
                    <a:pt x="189" y="263"/>
                    <a:pt x="199" y="273"/>
                  </a:cubicBezTo>
                  <a:cubicBezTo>
                    <a:pt x="194" y="272"/>
                    <a:pt x="190" y="272"/>
                    <a:pt x="185" y="271"/>
                  </a:cubicBezTo>
                  <a:cubicBezTo>
                    <a:pt x="192" y="261"/>
                    <a:pt x="185" y="244"/>
                    <a:pt x="171" y="242"/>
                  </a:cubicBezTo>
                  <a:cubicBezTo>
                    <a:pt x="161" y="241"/>
                    <a:pt x="149" y="247"/>
                    <a:pt x="145" y="256"/>
                  </a:cubicBezTo>
                  <a:cubicBezTo>
                    <a:pt x="143" y="262"/>
                    <a:pt x="144" y="268"/>
                    <a:pt x="147" y="272"/>
                  </a:cubicBezTo>
                  <a:cubicBezTo>
                    <a:pt x="144" y="271"/>
                    <a:pt x="141" y="271"/>
                    <a:pt x="137" y="271"/>
                  </a:cubicBezTo>
                  <a:cubicBezTo>
                    <a:pt x="140" y="259"/>
                    <a:pt x="130" y="244"/>
                    <a:pt x="116" y="247"/>
                  </a:cubicBezTo>
                  <a:cubicBezTo>
                    <a:pt x="102" y="249"/>
                    <a:pt x="94" y="266"/>
                    <a:pt x="101" y="277"/>
                  </a:cubicBezTo>
                  <a:cubicBezTo>
                    <a:pt x="96" y="277"/>
                    <a:pt x="91" y="276"/>
                    <a:pt x="86" y="276"/>
                  </a:cubicBezTo>
                  <a:cubicBezTo>
                    <a:pt x="93" y="264"/>
                    <a:pt x="87" y="247"/>
                    <a:pt x="71" y="246"/>
                  </a:cubicBezTo>
                  <a:cubicBezTo>
                    <a:pt x="50" y="245"/>
                    <a:pt x="43" y="271"/>
                    <a:pt x="59" y="283"/>
                  </a:cubicBezTo>
                  <a:cubicBezTo>
                    <a:pt x="63" y="285"/>
                    <a:pt x="67" y="279"/>
                    <a:pt x="64" y="276"/>
                  </a:cubicBezTo>
                  <a:cubicBezTo>
                    <a:pt x="55" y="269"/>
                    <a:pt x="57" y="254"/>
                    <a:pt x="71" y="255"/>
                  </a:cubicBezTo>
                  <a:cubicBezTo>
                    <a:pt x="82" y="255"/>
                    <a:pt x="84" y="269"/>
                    <a:pt x="76" y="276"/>
                  </a:cubicBezTo>
                  <a:cubicBezTo>
                    <a:pt x="73" y="278"/>
                    <a:pt x="74" y="283"/>
                    <a:pt x="78" y="283"/>
                  </a:cubicBezTo>
                  <a:cubicBezTo>
                    <a:pt x="86" y="283"/>
                    <a:pt x="95" y="283"/>
                    <a:pt x="103" y="283"/>
                  </a:cubicBezTo>
                  <a:cubicBezTo>
                    <a:pt x="105" y="282"/>
                    <a:pt x="105" y="282"/>
                    <a:pt x="106" y="281"/>
                  </a:cubicBezTo>
                  <a:cubicBezTo>
                    <a:pt x="108" y="281"/>
                    <a:pt x="110" y="278"/>
                    <a:pt x="109" y="275"/>
                  </a:cubicBezTo>
                  <a:cubicBezTo>
                    <a:pt x="105" y="268"/>
                    <a:pt x="107" y="257"/>
                    <a:pt x="115" y="255"/>
                  </a:cubicBezTo>
                  <a:cubicBezTo>
                    <a:pt x="127" y="252"/>
                    <a:pt x="133" y="267"/>
                    <a:pt x="128" y="275"/>
                  </a:cubicBezTo>
                  <a:cubicBezTo>
                    <a:pt x="126" y="277"/>
                    <a:pt x="129" y="282"/>
                    <a:pt x="132" y="280"/>
                  </a:cubicBezTo>
                  <a:cubicBezTo>
                    <a:pt x="139" y="277"/>
                    <a:pt x="146" y="277"/>
                    <a:pt x="153" y="279"/>
                  </a:cubicBezTo>
                  <a:cubicBezTo>
                    <a:pt x="155" y="280"/>
                    <a:pt x="156" y="278"/>
                    <a:pt x="156" y="277"/>
                  </a:cubicBezTo>
                  <a:cubicBezTo>
                    <a:pt x="159" y="276"/>
                    <a:pt x="159" y="272"/>
                    <a:pt x="157" y="270"/>
                  </a:cubicBezTo>
                  <a:cubicBezTo>
                    <a:pt x="157" y="265"/>
                    <a:pt x="158" y="259"/>
                    <a:pt x="158" y="253"/>
                  </a:cubicBezTo>
                  <a:cubicBezTo>
                    <a:pt x="160" y="253"/>
                    <a:pt x="161" y="252"/>
                    <a:pt x="163" y="251"/>
                  </a:cubicBezTo>
                  <a:cubicBezTo>
                    <a:pt x="167" y="250"/>
                    <a:pt x="172" y="250"/>
                    <a:pt x="175" y="253"/>
                  </a:cubicBezTo>
                  <a:cubicBezTo>
                    <a:pt x="181" y="258"/>
                    <a:pt x="182" y="266"/>
                    <a:pt x="174" y="270"/>
                  </a:cubicBezTo>
                  <a:cubicBezTo>
                    <a:pt x="170" y="272"/>
                    <a:pt x="173" y="277"/>
                    <a:pt x="176" y="277"/>
                  </a:cubicBezTo>
                  <a:cubicBezTo>
                    <a:pt x="185" y="278"/>
                    <a:pt x="194" y="279"/>
                    <a:pt x="203" y="279"/>
                  </a:cubicBezTo>
                  <a:cubicBezTo>
                    <a:pt x="204" y="279"/>
                    <a:pt x="205" y="278"/>
                    <a:pt x="205" y="277"/>
                  </a:cubicBezTo>
                  <a:cubicBezTo>
                    <a:pt x="207" y="276"/>
                    <a:pt x="208" y="273"/>
                    <a:pt x="207" y="271"/>
                  </a:cubicBezTo>
                  <a:cubicBezTo>
                    <a:pt x="201" y="264"/>
                    <a:pt x="200" y="250"/>
                    <a:pt x="212" y="249"/>
                  </a:cubicBezTo>
                  <a:cubicBezTo>
                    <a:pt x="224" y="248"/>
                    <a:pt x="228" y="262"/>
                    <a:pt x="221" y="269"/>
                  </a:cubicBezTo>
                  <a:cubicBezTo>
                    <a:pt x="220" y="271"/>
                    <a:pt x="219" y="274"/>
                    <a:pt x="222" y="275"/>
                  </a:cubicBezTo>
                  <a:cubicBezTo>
                    <a:pt x="231" y="279"/>
                    <a:pt x="244" y="279"/>
                    <a:pt x="250" y="270"/>
                  </a:cubicBezTo>
                  <a:cubicBezTo>
                    <a:pt x="251" y="269"/>
                    <a:pt x="249" y="268"/>
                    <a:pt x="248" y="268"/>
                  </a:cubicBezTo>
                  <a:cubicBezTo>
                    <a:pt x="249" y="223"/>
                    <a:pt x="247" y="177"/>
                    <a:pt x="245" y="132"/>
                  </a:cubicBezTo>
                  <a:cubicBezTo>
                    <a:pt x="244" y="109"/>
                    <a:pt x="242" y="87"/>
                    <a:pt x="241" y="64"/>
                  </a:cubicBezTo>
                  <a:cubicBezTo>
                    <a:pt x="240" y="49"/>
                    <a:pt x="242" y="29"/>
                    <a:pt x="235" y="15"/>
                  </a:cubicBezTo>
                  <a:cubicBezTo>
                    <a:pt x="230" y="5"/>
                    <a:pt x="222" y="2"/>
                    <a:pt x="212" y="2"/>
                  </a:cubicBezTo>
                  <a:cubicBezTo>
                    <a:pt x="190" y="0"/>
                    <a:pt x="167" y="2"/>
                    <a:pt x="145" y="2"/>
                  </a:cubicBezTo>
                  <a:cubicBezTo>
                    <a:pt x="98" y="3"/>
                    <a:pt x="51" y="6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lose/>
                  <a:moveTo>
                    <a:pt x="52" y="86"/>
                  </a:moveTo>
                  <a:cubicBezTo>
                    <a:pt x="62" y="86"/>
                    <a:pt x="72" y="85"/>
                    <a:pt x="82" y="84"/>
                  </a:cubicBezTo>
                  <a:cubicBezTo>
                    <a:pt x="83" y="94"/>
                    <a:pt x="84" y="104"/>
                    <a:pt x="85" y="115"/>
                  </a:cubicBezTo>
                  <a:cubicBezTo>
                    <a:pt x="75" y="115"/>
                    <a:pt x="64" y="115"/>
                    <a:pt x="54" y="115"/>
                  </a:cubicBezTo>
                  <a:cubicBezTo>
                    <a:pt x="54" y="106"/>
                    <a:pt x="53" y="96"/>
                    <a:pt x="52" y="86"/>
                  </a:cubicBezTo>
                  <a:close/>
                  <a:moveTo>
                    <a:pt x="210" y="113"/>
                  </a:moveTo>
                  <a:cubicBezTo>
                    <a:pt x="200" y="112"/>
                    <a:pt x="190" y="112"/>
                    <a:pt x="180" y="112"/>
                  </a:cubicBezTo>
                  <a:cubicBezTo>
                    <a:pt x="180" y="101"/>
                    <a:pt x="180" y="89"/>
                    <a:pt x="179" y="78"/>
                  </a:cubicBezTo>
                  <a:cubicBezTo>
                    <a:pt x="190" y="77"/>
                    <a:pt x="201" y="77"/>
                    <a:pt x="212" y="76"/>
                  </a:cubicBezTo>
                  <a:cubicBezTo>
                    <a:pt x="211" y="88"/>
                    <a:pt x="210" y="100"/>
                    <a:pt x="210" y="113"/>
                  </a:cubicBezTo>
                  <a:close/>
                  <a:moveTo>
                    <a:pt x="132" y="158"/>
                  </a:moveTo>
                  <a:cubicBezTo>
                    <a:pt x="130" y="158"/>
                    <a:pt x="127" y="158"/>
                    <a:pt x="124" y="159"/>
                  </a:cubicBezTo>
                  <a:cubicBezTo>
                    <a:pt x="115" y="159"/>
                    <a:pt x="105" y="160"/>
                    <a:pt x="95" y="160"/>
                  </a:cubicBezTo>
                  <a:cubicBezTo>
                    <a:pt x="94" y="153"/>
                    <a:pt x="94" y="146"/>
                    <a:pt x="94" y="139"/>
                  </a:cubicBezTo>
                  <a:cubicBezTo>
                    <a:pt x="93" y="133"/>
                    <a:pt x="93" y="127"/>
                    <a:pt x="93" y="121"/>
                  </a:cubicBezTo>
                  <a:cubicBezTo>
                    <a:pt x="104" y="120"/>
                    <a:pt x="116" y="120"/>
                    <a:pt x="127" y="119"/>
                  </a:cubicBezTo>
                  <a:cubicBezTo>
                    <a:pt x="128" y="119"/>
                    <a:pt x="128" y="119"/>
                    <a:pt x="129" y="119"/>
                  </a:cubicBezTo>
                  <a:cubicBezTo>
                    <a:pt x="130" y="132"/>
                    <a:pt x="131" y="145"/>
                    <a:pt x="132" y="158"/>
                  </a:cubicBezTo>
                  <a:close/>
                  <a:moveTo>
                    <a:pt x="135" y="119"/>
                  </a:moveTo>
                  <a:cubicBezTo>
                    <a:pt x="149" y="118"/>
                    <a:pt x="162" y="118"/>
                    <a:pt x="176" y="117"/>
                  </a:cubicBezTo>
                  <a:cubicBezTo>
                    <a:pt x="176" y="129"/>
                    <a:pt x="176" y="141"/>
                    <a:pt x="177" y="154"/>
                  </a:cubicBezTo>
                  <a:cubicBezTo>
                    <a:pt x="164" y="155"/>
                    <a:pt x="151" y="156"/>
                    <a:pt x="138" y="157"/>
                  </a:cubicBezTo>
                  <a:cubicBezTo>
                    <a:pt x="137" y="144"/>
                    <a:pt x="136" y="132"/>
                    <a:pt x="135" y="119"/>
                  </a:cubicBezTo>
                  <a:close/>
                  <a:moveTo>
                    <a:pt x="128" y="163"/>
                  </a:moveTo>
                  <a:cubicBezTo>
                    <a:pt x="130" y="163"/>
                    <a:pt x="131" y="163"/>
                    <a:pt x="133" y="163"/>
                  </a:cubicBezTo>
                  <a:cubicBezTo>
                    <a:pt x="134" y="173"/>
                    <a:pt x="135" y="184"/>
                    <a:pt x="136" y="194"/>
                  </a:cubicBezTo>
                  <a:cubicBezTo>
                    <a:pt x="136" y="194"/>
                    <a:pt x="135" y="194"/>
                    <a:pt x="134" y="194"/>
                  </a:cubicBezTo>
                  <a:cubicBezTo>
                    <a:pt x="121" y="195"/>
                    <a:pt x="108" y="196"/>
                    <a:pt x="95" y="196"/>
                  </a:cubicBezTo>
                  <a:cubicBezTo>
                    <a:pt x="95" y="186"/>
                    <a:pt x="95" y="177"/>
                    <a:pt x="95" y="167"/>
                  </a:cubicBezTo>
                  <a:cubicBezTo>
                    <a:pt x="106" y="166"/>
                    <a:pt x="117" y="164"/>
                    <a:pt x="128" y="163"/>
                  </a:cubicBezTo>
                  <a:close/>
                  <a:moveTo>
                    <a:pt x="139" y="162"/>
                  </a:moveTo>
                  <a:cubicBezTo>
                    <a:pt x="151" y="161"/>
                    <a:pt x="164" y="160"/>
                    <a:pt x="177" y="158"/>
                  </a:cubicBezTo>
                  <a:cubicBezTo>
                    <a:pt x="178" y="168"/>
                    <a:pt x="178" y="179"/>
                    <a:pt x="179" y="189"/>
                  </a:cubicBezTo>
                  <a:cubicBezTo>
                    <a:pt x="166" y="191"/>
                    <a:pt x="153" y="192"/>
                    <a:pt x="141" y="193"/>
                  </a:cubicBezTo>
                  <a:cubicBezTo>
                    <a:pt x="140" y="183"/>
                    <a:pt x="139" y="173"/>
                    <a:pt x="139" y="162"/>
                  </a:cubicBezTo>
                  <a:close/>
                  <a:moveTo>
                    <a:pt x="182" y="158"/>
                  </a:moveTo>
                  <a:cubicBezTo>
                    <a:pt x="191" y="156"/>
                    <a:pt x="200" y="155"/>
                    <a:pt x="210" y="154"/>
                  </a:cubicBezTo>
                  <a:cubicBezTo>
                    <a:pt x="209" y="164"/>
                    <a:pt x="209" y="175"/>
                    <a:pt x="209" y="185"/>
                  </a:cubicBezTo>
                  <a:cubicBezTo>
                    <a:pt x="200" y="186"/>
                    <a:pt x="192" y="188"/>
                    <a:pt x="183" y="189"/>
                  </a:cubicBezTo>
                  <a:cubicBezTo>
                    <a:pt x="183" y="178"/>
                    <a:pt x="182" y="168"/>
                    <a:pt x="182" y="158"/>
                  </a:cubicBezTo>
                  <a:close/>
                  <a:moveTo>
                    <a:pt x="182" y="153"/>
                  </a:moveTo>
                  <a:cubicBezTo>
                    <a:pt x="182" y="141"/>
                    <a:pt x="181" y="129"/>
                    <a:pt x="181" y="117"/>
                  </a:cubicBezTo>
                  <a:cubicBezTo>
                    <a:pt x="191" y="116"/>
                    <a:pt x="200" y="116"/>
                    <a:pt x="210" y="116"/>
                  </a:cubicBezTo>
                  <a:cubicBezTo>
                    <a:pt x="210" y="123"/>
                    <a:pt x="210" y="130"/>
                    <a:pt x="210" y="137"/>
                  </a:cubicBezTo>
                  <a:cubicBezTo>
                    <a:pt x="210" y="141"/>
                    <a:pt x="210" y="146"/>
                    <a:pt x="210" y="150"/>
                  </a:cubicBezTo>
                  <a:cubicBezTo>
                    <a:pt x="200" y="151"/>
                    <a:pt x="191" y="152"/>
                    <a:pt x="182" y="153"/>
                  </a:cubicBezTo>
                  <a:close/>
                  <a:moveTo>
                    <a:pt x="175" y="112"/>
                  </a:moveTo>
                  <a:cubicBezTo>
                    <a:pt x="162" y="113"/>
                    <a:pt x="148" y="113"/>
                    <a:pt x="135" y="114"/>
                  </a:cubicBezTo>
                  <a:cubicBezTo>
                    <a:pt x="134" y="103"/>
                    <a:pt x="133" y="92"/>
                    <a:pt x="132" y="81"/>
                  </a:cubicBezTo>
                  <a:cubicBezTo>
                    <a:pt x="146" y="80"/>
                    <a:pt x="160" y="79"/>
                    <a:pt x="174" y="78"/>
                  </a:cubicBezTo>
                  <a:cubicBezTo>
                    <a:pt x="175" y="90"/>
                    <a:pt x="175" y="101"/>
                    <a:pt x="175" y="112"/>
                  </a:cubicBezTo>
                  <a:close/>
                  <a:moveTo>
                    <a:pt x="128" y="114"/>
                  </a:moveTo>
                  <a:cubicBezTo>
                    <a:pt x="116" y="114"/>
                    <a:pt x="104" y="114"/>
                    <a:pt x="92" y="114"/>
                  </a:cubicBezTo>
                  <a:cubicBezTo>
                    <a:pt x="92" y="104"/>
                    <a:pt x="91" y="94"/>
                    <a:pt x="90" y="84"/>
                  </a:cubicBezTo>
                  <a:cubicBezTo>
                    <a:pt x="102" y="83"/>
                    <a:pt x="114" y="82"/>
                    <a:pt x="125" y="81"/>
                  </a:cubicBezTo>
                  <a:cubicBezTo>
                    <a:pt x="126" y="92"/>
                    <a:pt x="127" y="103"/>
                    <a:pt x="128" y="114"/>
                  </a:cubicBezTo>
                  <a:close/>
                  <a:moveTo>
                    <a:pt x="54" y="122"/>
                  </a:moveTo>
                  <a:cubicBezTo>
                    <a:pt x="65" y="122"/>
                    <a:pt x="75" y="121"/>
                    <a:pt x="86" y="121"/>
                  </a:cubicBezTo>
                  <a:cubicBezTo>
                    <a:pt x="87" y="128"/>
                    <a:pt x="88" y="135"/>
                    <a:pt x="88" y="143"/>
                  </a:cubicBezTo>
                  <a:cubicBezTo>
                    <a:pt x="89" y="149"/>
                    <a:pt x="89" y="155"/>
                    <a:pt x="89" y="161"/>
                  </a:cubicBezTo>
                  <a:cubicBezTo>
                    <a:pt x="78" y="161"/>
                    <a:pt x="66" y="162"/>
                    <a:pt x="55" y="163"/>
                  </a:cubicBezTo>
                  <a:cubicBezTo>
                    <a:pt x="55" y="149"/>
                    <a:pt x="55" y="136"/>
                    <a:pt x="54" y="122"/>
                  </a:cubicBezTo>
                  <a:close/>
                  <a:moveTo>
                    <a:pt x="55" y="170"/>
                  </a:moveTo>
                  <a:cubicBezTo>
                    <a:pt x="67" y="169"/>
                    <a:pt x="78" y="168"/>
                    <a:pt x="89" y="167"/>
                  </a:cubicBezTo>
                  <a:cubicBezTo>
                    <a:pt x="90" y="177"/>
                    <a:pt x="90" y="187"/>
                    <a:pt x="90" y="196"/>
                  </a:cubicBezTo>
                  <a:cubicBezTo>
                    <a:pt x="79" y="197"/>
                    <a:pt x="67" y="197"/>
                    <a:pt x="56" y="198"/>
                  </a:cubicBezTo>
                  <a:cubicBezTo>
                    <a:pt x="56" y="188"/>
                    <a:pt x="55" y="179"/>
                    <a:pt x="55" y="170"/>
                  </a:cubicBezTo>
                  <a:close/>
                  <a:moveTo>
                    <a:pt x="56" y="221"/>
                  </a:moveTo>
                  <a:cubicBezTo>
                    <a:pt x="56" y="215"/>
                    <a:pt x="56" y="209"/>
                    <a:pt x="56" y="204"/>
                  </a:cubicBezTo>
                  <a:cubicBezTo>
                    <a:pt x="67" y="204"/>
                    <a:pt x="79" y="204"/>
                    <a:pt x="91" y="203"/>
                  </a:cubicBezTo>
                  <a:cubicBezTo>
                    <a:pt x="91" y="210"/>
                    <a:pt x="91" y="216"/>
                    <a:pt x="91" y="222"/>
                  </a:cubicBezTo>
                  <a:cubicBezTo>
                    <a:pt x="80" y="222"/>
                    <a:pt x="68" y="221"/>
                    <a:pt x="56" y="221"/>
                  </a:cubicBezTo>
                  <a:close/>
                  <a:moveTo>
                    <a:pt x="131" y="222"/>
                  </a:moveTo>
                  <a:cubicBezTo>
                    <a:pt x="119" y="223"/>
                    <a:pt x="107" y="223"/>
                    <a:pt x="94" y="222"/>
                  </a:cubicBezTo>
                  <a:cubicBezTo>
                    <a:pt x="95" y="216"/>
                    <a:pt x="95" y="210"/>
                    <a:pt x="95" y="203"/>
                  </a:cubicBezTo>
                  <a:cubicBezTo>
                    <a:pt x="109" y="202"/>
                    <a:pt x="123" y="201"/>
                    <a:pt x="137" y="200"/>
                  </a:cubicBezTo>
                  <a:cubicBezTo>
                    <a:pt x="138" y="207"/>
                    <a:pt x="139" y="214"/>
                    <a:pt x="139" y="222"/>
                  </a:cubicBezTo>
                  <a:cubicBezTo>
                    <a:pt x="139" y="222"/>
                    <a:pt x="140" y="222"/>
                    <a:pt x="140" y="222"/>
                  </a:cubicBezTo>
                  <a:cubicBezTo>
                    <a:pt x="137" y="222"/>
                    <a:pt x="134" y="222"/>
                    <a:pt x="131" y="222"/>
                  </a:cubicBezTo>
                  <a:close/>
                  <a:moveTo>
                    <a:pt x="142" y="222"/>
                  </a:moveTo>
                  <a:cubicBezTo>
                    <a:pt x="142" y="222"/>
                    <a:pt x="142" y="222"/>
                    <a:pt x="142" y="222"/>
                  </a:cubicBezTo>
                  <a:cubicBezTo>
                    <a:pt x="142" y="214"/>
                    <a:pt x="142" y="207"/>
                    <a:pt x="141" y="199"/>
                  </a:cubicBezTo>
                  <a:cubicBezTo>
                    <a:pt x="154" y="198"/>
                    <a:pt x="166" y="196"/>
                    <a:pt x="179" y="194"/>
                  </a:cubicBezTo>
                  <a:cubicBezTo>
                    <a:pt x="179" y="202"/>
                    <a:pt x="180" y="209"/>
                    <a:pt x="180" y="217"/>
                  </a:cubicBezTo>
                  <a:cubicBezTo>
                    <a:pt x="180" y="218"/>
                    <a:pt x="180" y="218"/>
                    <a:pt x="181" y="219"/>
                  </a:cubicBezTo>
                  <a:cubicBezTo>
                    <a:pt x="168" y="220"/>
                    <a:pt x="155" y="221"/>
                    <a:pt x="142" y="222"/>
                  </a:cubicBezTo>
                  <a:close/>
                  <a:moveTo>
                    <a:pt x="208" y="215"/>
                  </a:moveTo>
                  <a:cubicBezTo>
                    <a:pt x="200" y="216"/>
                    <a:pt x="192" y="217"/>
                    <a:pt x="183" y="218"/>
                  </a:cubicBezTo>
                  <a:cubicBezTo>
                    <a:pt x="183" y="218"/>
                    <a:pt x="184" y="218"/>
                    <a:pt x="184" y="217"/>
                  </a:cubicBezTo>
                  <a:cubicBezTo>
                    <a:pt x="183" y="209"/>
                    <a:pt x="183" y="201"/>
                    <a:pt x="183" y="193"/>
                  </a:cubicBezTo>
                  <a:cubicBezTo>
                    <a:pt x="192" y="192"/>
                    <a:pt x="200" y="190"/>
                    <a:pt x="209" y="188"/>
                  </a:cubicBezTo>
                  <a:cubicBezTo>
                    <a:pt x="209" y="197"/>
                    <a:pt x="209" y="206"/>
                    <a:pt x="208" y="215"/>
                  </a:cubicBezTo>
                  <a:close/>
                  <a:moveTo>
                    <a:pt x="237" y="180"/>
                  </a:moveTo>
                  <a:cubicBezTo>
                    <a:pt x="229" y="182"/>
                    <a:pt x="221" y="183"/>
                    <a:pt x="213" y="184"/>
                  </a:cubicBezTo>
                  <a:cubicBezTo>
                    <a:pt x="214" y="174"/>
                    <a:pt x="214" y="164"/>
                    <a:pt x="215" y="153"/>
                  </a:cubicBezTo>
                  <a:cubicBezTo>
                    <a:pt x="220" y="152"/>
                    <a:pt x="224" y="152"/>
                    <a:pt x="229" y="151"/>
                  </a:cubicBezTo>
                  <a:cubicBezTo>
                    <a:pt x="231" y="151"/>
                    <a:pt x="230" y="148"/>
                    <a:pt x="229" y="148"/>
                  </a:cubicBezTo>
                  <a:cubicBezTo>
                    <a:pt x="224" y="149"/>
                    <a:pt x="220" y="149"/>
                    <a:pt x="215" y="150"/>
                  </a:cubicBezTo>
                  <a:cubicBezTo>
                    <a:pt x="215" y="147"/>
                    <a:pt x="215" y="144"/>
                    <a:pt x="215" y="141"/>
                  </a:cubicBezTo>
                  <a:cubicBezTo>
                    <a:pt x="216" y="133"/>
                    <a:pt x="216" y="125"/>
                    <a:pt x="217" y="117"/>
                  </a:cubicBezTo>
                  <a:cubicBezTo>
                    <a:pt x="223" y="117"/>
                    <a:pt x="229" y="117"/>
                    <a:pt x="234" y="118"/>
                  </a:cubicBezTo>
                  <a:cubicBezTo>
                    <a:pt x="236" y="139"/>
                    <a:pt x="236" y="160"/>
                    <a:pt x="237" y="180"/>
                  </a:cubicBezTo>
                  <a:close/>
                  <a:moveTo>
                    <a:pt x="118" y="13"/>
                  </a:moveTo>
                  <a:cubicBezTo>
                    <a:pt x="139" y="12"/>
                    <a:pt x="159" y="11"/>
                    <a:pt x="179" y="11"/>
                  </a:cubicBezTo>
                  <a:cubicBezTo>
                    <a:pt x="186" y="11"/>
                    <a:pt x="194" y="10"/>
                    <a:pt x="202" y="11"/>
                  </a:cubicBezTo>
                  <a:cubicBezTo>
                    <a:pt x="212" y="10"/>
                    <a:pt x="221" y="14"/>
                    <a:pt x="228" y="24"/>
                  </a:cubicBezTo>
                  <a:cubicBezTo>
                    <a:pt x="229" y="30"/>
                    <a:pt x="229" y="35"/>
                    <a:pt x="230" y="41"/>
                  </a:cubicBezTo>
                  <a:cubicBezTo>
                    <a:pt x="232" y="66"/>
                    <a:pt x="233" y="90"/>
                    <a:pt x="234" y="115"/>
                  </a:cubicBezTo>
                  <a:cubicBezTo>
                    <a:pt x="229" y="114"/>
                    <a:pt x="223" y="113"/>
                    <a:pt x="217" y="113"/>
                  </a:cubicBezTo>
                  <a:cubicBezTo>
                    <a:pt x="218" y="97"/>
                    <a:pt x="219" y="80"/>
                    <a:pt x="217" y="64"/>
                  </a:cubicBezTo>
                  <a:cubicBezTo>
                    <a:pt x="217" y="62"/>
                    <a:pt x="214" y="62"/>
                    <a:pt x="214" y="64"/>
                  </a:cubicBezTo>
                  <a:cubicBezTo>
                    <a:pt x="213" y="67"/>
                    <a:pt x="213" y="70"/>
                    <a:pt x="212" y="73"/>
                  </a:cubicBezTo>
                  <a:cubicBezTo>
                    <a:pt x="201" y="73"/>
                    <a:pt x="190" y="73"/>
                    <a:pt x="179" y="73"/>
                  </a:cubicBezTo>
                  <a:cubicBezTo>
                    <a:pt x="179" y="66"/>
                    <a:pt x="178" y="59"/>
                    <a:pt x="178" y="52"/>
                  </a:cubicBezTo>
                  <a:cubicBezTo>
                    <a:pt x="178" y="49"/>
                    <a:pt x="175" y="49"/>
                    <a:pt x="173" y="51"/>
                  </a:cubicBezTo>
                  <a:cubicBezTo>
                    <a:pt x="170" y="55"/>
                    <a:pt x="171" y="54"/>
                    <a:pt x="172" y="59"/>
                  </a:cubicBezTo>
                  <a:cubicBezTo>
                    <a:pt x="172" y="60"/>
                    <a:pt x="173" y="61"/>
                    <a:pt x="173" y="60"/>
                  </a:cubicBezTo>
                  <a:cubicBezTo>
                    <a:pt x="174" y="65"/>
                    <a:pt x="174" y="69"/>
                    <a:pt x="174" y="74"/>
                  </a:cubicBezTo>
                  <a:cubicBezTo>
                    <a:pt x="160" y="74"/>
                    <a:pt x="145" y="74"/>
                    <a:pt x="131" y="75"/>
                  </a:cubicBezTo>
                  <a:cubicBezTo>
                    <a:pt x="130" y="67"/>
                    <a:pt x="130" y="60"/>
                    <a:pt x="129" y="52"/>
                  </a:cubicBezTo>
                  <a:cubicBezTo>
                    <a:pt x="128" y="49"/>
                    <a:pt x="124" y="49"/>
                    <a:pt x="124" y="52"/>
                  </a:cubicBezTo>
                  <a:cubicBezTo>
                    <a:pt x="123" y="54"/>
                    <a:pt x="123" y="57"/>
                    <a:pt x="122" y="59"/>
                  </a:cubicBezTo>
                  <a:cubicBezTo>
                    <a:pt x="122" y="61"/>
                    <a:pt x="123" y="61"/>
                    <a:pt x="124" y="61"/>
                  </a:cubicBezTo>
                  <a:cubicBezTo>
                    <a:pt x="124" y="66"/>
                    <a:pt x="125" y="71"/>
                    <a:pt x="125" y="75"/>
                  </a:cubicBezTo>
                  <a:cubicBezTo>
                    <a:pt x="113" y="76"/>
                    <a:pt x="101" y="77"/>
                    <a:pt x="89" y="78"/>
                  </a:cubicBezTo>
                  <a:cubicBezTo>
                    <a:pt x="88" y="71"/>
                    <a:pt x="87" y="65"/>
                    <a:pt x="86" y="59"/>
                  </a:cubicBezTo>
                  <a:cubicBezTo>
                    <a:pt x="85" y="57"/>
                    <a:pt x="81" y="57"/>
                    <a:pt x="81" y="60"/>
                  </a:cubicBezTo>
                  <a:cubicBezTo>
                    <a:pt x="81" y="66"/>
                    <a:pt x="81" y="72"/>
                    <a:pt x="82" y="78"/>
                  </a:cubicBezTo>
                  <a:cubicBezTo>
                    <a:pt x="72" y="79"/>
                    <a:pt x="62" y="80"/>
                    <a:pt x="52" y="81"/>
                  </a:cubicBezTo>
                  <a:cubicBezTo>
                    <a:pt x="52" y="74"/>
                    <a:pt x="51" y="67"/>
                    <a:pt x="50" y="60"/>
                  </a:cubicBezTo>
                  <a:cubicBezTo>
                    <a:pt x="50" y="57"/>
                    <a:pt x="45" y="57"/>
                    <a:pt x="45" y="60"/>
                  </a:cubicBezTo>
                  <a:cubicBezTo>
                    <a:pt x="45" y="67"/>
                    <a:pt x="45" y="75"/>
                    <a:pt x="45" y="82"/>
                  </a:cubicBezTo>
                  <a:cubicBezTo>
                    <a:pt x="39" y="83"/>
                    <a:pt x="33" y="83"/>
                    <a:pt x="28" y="84"/>
                  </a:cubicBezTo>
                  <a:cubicBezTo>
                    <a:pt x="25" y="85"/>
                    <a:pt x="25" y="88"/>
                    <a:pt x="28" y="88"/>
                  </a:cubicBezTo>
                  <a:cubicBezTo>
                    <a:pt x="34" y="88"/>
                    <a:pt x="39" y="87"/>
                    <a:pt x="45" y="87"/>
                  </a:cubicBezTo>
                  <a:cubicBezTo>
                    <a:pt x="45" y="97"/>
                    <a:pt x="46" y="106"/>
                    <a:pt x="46" y="116"/>
                  </a:cubicBezTo>
                  <a:cubicBezTo>
                    <a:pt x="36" y="116"/>
                    <a:pt x="25" y="117"/>
                    <a:pt x="15" y="118"/>
                  </a:cubicBezTo>
                  <a:cubicBezTo>
                    <a:pt x="13" y="85"/>
                    <a:pt x="11" y="52"/>
                    <a:pt x="9" y="20"/>
                  </a:cubicBezTo>
                  <a:cubicBezTo>
                    <a:pt x="46" y="16"/>
                    <a:pt x="82" y="14"/>
                    <a:pt x="1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92"/>
            <p:cNvSpPr>
              <a:spLocks/>
            </p:cNvSpPr>
            <p:nvPr/>
          </p:nvSpPr>
          <p:spPr bwMode="auto">
            <a:xfrm>
              <a:off x="461" y="1734"/>
              <a:ext cx="347" cy="27"/>
            </a:xfrm>
            <a:custGeom>
              <a:avLst/>
              <a:gdLst>
                <a:gd name="T0" fmla="*/ 4 w 164"/>
                <a:gd name="T1" fmla="*/ 13 h 13"/>
                <a:gd name="T2" fmla="*/ 161 w 164"/>
                <a:gd name="T3" fmla="*/ 10 h 13"/>
                <a:gd name="T4" fmla="*/ 162 w 164"/>
                <a:gd name="T5" fmla="*/ 7 h 13"/>
                <a:gd name="T6" fmla="*/ 4 w 164"/>
                <a:gd name="T7" fmla="*/ 8 h 13"/>
                <a:gd name="T8" fmla="*/ 4 w 16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">
                  <a:moveTo>
                    <a:pt x="4" y="13"/>
                  </a:moveTo>
                  <a:cubicBezTo>
                    <a:pt x="57" y="8"/>
                    <a:pt x="109" y="6"/>
                    <a:pt x="161" y="10"/>
                  </a:cubicBezTo>
                  <a:cubicBezTo>
                    <a:pt x="163" y="10"/>
                    <a:pt x="164" y="7"/>
                    <a:pt x="162" y="7"/>
                  </a:cubicBezTo>
                  <a:cubicBezTo>
                    <a:pt x="109" y="1"/>
                    <a:pt x="56" y="0"/>
                    <a:pt x="4" y="8"/>
                  </a:cubicBezTo>
                  <a:cubicBezTo>
                    <a:pt x="0" y="8"/>
                    <a:pt x="0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Group 189"/>
          <p:cNvGrpSpPr>
            <a:grpSpLocks noChangeAspect="1"/>
          </p:cNvGrpSpPr>
          <p:nvPr/>
        </p:nvGrpSpPr>
        <p:grpSpPr bwMode="auto">
          <a:xfrm rot="1607822">
            <a:off x="7473286" y="4101886"/>
            <a:ext cx="524111" cy="605048"/>
            <a:chOff x="387" y="1666"/>
            <a:chExt cx="531" cy="613"/>
          </a:xfrm>
          <a:solidFill>
            <a:schemeClr val="accent1"/>
          </a:solidFill>
        </p:grpSpPr>
        <p:sp>
          <p:nvSpPr>
            <p:cNvPr id="65" name="Freeform 191"/>
            <p:cNvSpPr>
              <a:spLocks noEditPoints="1"/>
            </p:cNvSpPr>
            <p:nvPr/>
          </p:nvSpPr>
          <p:spPr bwMode="auto">
            <a:xfrm>
              <a:off x="387" y="1666"/>
              <a:ext cx="531" cy="613"/>
            </a:xfrm>
            <a:custGeom>
              <a:avLst/>
              <a:gdLst>
                <a:gd name="T0" fmla="*/ 27 w 251"/>
                <a:gd name="T1" fmla="*/ 274 h 290"/>
                <a:gd name="T2" fmla="*/ 34 w 251"/>
                <a:gd name="T3" fmla="*/ 269 h 290"/>
                <a:gd name="T4" fmla="*/ 16 w 251"/>
                <a:gd name="T5" fmla="*/ 137 h 290"/>
                <a:gd name="T6" fmla="*/ 20 w 251"/>
                <a:gd name="T7" fmla="*/ 166 h 290"/>
                <a:gd name="T8" fmla="*/ 35 w 251"/>
                <a:gd name="T9" fmla="*/ 199 h 290"/>
                <a:gd name="T10" fmla="*/ 40 w 251"/>
                <a:gd name="T11" fmla="*/ 221 h 290"/>
                <a:gd name="T12" fmla="*/ 57 w 251"/>
                <a:gd name="T13" fmla="*/ 229 h 290"/>
                <a:gd name="T14" fmla="*/ 211 w 251"/>
                <a:gd name="T15" fmla="*/ 215 h 290"/>
                <a:gd name="T16" fmla="*/ 230 w 251"/>
                <a:gd name="T17" fmla="*/ 270 h 290"/>
                <a:gd name="T18" fmla="*/ 171 w 251"/>
                <a:gd name="T19" fmla="*/ 242 h 290"/>
                <a:gd name="T20" fmla="*/ 116 w 251"/>
                <a:gd name="T21" fmla="*/ 247 h 290"/>
                <a:gd name="T22" fmla="*/ 59 w 251"/>
                <a:gd name="T23" fmla="*/ 283 h 290"/>
                <a:gd name="T24" fmla="*/ 78 w 251"/>
                <a:gd name="T25" fmla="*/ 283 h 290"/>
                <a:gd name="T26" fmla="*/ 115 w 251"/>
                <a:gd name="T27" fmla="*/ 255 h 290"/>
                <a:gd name="T28" fmla="*/ 156 w 251"/>
                <a:gd name="T29" fmla="*/ 277 h 290"/>
                <a:gd name="T30" fmla="*/ 175 w 251"/>
                <a:gd name="T31" fmla="*/ 253 h 290"/>
                <a:gd name="T32" fmla="*/ 205 w 251"/>
                <a:gd name="T33" fmla="*/ 277 h 290"/>
                <a:gd name="T34" fmla="*/ 222 w 251"/>
                <a:gd name="T35" fmla="*/ 275 h 290"/>
                <a:gd name="T36" fmla="*/ 241 w 251"/>
                <a:gd name="T37" fmla="*/ 64 h 290"/>
                <a:gd name="T38" fmla="*/ 4 w 251"/>
                <a:gd name="T39" fmla="*/ 11 h 290"/>
                <a:gd name="T40" fmla="*/ 85 w 251"/>
                <a:gd name="T41" fmla="*/ 115 h 290"/>
                <a:gd name="T42" fmla="*/ 180 w 251"/>
                <a:gd name="T43" fmla="*/ 112 h 290"/>
                <a:gd name="T44" fmla="*/ 132 w 251"/>
                <a:gd name="T45" fmla="*/ 158 h 290"/>
                <a:gd name="T46" fmla="*/ 93 w 251"/>
                <a:gd name="T47" fmla="*/ 121 h 290"/>
                <a:gd name="T48" fmla="*/ 135 w 251"/>
                <a:gd name="T49" fmla="*/ 119 h 290"/>
                <a:gd name="T50" fmla="*/ 135 w 251"/>
                <a:gd name="T51" fmla="*/ 119 h 290"/>
                <a:gd name="T52" fmla="*/ 134 w 251"/>
                <a:gd name="T53" fmla="*/ 194 h 290"/>
                <a:gd name="T54" fmla="*/ 139 w 251"/>
                <a:gd name="T55" fmla="*/ 162 h 290"/>
                <a:gd name="T56" fmla="*/ 139 w 251"/>
                <a:gd name="T57" fmla="*/ 162 h 290"/>
                <a:gd name="T58" fmla="*/ 183 w 251"/>
                <a:gd name="T59" fmla="*/ 189 h 290"/>
                <a:gd name="T60" fmla="*/ 210 w 251"/>
                <a:gd name="T61" fmla="*/ 116 h 290"/>
                <a:gd name="T62" fmla="*/ 175 w 251"/>
                <a:gd name="T63" fmla="*/ 112 h 290"/>
                <a:gd name="T64" fmla="*/ 175 w 251"/>
                <a:gd name="T65" fmla="*/ 112 h 290"/>
                <a:gd name="T66" fmla="*/ 125 w 251"/>
                <a:gd name="T67" fmla="*/ 81 h 290"/>
                <a:gd name="T68" fmla="*/ 88 w 251"/>
                <a:gd name="T69" fmla="*/ 143 h 290"/>
                <a:gd name="T70" fmla="*/ 55 w 251"/>
                <a:gd name="T71" fmla="*/ 170 h 290"/>
                <a:gd name="T72" fmla="*/ 55 w 251"/>
                <a:gd name="T73" fmla="*/ 170 h 290"/>
                <a:gd name="T74" fmla="*/ 91 w 251"/>
                <a:gd name="T75" fmla="*/ 222 h 290"/>
                <a:gd name="T76" fmla="*/ 95 w 251"/>
                <a:gd name="T77" fmla="*/ 203 h 290"/>
                <a:gd name="T78" fmla="*/ 131 w 251"/>
                <a:gd name="T79" fmla="*/ 222 h 290"/>
                <a:gd name="T80" fmla="*/ 179 w 251"/>
                <a:gd name="T81" fmla="*/ 194 h 290"/>
                <a:gd name="T82" fmla="*/ 208 w 251"/>
                <a:gd name="T83" fmla="*/ 215 h 290"/>
                <a:gd name="T84" fmla="*/ 209 w 251"/>
                <a:gd name="T85" fmla="*/ 188 h 290"/>
                <a:gd name="T86" fmla="*/ 215 w 251"/>
                <a:gd name="T87" fmla="*/ 153 h 290"/>
                <a:gd name="T88" fmla="*/ 215 w 251"/>
                <a:gd name="T89" fmla="*/ 141 h 290"/>
                <a:gd name="T90" fmla="*/ 118 w 251"/>
                <a:gd name="T91" fmla="*/ 13 h 290"/>
                <a:gd name="T92" fmla="*/ 230 w 251"/>
                <a:gd name="T93" fmla="*/ 41 h 290"/>
                <a:gd name="T94" fmla="*/ 214 w 251"/>
                <a:gd name="T95" fmla="*/ 64 h 290"/>
                <a:gd name="T96" fmla="*/ 173 w 251"/>
                <a:gd name="T97" fmla="*/ 51 h 290"/>
                <a:gd name="T98" fmla="*/ 131 w 251"/>
                <a:gd name="T99" fmla="*/ 75 h 290"/>
                <a:gd name="T100" fmla="*/ 124 w 251"/>
                <a:gd name="T101" fmla="*/ 61 h 290"/>
                <a:gd name="T102" fmla="*/ 81 w 251"/>
                <a:gd name="T103" fmla="*/ 60 h 290"/>
                <a:gd name="T104" fmla="*/ 45 w 251"/>
                <a:gd name="T105" fmla="*/ 60 h 290"/>
                <a:gd name="T106" fmla="*/ 45 w 251"/>
                <a:gd name="T107" fmla="*/ 87 h 290"/>
                <a:gd name="T108" fmla="*/ 118 w 251"/>
                <a:gd name="T10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1" h="290">
                  <a:moveTo>
                    <a:pt x="0" y="15"/>
                  </a:moveTo>
                  <a:cubicBezTo>
                    <a:pt x="3" y="69"/>
                    <a:pt x="5" y="123"/>
                    <a:pt x="8" y="176"/>
                  </a:cubicBezTo>
                  <a:cubicBezTo>
                    <a:pt x="10" y="202"/>
                    <a:pt x="9" y="229"/>
                    <a:pt x="13" y="254"/>
                  </a:cubicBezTo>
                  <a:cubicBezTo>
                    <a:pt x="15" y="264"/>
                    <a:pt x="18" y="272"/>
                    <a:pt x="27" y="274"/>
                  </a:cubicBezTo>
                  <a:cubicBezTo>
                    <a:pt x="32" y="285"/>
                    <a:pt x="49" y="290"/>
                    <a:pt x="59" y="286"/>
                  </a:cubicBezTo>
                  <a:cubicBezTo>
                    <a:pt x="60" y="285"/>
                    <a:pt x="60" y="282"/>
                    <a:pt x="58" y="282"/>
                  </a:cubicBezTo>
                  <a:cubicBezTo>
                    <a:pt x="53" y="281"/>
                    <a:pt x="48" y="281"/>
                    <a:pt x="43" y="278"/>
                  </a:cubicBezTo>
                  <a:cubicBezTo>
                    <a:pt x="39" y="276"/>
                    <a:pt x="37" y="272"/>
                    <a:pt x="34" y="269"/>
                  </a:cubicBezTo>
                  <a:cubicBezTo>
                    <a:pt x="34" y="268"/>
                    <a:pt x="33" y="267"/>
                    <a:pt x="32" y="267"/>
                  </a:cubicBezTo>
                  <a:cubicBezTo>
                    <a:pt x="31" y="266"/>
                    <a:pt x="31" y="266"/>
                    <a:pt x="30" y="266"/>
                  </a:cubicBezTo>
                  <a:cubicBezTo>
                    <a:pt x="16" y="260"/>
                    <a:pt x="19" y="206"/>
                    <a:pt x="18" y="196"/>
                  </a:cubicBezTo>
                  <a:cubicBezTo>
                    <a:pt x="18" y="176"/>
                    <a:pt x="17" y="156"/>
                    <a:pt x="16" y="137"/>
                  </a:cubicBezTo>
                  <a:cubicBezTo>
                    <a:pt x="15" y="132"/>
                    <a:pt x="15" y="127"/>
                    <a:pt x="15" y="122"/>
                  </a:cubicBezTo>
                  <a:cubicBezTo>
                    <a:pt x="25" y="122"/>
                    <a:pt x="36" y="122"/>
                    <a:pt x="46" y="122"/>
                  </a:cubicBezTo>
                  <a:cubicBezTo>
                    <a:pt x="47" y="136"/>
                    <a:pt x="48" y="150"/>
                    <a:pt x="49" y="163"/>
                  </a:cubicBezTo>
                  <a:cubicBezTo>
                    <a:pt x="39" y="164"/>
                    <a:pt x="29" y="165"/>
                    <a:pt x="20" y="166"/>
                  </a:cubicBezTo>
                  <a:cubicBezTo>
                    <a:pt x="17" y="167"/>
                    <a:pt x="17" y="170"/>
                    <a:pt x="20" y="170"/>
                  </a:cubicBezTo>
                  <a:cubicBezTo>
                    <a:pt x="29" y="171"/>
                    <a:pt x="39" y="170"/>
                    <a:pt x="49" y="170"/>
                  </a:cubicBezTo>
                  <a:cubicBezTo>
                    <a:pt x="50" y="179"/>
                    <a:pt x="50" y="189"/>
                    <a:pt x="51" y="198"/>
                  </a:cubicBezTo>
                  <a:cubicBezTo>
                    <a:pt x="46" y="198"/>
                    <a:pt x="40" y="198"/>
                    <a:pt x="35" y="199"/>
                  </a:cubicBezTo>
                  <a:cubicBezTo>
                    <a:pt x="32" y="199"/>
                    <a:pt x="33" y="202"/>
                    <a:pt x="35" y="203"/>
                  </a:cubicBezTo>
                  <a:cubicBezTo>
                    <a:pt x="40" y="203"/>
                    <a:pt x="46" y="203"/>
                    <a:pt x="51" y="204"/>
                  </a:cubicBezTo>
                  <a:cubicBezTo>
                    <a:pt x="52" y="209"/>
                    <a:pt x="52" y="215"/>
                    <a:pt x="52" y="221"/>
                  </a:cubicBezTo>
                  <a:cubicBezTo>
                    <a:pt x="48" y="221"/>
                    <a:pt x="44" y="221"/>
                    <a:pt x="40" y="221"/>
                  </a:cubicBezTo>
                  <a:cubicBezTo>
                    <a:pt x="37" y="221"/>
                    <a:pt x="37" y="225"/>
                    <a:pt x="40" y="225"/>
                  </a:cubicBezTo>
                  <a:cubicBezTo>
                    <a:pt x="44" y="226"/>
                    <a:pt x="48" y="226"/>
                    <a:pt x="53" y="227"/>
                  </a:cubicBezTo>
                  <a:cubicBezTo>
                    <a:pt x="53" y="228"/>
                    <a:pt x="53" y="228"/>
                    <a:pt x="53" y="229"/>
                  </a:cubicBezTo>
                  <a:cubicBezTo>
                    <a:pt x="53" y="231"/>
                    <a:pt x="57" y="231"/>
                    <a:pt x="57" y="229"/>
                  </a:cubicBezTo>
                  <a:cubicBezTo>
                    <a:pt x="57" y="228"/>
                    <a:pt x="57" y="228"/>
                    <a:pt x="57" y="227"/>
                  </a:cubicBezTo>
                  <a:cubicBezTo>
                    <a:pt x="111" y="233"/>
                    <a:pt x="170" y="227"/>
                    <a:pt x="222" y="217"/>
                  </a:cubicBezTo>
                  <a:cubicBezTo>
                    <a:pt x="224" y="216"/>
                    <a:pt x="224" y="213"/>
                    <a:pt x="222" y="213"/>
                  </a:cubicBezTo>
                  <a:cubicBezTo>
                    <a:pt x="218" y="214"/>
                    <a:pt x="215" y="214"/>
                    <a:pt x="211" y="215"/>
                  </a:cubicBezTo>
                  <a:cubicBezTo>
                    <a:pt x="212" y="206"/>
                    <a:pt x="212" y="197"/>
                    <a:pt x="213" y="188"/>
                  </a:cubicBezTo>
                  <a:cubicBezTo>
                    <a:pt x="221" y="186"/>
                    <a:pt x="229" y="184"/>
                    <a:pt x="237" y="183"/>
                  </a:cubicBezTo>
                  <a:cubicBezTo>
                    <a:pt x="239" y="212"/>
                    <a:pt x="240" y="241"/>
                    <a:pt x="242" y="270"/>
                  </a:cubicBezTo>
                  <a:cubicBezTo>
                    <a:pt x="238" y="271"/>
                    <a:pt x="234" y="271"/>
                    <a:pt x="230" y="270"/>
                  </a:cubicBezTo>
                  <a:cubicBezTo>
                    <a:pt x="236" y="257"/>
                    <a:pt x="227" y="240"/>
                    <a:pt x="211" y="242"/>
                  </a:cubicBezTo>
                  <a:cubicBezTo>
                    <a:pt x="196" y="244"/>
                    <a:pt x="189" y="263"/>
                    <a:pt x="199" y="273"/>
                  </a:cubicBezTo>
                  <a:cubicBezTo>
                    <a:pt x="194" y="272"/>
                    <a:pt x="190" y="272"/>
                    <a:pt x="185" y="271"/>
                  </a:cubicBezTo>
                  <a:cubicBezTo>
                    <a:pt x="192" y="261"/>
                    <a:pt x="185" y="244"/>
                    <a:pt x="171" y="242"/>
                  </a:cubicBezTo>
                  <a:cubicBezTo>
                    <a:pt x="161" y="241"/>
                    <a:pt x="149" y="247"/>
                    <a:pt x="145" y="256"/>
                  </a:cubicBezTo>
                  <a:cubicBezTo>
                    <a:pt x="143" y="262"/>
                    <a:pt x="144" y="268"/>
                    <a:pt x="147" y="272"/>
                  </a:cubicBezTo>
                  <a:cubicBezTo>
                    <a:pt x="144" y="271"/>
                    <a:pt x="141" y="271"/>
                    <a:pt x="137" y="271"/>
                  </a:cubicBezTo>
                  <a:cubicBezTo>
                    <a:pt x="140" y="259"/>
                    <a:pt x="130" y="244"/>
                    <a:pt x="116" y="247"/>
                  </a:cubicBezTo>
                  <a:cubicBezTo>
                    <a:pt x="102" y="249"/>
                    <a:pt x="94" y="266"/>
                    <a:pt x="101" y="277"/>
                  </a:cubicBezTo>
                  <a:cubicBezTo>
                    <a:pt x="96" y="277"/>
                    <a:pt x="91" y="276"/>
                    <a:pt x="86" y="276"/>
                  </a:cubicBezTo>
                  <a:cubicBezTo>
                    <a:pt x="93" y="264"/>
                    <a:pt x="87" y="247"/>
                    <a:pt x="71" y="246"/>
                  </a:cubicBezTo>
                  <a:cubicBezTo>
                    <a:pt x="50" y="245"/>
                    <a:pt x="43" y="271"/>
                    <a:pt x="59" y="283"/>
                  </a:cubicBezTo>
                  <a:cubicBezTo>
                    <a:pt x="63" y="285"/>
                    <a:pt x="67" y="279"/>
                    <a:pt x="64" y="276"/>
                  </a:cubicBezTo>
                  <a:cubicBezTo>
                    <a:pt x="55" y="269"/>
                    <a:pt x="57" y="254"/>
                    <a:pt x="71" y="255"/>
                  </a:cubicBezTo>
                  <a:cubicBezTo>
                    <a:pt x="82" y="255"/>
                    <a:pt x="84" y="269"/>
                    <a:pt x="76" y="276"/>
                  </a:cubicBezTo>
                  <a:cubicBezTo>
                    <a:pt x="73" y="278"/>
                    <a:pt x="74" y="283"/>
                    <a:pt x="78" y="283"/>
                  </a:cubicBezTo>
                  <a:cubicBezTo>
                    <a:pt x="86" y="283"/>
                    <a:pt x="95" y="283"/>
                    <a:pt x="103" y="283"/>
                  </a:cubicBezTo>
                  <a:cubicBezTo>
                    <a:pt x="105" y="282"/>
                    <a:pt x="105" y="282"/>
                    <a:pt x="106" y="281"/>
                  </a:cubicBezTo>
                  <a:cubicBezTo>
                    <a:pt x="108" y="281"/>
                    <a:pt x="110" y="278"/>
                    <a:pt x="109" y="275"/>
                  </a:cubicBezTo>
                  <a:cubicBezTo>
                    <a:pt x="105" y="268"/>
                    <a:pt x="107" y="257"/>
                    <a:pt x="115" y="255"/>
                  </a:cubicBezTo>
                  <a:cubicBezTo>
                    <a:pt x="127" y="252"/>
                    <a:pt x="133" y="267"/>
                    <a:pt x="128" y="275"/>
                  </a:cubicBezTo>
                  <a:cubicBezTo>
                    <a:pt x="126" y="277"/>
                    <a:pt x="129" y="282"/>
                    <a:pt x="132" y="280"/>
                  </a:cubicBezTo>
                  <a:cubicBezTo>
                    <a:pt x="139" y="277"/>
                    <a:pt x="146" y="277"/>
                    <a:pt x="153" y="279"/>
                  </a:cubicBezTo>
                  <a:cubicBezTo>
                    <a:pt x="155" y="280"/>
                    <a:pt x="156" y="278"/>
                    <a:pt x="156" y="277"/>
                  </a:cubicBezTo>
                  <a:cubicBezTo>
                    <a:pt x="159" y="276"/>
                    <a:pt x="159" y="272"/>
                    <a:pt x="157" y="270"/>
                  </a:cubicBezTo>
                  <a:cubicBezTo>
                    <a:pt x="157" y="265"/>
                    <a:pt x="158" y="259"/>
                    <a:pt x="158" y="253"/>
                  </a:cubicBezTo>
                  <a:cubicBezTo>
                    <a:pt x="160" y="253"/>
                    <a:pt x="161" y="252"/>
                    <a:pt x="163" y="251"/>
                  </a:cubicBezTo>
                  <a:cubicBezTo>
                    <a:pt x="167" y="250"/>
                    <a:pt x="172" y="250"/>
                    <a:pt x="175" y="253"/>
                  </a:cubicBezTo>
                  <a:cubicBezTo>
                    <a:pt x="181" y="258"/>
                    <a:pt x="182" y="266"/>
                    <a:pt x="174" y="270"/>
                  </a:cubicBezTo>
                  <a:cubicBezTo>
                    <a:pt x="170" y="272"/>
                    <a:pt x="173" y="277"/>
                    <a:pt x="176" y="277"/>
                  </a:cubicBezTo>
                  <a:cubicBezTo>
                    <a:pt x="185" y="278"/>
                    <a:pt x="194" y="279"/>
                    <a:pt x="203" y="279"/>
                  </a:cubicBezTo>
                  <a:cubicBezTo>
                    <a:pt x="204" y="279"/>
                    <a:pt x="205" y="278"/>
                    <a:pt x="205" y="277"/>
                  </a:cubicBezTo>
                  <a:cubicBezTo>
                    <a:pt x="207" y="276"/>
                    <a:pt x="208" y="273"/>
                    <a:pt x="207" y="271"/>
                  </a:cubicBezTo>
                  <a:cubicBezTo>
                    <a:pt x="201" y="264"/>
                    <a:pt x="200" y="250"/>
                    <a:pt x="212" y="249"/>
                  </a:cubicBezTo>
                  <a:cubicBezTo>
                    <a:pt x="224" y="248"/>
                    <a:pt x="228" y="262"/>
                    <a:pt x="221" y="269"/>
                  </a:cubicBezTo>
                  <a:cubicBezTo>
                    <a:pt x="220" y="271"/>
                    <a:pt x="219" y="274"/>
                    <a:pt x="222" y="275"/>
                  </a:cubicBezTo>
                  <a:cubicBezTo>
                    <a:pt x="231" y="279"/>
                    <a:pt x="244" y="279"/>
                    <a:pt x="250" y="270"/>
                  </a:cubicBezTo>
                  <a:cubicBezTo>
                    <a:pt x="251" y="269"/>
                    <a:pt x="249" y="268"/>
                    <a:pt x="248" y="268"/>
                  </a:cubicBezTo>
                  <a:cubicBezTo>
                    <a:pt x="249" y="223"/>
                    <a:pt x="247" y="177"/>
                    <a:pt x="245" y="132"/>
                  </a:cubicBezTo>
                  <a:cubicBezTo>
                    <a:pt x="244" y="109"/>
                    <a:pt x="242" y="87"/>
                    <a:pt x="241" y="64"/>
                  </a:cubicBezTo>
                  <a:cubicBezTo>
                    <a:pt x="240" y="49"/>
                    <a:pt x="242" y="29"/>
                    <a:pt x="235" y="15"/>
                  </a:cubicBezTo>
                  <a:cubicBezTo>
                    <a:pt x="230" y="5"/>
                    <a:pt x="222" y="2"/>
                    <a:pt x="212" y="2"/>
                  </a:cubicBezTo>
                  <a:cubicBezTo>
                    <a:pt x="190" y="0"/>
                    <a:pt x="167" y="2"/>
                    <a:pt x="145" y="2"/>
                  </a:cubicBezTo>
                  <a:cubicBezTo>
                    <a:pt x="98" y="3"/>
                    <a:pt x="51" y="6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lose/>
                  <a:moveTo>
                    <a:pt x="52" y="86"/>
                  </a:moveTo>
                  <a:cubicBezTo>
                    <a:pt x="62" y="86"/>
                    <a:pt x="72" y="85"/>
                    <a:pt x="82" y="84"/>
                  </a:cubicBezTo>
                  <a:cubicBezTo>
                    <a:pt x="83" y="94"/>
                    <a:pt x="84" y="104"/>
                    <a:pt x="85" y="115"/>
                  </a:cubicBezTo>
                  <a:cubicBezTo>
                    <a:pt x="75" y="115"/>
                    <a:pt x="64" y="115"/>
                    <a:pt x="54" y="115"/>
                  </a:cubicBezTo>
                  <a:cubicBezTo>
                    <a:pt x="54" y="106"/>
                    <a:pt x="53" y="96"/>
                    <a:pt x="52" y="86"/>
                  </a:cubicBezTo>
                  <a:close/>
                  <a:moveTo>
                    <a:pt x="210" y="113"/>
                  </a:moveTo>
                  <a:cubicBezTo>
                    <a:pt x="200" y="112"/>
                    <a:pt x="190" y="112"/>
                    <a:pt x="180" y="112"/>
                  </a:cubicBezTo>
                  <a:cubicBezTo>
                    <a:pt x="180" y="101"/>
                    <a:pt x="180" y="89"/>
                    <a:pt x="179" y="78"/>
                  </a:cubicBezTo>
                  <a:cubicBezTo>
                    <a:pt x="190" y="77"/>
                    <a:pt x="201" y="77"/>
                    <a:pt x="212" y="76"/>
                  </a:cubicBezTo>
                  <a:cubicBezTo>
                    <a:pt x="211" y="88"/>
                    <a:pt x="210" y="100"/>
                    <a:pt x="210" y="113"/>
                  </a:cubicBezTo>
                  <a:close/>
                  <a:moveTo>
                    <a:pt x="132" y="158"/>
                  </a:moveTo>
                  <a:cubicBezTo>
                    <a:pt x="130" y="158"/>
                    <a:pt x="127" y="158"/>
                    <a:pt x="124" y="159"/>
                  </a:cubicBezTo>
                  <a:cubicBezTo>
                    <a:pt x="115" y="159"/>
                    <a:pt x="105" y="160"/>
                    <a:pt x="95" y="160"/>
                  </a:cubicBezTo>
                  <a:cubicBezTo>
                    <a:pt x="94" y="153"/>
                    <a:pt x="94" y="146"/>
                    <a:pt x="94" y="139"/>
                  </a:cubicBezTo>
                  <a:cubicBezTo>
                    <a:pt x="93" y="133"/>
                    <a:pt x="93" y="127"/>
                    <a:pt x="93" y="121"/>
                  </a:cubicBezTo>
                  <a:cubicBezTo>
                    <a:pt x="104" y="120"/>
                    <a:pt x="116" y="120"/>
                    <a:pt x="127" y="119"/>
                  </a:cubicBezTo>
                  <a:cubicBezTo>
                    <a:pt x="128" y="119"/>
                    <a:pt x="128" y="119"/>
                    <a:pt x="129" y="119"/>
                  </a:cubicBezTo>
                  <a:cubicBezTo>
                    <a:pt x="130" y="132"/>
                    <a:pt x="131" y="145"/>
                    <a:pt x="132" y="158"/>
                  </a:cubicBezTo>
                  <a:close/>
                  <a:moveTo>
                    <a:pt x="135" y="119"/>
                  </a:moveTo>
                  <a:cubicBezTo>
                    <a:pt x="149" y="118"/>
                    <a:pt x="162" y="118"/>
                    <a:pt x="176" y="117"/>
                  </a:cubicBezTo>
                  <a:cubicBezTo>
                    <a:pt x="176" y="129"/>
                    <a:pt x="176" y="141"/>
                    <a:pt x="177" y="154"/>
                  </a:cubicBezTo>
                  <a:cubicBezTo>
                    <a:pt x="164" y="155"/>
                    <a:pt x="151" y="156"/>
                    <a:pt x="138" y="157"/>
                  </a:cubicBezTo>
                  <a:cubicBezTo>
                    <a:pt x="137" y="144"/>
                    <a:pt x="136" y="132"/>
                    <a:pt x="135" y="119"/>
                  </a:cubicBezTo>
                  <a:close/>
                  <a:moveTo>
                    <a:pt x="128" y="163"/>
                  </a:moveTo>
                  <a:cubicBezTo>
                    <a:pt x="130" y="163"/>
                    <a:pt x="131" y="163"/>
                    <a:pt x="133" y="163"/>
                  </a:cubicBezTo>
                  <a:cubicBezTo>
                    <a:pt x="134" y="173"/>
                    <a:pt x="135" y="184"/>
                    <a:pt x="136" y="194"/>
                  </a:cubicBezTo>
                  <a:cubicBezTo>
                    <a:pt x="136" y="194"/>
                    <a:pt x="135" y="194"/>
                    <a:pt x="134" y="194"/>
                  </a:cubicBezTo>
                  <a:cubicBezTo>
                    <a:pt x="121" y="195"/>
                    <a:pt x="108" y="196"/>
                    <a:pt x="95" y="196"/>
                  </a:cubicBezTo>
                  <a:cubicBezTo>
                    <a:pt x="95" y="186"/>
                    <a:pt x="95" y="177"/>
                    <a:pt x="95" y="167"/>
                  </a:cubicBezTo>
                  <a:cubicBezTo>
                    <a:pt x="106" y="166"/>
                    <a:pt x="117" y="164"/>
                    <a:pt x="128" y="163"/>
                  </a:cubicBezTo>
                  <a:close/>
                  <a:moveTo>
                    <a:pt x="139" y="162"/>
                  </a:moveTo>
                  <a:cubicBezTo>
                    <a:pt x="151" y="161"/>
                    <a:pt x="164" y="160"/>
                    <a:pt x="177" y="158"/>
                  </a:cubicBezTo>
                  <a:cubicBezTo>
                    <a:pt x="178" y="168"/>
                    <a:pt x="178" y="179"/>
                    <a:pt x="179" y="189"/>
                  </a:cubicBezTo>
                  <a:cubicBezTo>
                    <a:pt x="166" y="191"/>
                    <a:pt x="153" y="192"/>
                    <a:pt x="141" y="193"/>
                  </a:cubicBezTo>
                  <a:cubicBezTo>
                    <a:pt x="140" y="183"/>
                    <a:pt x="139" y="173"/>
                    <a:pt x="139" y="162"/>
                  </a:cubicBezTo>
                  <a:close/>
                  <a:moveTo>
                    <a:pt x="182" y="158"/>
                  </a:moveTo>
                  <a:cubicBezTo>
                    <a:pt x="191" y="156"/>
                    <a:pt x="200" y="155"/>
                    <a:pt x="210" y="154"/>
                  </a:cubicBezTo>
                  <a:cubicBezTo>
                    <a:pt x="209" y="164"/>
                    <a:pt x="209" y="175"/>
                    <a:pt x="209" y="185"/>
                  </a:cubicBezTo>
                  <a:cubicBezTo>
                    <a:pt x="200" y="186"/>
                    <a:pt x="192" y="188"/>
                    <a:pt x="183" y="189"/>
                  </a:cubicBezTo>
                  <a:cubicBezTo>
                    <a:pt x="183" y="178"/>
                    <a:pt x="182" y="168"/>
                    <a:pt x="182" y="158"/>
                  </a:cubicBezTo>
                  <a:close/>
                  <a:moveTo>
                    <a:pt x="182" y="153"/>
                  </a:moveTo>
                  <a:cubicBezTo>
                    <a:pt x="182" y="141"/>
                    <a:pt x="181" y="129"/>
                    <a:pt x="181" y="117"/>
                  </a:cubicBezTo>
                  <a:cubicBezTo>
                    <a:pt x="191" y="116"/>
                    <a:pt x="200" y="116"/>
                    <a:pt x="210" y="116"/>
                  </a:cubicBezTo>
                  <a:cubicBezTo>
                    <a:pt x="210" y="123"/>
                    <a:pt x="210" y="130"/>
                    <a:pt x="210" y="137"/>
                  </a:cubicBezTo>
                  <a:cubicBezTo>
                    <a:pt x="210" y="141"/>
                    <a:pt x="210" y="146"/>
                    <a:pt x="210" y="150"/>
                  </a:cubicBezTo>
                  <a:cubicBezTo>
                    <a:pt x="200" y="151"/>
                    <a:pt x="191" y="152"/>
                    <a:pt x="182" y="153"/>
                  </a:cubicBezTo>
                  <a:close/>
                  <a:moveTo>
                    <a:pt x="175" y="112"/>
                  </a:moveTo>
                  <a:cubicBezTo>
                    <a:pt x="162" y="113"/>
                    <a:pt x="148" y="113"/>
                    <a:pt x="135" y="114"/>
                  </a:cubicBezTo>
                  <a:cubicBezTo>
                    <a:pt x="134" y="103"/>
                    <a:pt x="133" y="92"/>
                    <a:pt x="132" y="81"/>
                  </a:cubicBezTo>
                  <a:cubicBezTo>
                    <a:pt x="146" y="80"/>
                    <a:pt x="160" y="79"/>
                    <a:pt x="174" y="78"/>
                  </a:cubicBezTo>
                  <a:cubicBezTo>
                    <a:pt x="175" y="90"/>
                    <a:pt x="175" y="101"/>
                    <a:pt x="175" y="112"/>
                  </a:cubicBezTo>
                  <a:close/>
                  <a:moveTo>
                    <a:pt x="128" y="114"/>
                  </a:moveTo>
                  <a:cubicBezTo>
                    <a:pt x="116" y="114"/>
                    <a:pt x="104" y="114"/>
                    <a:pt x="92" y="114"/>
                  </a:cubicBezTo>
                  <a:cubicBezTo>
                    <a:pt x="92" y="104"/>
                    <a:pt x="91" y="94"/>
                    <a:pt x="90" y="84"/>
                  </a:cubicBezTo>
                  <a:cubicBezTo>
                    <a:pt x="102" y="83"/>
                    <a:pt x="114" y="82"/>
                    <a:pt x="125" y="81"/>
                  </a:cubicBezTo>
                  <a:cubicBezTo>
                    <a:pt x="126" y="92"/>
                    <a:pt x="127" y="103"/>
                    <a:pt x="128" y="114"/>
                  </a:cubicBezTo>
                  <a:close/>
                  <a:moveTo>
                    <a:pt x="54" y="122"/>
                  </a:moveTo>
                  <a:cubicBezTo>
                    <a:pt x="65" y="122"/>
                    <a:pt x="75" y="121"/>
                    <a:pt x="86" y="121"/>
                  </a:cubicBezTo>
                  <a:cubicBezTo>
                    <a:pt x="87" y="128"/>
                    <a:pt x="88" y="135"/>
                    <a:pt x="88" y="143"/>
                  </a:cubicBezTo>
                  <a:cubicBezTo>
                    <a:pt x="89" y="149"/>
                    <a:pt x="89" y="155"/>
                    <a:pt x="89" y="161"/>
                  </a:cubicBezTo>
                  <a:cubicBezTo>
                    <a:pt x="78" y="161"/>
                    <a:pt x="66" y="162"/>
                    <a:pt x="55" y="163"/>
                  </a:cubicBezTo>
                  <a:cubicBezTo>
                    <a:pt x="55" y="149"/>
                    <a:pt x="55" y="136"/>
                    <a:pt x="54" y="122"/>
                  </a:cubicBezTo>
                  <a:close/>
                  <a:moveTo>
                    <a:pt x="55" y="170"/>
                  </a:moveTo>
                  <a:cubicBezTo>
                    <a:pt x="67" y="169"/>
                    <a:pt x="78" y="168"/>
                    <a:pt x="89" y="167"/>
                  </a:cubicBezTo>
                  <a:cubicBezTo>
                    <a:pt x="90" y="177"/>
                    <a:pt x="90" y="187"/>
                    <a:pt x="90" y="196"/>
                  </a:cubicBezTo>
                  <a:cubicBezTo>
                    <a:pt x="79" y="197"/>
                    <a:pt x="67" y="197"/>
                    <a:pt x="56" y="198"/>
                  </a:cubicBezTo>
                  <a:cubicBezTo>
                    <a:pt x="56" y="188"/>
                    <a:pt x="55" y="179"/>
                    <a:pt x="55" y="170"/>
                  </a:cubicBezTo>
                  <a:close/>
                  <a:moveTo>
                    <a:pt x="56" y="221"/>
                  </a:moveTo>
                  <a:cubicBezTo>
                    <a:pt x="56" y="215"/>
                    <a:pt x="56" y="209"/>
                    <a:pt x="56" y="204"/>
                  </a:cubicBezTo>
                  <a:cubicBezTo>
                    <a:pt x="67" y="204"/>
                    <a:pt x="79" y="204"/>
                    <a:pt x="91" y="203"/>
                  </a:cubicBezTo>
                  <a:cubicBezTo>
                    <a:pt x="91" y="210"/>
                    <a:pt x="91" y="216"/>
                    <a:pt x="91" y="222"/>
                  </a:cubicBezTo>
                  <a:cubicBezTo>
                    <a:pt x="80" y="222"/>
                    <a:pt x="68" y="221"/>
                    <a:pt x="56" y="221"/>
                  </a:cubicBezTo>
                  <a:close/>
                  <a:moveTo>
                    <a:pt x="131" y="222"/>
                  </a:moveTo>
                  <a:cubicBezTo>
                    <a:pt x="119" y="223"/>
                    <a:pt x="107" y="223"/>
                    <a:pt x="94" y="222"/>
                  </a:cubicBezTo>
                  <a:cubicBezTo>
                    <a:pt x="95" y="216"/>
                    <a:pt x="95" y="210"/>
                    <a:pt x="95" y="203"/>
                  </a:cubicBezTo>
                  <a:cubicBezTo>
                    <a:pt x="109" y="202"/>
                    <a:pt x="123" y="201"/>
                    <a:pt x="137" y="200"/>
                  </a:cubicBezTo>
                  <a:cubicBezTo>
                    <a:pt x="138" y="207"/>
                    <a:pt x="139" y="214"/>
                    <a:pt x="139" y="222"/>
                  </a:cubicBezTo>
                  <a:cubicBezTo>
                    <a:pt x="139" y="222"/>
                    <a:pt x="140" y="222"/>
                    <a:pt x="140" y="222"/>
                  </a:cubicBezTo>
                  <a:cubicBezTo>
                    <a:pt x="137" y="222"/>
                    <a:pt x="134" y="222"/>
                    <a:pt x="131" y="222"/>
                  </a:cubicBezTo>
                  <a:close/>
                  <a:moveTo>
                    <a:pt x="142" y="222"/>
                  </a:moveTo>
                  <a:cubicBezTo>
                    <a:pt x="142" y="222"/>
                    <a:pt x="142" y="222"/>
                    <a:pt x="142" y="222"/>
                  </a:cubicBezTo>
                  <a:cubicBezTo>
                    <a:pt x="142" y="214"/>
                    <a:pt x="142" y="207"/>
                    <a:pt x="141" y="199"/>
                  </a:cubicBezTo>
                  <a:cubicBezTo>
                    <a:pt x="154" y="198"/>
                    <a:pt x="166" y="196"/>
                    <a:pt x="179" y="194"/>
                  </a:cubicBezTo>
                  <a:cubicBezTo>
                    <a:pt x="179" y="202"/>
                    <a:pt x="180" y="209"/>
                    <a:pt x="180" y="217"/>
                  </a:cubicBezTo>
                  <a:cubicBezTo>
                    <a:pt x="180" y="218"/>
                    <a:pt x="180" y="218"/>
                    <a:pt x="181" y="219"/>
                  </a:cubicBezTo>
                  <a:cubicBezTo>
                    <a:pt x="168" y="220"/>
                    <a:pt x="155" y="221"/>
                    <a:pt x="142" y="222"/>
                  </a:cubicBezTo>
                  <a:close/>
                  <a:moveTo>
                    <a:pt x="208" y="215"/>
                  </a:moveTo>
                  <a:cubicBezTo>
                    <a:pt x="200" y="216"/>
                    <a:pt x="192" y="217"/>
                    <a:pt x="183" y="218"/>
                  </a:cubicBezTo>
                  <a:cubicBezTo>
                    <a:pt x="183" y="218"/>
                    <a:pt x="184" y="218"/>
                    <a:pt x="184" y="217"/>
                  </a:cubicBezTo>
                  <a:cubicBezTo>
                    <a:pt x="183" y="209"/>
                    <a:pt x="183" y="201"/>
                    <a:pt x="183" y="193"/>
                  </a:cubicBezTo>
                  <a:cubicBezTo>
                    <a:pt x="192" y="192"/>
                    <a:pt x="200" y="190"/>
                    <a:pt x="209" y="188"/>
                  </a:cubicBezTo>
                  <a:cubicBezTo>
                    <a:pt x="209" y="197"/>
                    <a:pt x="209" y="206"/>
                    <a:pt x="208" y="215"/>
                  </a:cubicBezTo>
                  <a:close/>
                  <a:moveTo>
                    <a:pt x="237" y="180"/>
                  </a:moveTo>
                  <a:cubicBezTo>
                    <a:pt x="229" y="182"/>
                    <a:pt x="221" y="183"/>
                    <a:pt x="213" y="184"/>
                  </a:cubicBezTo>
                  <a:cubicBezTo>
                    <a:pt x="214" y="174"/>
                    <a:pt x="214" y="164"/>
                    <a:pt x="215" y="153"/>
                  </a:cubicBezTo>
                  <a:cubicBezTo>
                    <a:pt x="220" y="152"/>
                    <a:pt x="224" y="152"/>
                    <a:pt x="229" y="151"/>
                  </a:cubicBezTo>
                  <a:cubicBezTo>
                    <a:pt x="231" y="151"/>
                    <a:pt x="230" y="148"/>
                    <a:pt x="229" y="148"/>
                  </a:cubicBezTo>
                  <a:cubicBezTo>
                    <a:pt x="224" y="149"/>
                    <a:pt x="220" y="149"/>
                    <a:pt x="215" y="150"/>
                  </a:cubicBezTo>
                  <a:cubicBezTo>
                    <a:pt x="215" y="147"/>
                    <a:pt x="215" y="144"/>
                    <a:pt x="215" y="141"/>
                  </a:cubicBezTo>
                  <a:cubicBezTo>
                    <a:pt x="216" y="133"/>
                    <a:pt x="216" y="125"/>
                    <a:pt x="217" y="117"/>
                  </a:cubicBezTo>
                  <a:cubicBezTo>
                    <a:pt x="223" y="117"/>
                    <a:pt x="229" y="117"/>
                    <a:pt x="234" y="118"/>
                  </a:cubicBezTo>
                  <a:cubicBezTo>
                    <a:pt x="236" y="139"/>
                    <a:pt x="236" y="160"/>
                    <a:pt x="237" y="180"/>
                  </a:cubicBezTo>
                  <a:close/>
                  <a:moveTo>
                    <a:pt x="118" y="13"/>
                  </a:moveTo>
                  <a:cubicBezTo>
                    <a:pt x="139" y="12"/>
                    <a:pt x="159" y="11"/>
                    <a:pt x="179" y="11"/>
                  </a:cubicBezTo>
                  <a:cubicBezTo>
                    <a:pt x="186" y="11"/>
                    <a:pt x="194" y="10"/>
                    <a:pt x="202" y="11"/>
                  </a:cubicBezTo>
                  <a:cubicBezTo>
                    <a:pt x="212" y="10"/>
                    <a:pt x="221" y="14"/>
                    <a:pt x="228" y="24"/>
                  </a:cubicBezTo>
                  <a:cubicBezTo>
                    <a:pt x="229" y="30"/>
                    <a:pt x="229" y="35"/>
                    <a:pt x="230" y="41"/>
                  </a:cubicBezTo>
                  <a:cubicBezTo>
                    <a:pt x="232" y="66"/>
                    <a:pt x="233" y="90"/>
                    <a:pt x="234" y="115"/>
                  </a:cubicBezTo>
                  <a:cubicBezTo>
                    <a:pt x="229" y="114"/>
                    <a:pt x="223" y="113"/>
                    <a:pt x="217" y="113"/>
                  </a:cubicBezTo>
                  <a:cubicBezTo>
                    <a:pt x="218" y="97"/>
                    <a:pt x="219" y="80"/>
                    <a:pt x="217" y="64"/>
                  </a:cubicBezTo>
                  <a:cubicBezTo>
                    <a:pt x="217" y="62"/>
                    <a:pt x="214" y="62"/>
                    <a:pt x="214" y="64"/>
                  </a:cubicBezTo>
                  <a:cubicBezTo>
                    <a:pt x="213" y="67"/>
                    <a:pt x="213" y="70"/>
                    <a:pt x="212" y="73"/>
                  </a:cubicBezTo>
                  <a:cubicBezTo>
                    <a:pt x="201" y="73"/>
                    <a:pt x="190" y="73"/>
                    <a:pt x="179" y="73"/>
                  </a:cubicBezTo>
                  <a:cubicBezTo>
                    <a:pt x="179" y="66"/>
                    <a:pt x="178" y="59"/>
                    <a:pt x="178" y="52"/>
                  </a:cubicBezTo>
                  <a:cubicBezTo>
                    <a:pt x="178" y="49"/>
                    <a:pt x="175" y="49"/>
                    <a:pt x="173" y="51"/>
                  </a:cubicBezTo>
                  <a:cubicBezTo>
                    <a:pt x="170" y="55"/>
                    <a:pt x="171" y="54"/>
                    <a:pt x="172" y="59"/>
                  </a:cubicBezTo>
                  <a:cubicBezTo>
                    <a:pt x="172" y="60"/>
                    <a:pt x="173" y="61"/>
                    <a:pt x="173" y="60"/>
                  </a:cubicBezTo>
                  <a:cubicBezTo>
                    <a:pt x="174" y="65"/>
                    <a:pt x="174" y="69"/>
                    <a:pt x="174" y="74"/>
                  </a:cubicBezTo>
                  <a:cubicBezTo>
                    <a:pt x="160" y="74"/>
                    <a:pt x="145" y="74"/>
                    <a:pt x="131" y="75"/>
                  </a:cubicBezTo>
                  <a:cubicBezTo>
                    <a:pt x="130" y="67"/>
                    <a:pt x="130" y="60"/>
                    <a:pt x="129" y="52"/>
                  </a:cubicBezTo>
                  <a:cubicBezTo>
                    <a:pt x="128" y="49"/>
                    <a:pt x="124" y="49"/>
                    <a:pt x="124" y="52"/>
                  </a:cubicBezTo>
                  <a:cubicBezTo>
                    <a:pt x="123" y="54"/>
                    <a:pt x="123" y="57"/>
                    <a:pt x="122" y="59"/>
                  </a:cubicBezTo>
                  <a:cubicBezTo>
                    <a:pt x="122" y="61"/>
                    <a:pt x="123" y="61"/>
                    <a:pt x="124" y="61"/>
                  </a:cubicBezTo>
                  <a:cubicBezTo>
                    <a:pt x="124" y="66"/>
                    <a:pt x="125" y="71"/>
                    <a:pt x="125" y="75"/>
                  </a:cubicBezTo>
                  <a:cubicBezTo>
                    <a:pt x="113" y="76"/>
                    <a:pt x="101" y="77"/>
                    <a:pt x="89" y="78"/>
                  </a:cubicBezTo>
                  <a:cubicBezTo>
                    <a:pt x="88" y="71"/>
                    <a:pt x="87" y="65"/>
                    <a:pt x="86" y="59"/>
                  </a:cubicBezTo>
                  <a:cubicBezTo>
                    <a:pt x="85" y="57"/>
                    <a:pt x="81" y="57"/>
                    <a:pt x="81" y="60"/>
                  </a:cubicBezTo>
                  <a:cubicBezTo>
                    <a:pt x="81" y="66"/>
                    <a:pt x="81" y="72"/>
                    <a:pt x="82" y="78"/>
                  </a:cubicBezTo>
                  <a:cubicBezTo>
                    <a:pt x="72" y="79"/>
                    <a:pt x="62" y="80"/>
                    <a:pt x="52" y="81"/>
                  </a:cubicBezTo>
                  <a:cubicBezTo>
                    <a:pt x="52" y="74"/>
                    <a:pt x="51" y="67"/>
                    <a:pt x="50" y="60"/>
                  </a:cubicBezTo>
                  <a:cubicBezTo>
                    <a:pt x="50" y="57"/>
                    <a:pt x="45" y="57"/>
                    <a:pt x="45" y="60"/>
                  </a:cubicBezTo>
                  <a:cubicBezTo>
                    <a:pt x="45" y="67"/>
                    <a:pt x="45" y="75"/>
                    <a:pt x="45" y="82"/>
                  </a:cubicBezTo>
                  <a:cubicBezTo>
                    <a:pt x="39" y="83"/>
                    <a:pt x="33" y="83"/>
                    <a:pt x="28" y="84"/>
                  </a:cubicBezTo>
                  <a:cubicBezTo>
                    <a:pt x="25" y="85"/>
                    <a:pt x="25" y="88"/>
                    <a:pt x="28" y="88"/>
                  </a:cubicBezTo>
                  <a:cubicBezTo>
                    <a:pt x="34" y="88"/>
                    <a:pt x="39" y="87"/>
                    <a:pt x="45" y="87"/>
                  </a:cubicBezTo>
                  <a:cubicBezTo>
                    <a:pt x="45" y="97"/>
                    <a:pt x="46" y="106"/>
                    <a:pt x="46" y="116"/>
                  </a:cubicBezTo>
                  <a:cubicBezTo>
                    <a:pt x="36" y="116"/>
                    <a:pt x="25" y="117"/>
                    <a:pt x="15" y="118"/>
                  </a:cubicBezTo>
                  <a:cubicBezTo>
                    <a:pt x="13" y="85"/>
                    <a:pt x="11" y="52"/>
                    <a:pt x="9" y="20"/>
                  </a:cubicBezTo>
                  <a:cubicBezTo>
                    <a:pt x="46" y="16"/>
                    <a:pt x="82" y="14"/>
                    <a:pt x="1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2"/>
            <p:cNvSpPr>
              <a:spLocks/>
            </p:cNvSpPr>
            <p:nvPr/>
          </p:nvSpPr>
          <p:spPr bwMode="auto">
            <a:xfrm>
              <a:off x="461" y="1734"/>
              <a:ext cx="347" cy="27"/>
            </a:xfrm>
            <a:custGeom>
              <a:avLst/>
              <a:gdLst>
                <a:gd name="T0" fmla="*/ 4 w 164"/>
                <a:gd name="T1" fmla="*/ 13 h 13"/>
                <a:gd name="T2" fmla="*/ 161 w 164"/>
                <a:gd name="T3" fmla="*/ 10 h 13"/>
                <a:gd name="T4" fmla="*/ 162 w 164"/>
                <a:gd name="T5" fmla="*/ 7 h 13"/>
                <a:gd name="T6" fmla="*/ 4 w 164"/>
                <a:gd name="T7" fmla="*/ 8 h 13"/>
                <a:gd name="T8" fmla="*/ 4 w 16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">
                  <a:moveTo>
                    <a:pt x="4" y="13"/>
                  </a:moveTo>
                  <a:cubicBezTo>
                    <a:pt x="57" y="8"/>
                    <a:pt x="109" y="6"/>
                    <a:pt x="161" y="10"/>
                  </a:cubicBezTo>
                  <a:cubicBezTo>
                    <a:pt x="163" y="10"/>
                    <a:pt x="164" y="7"/>
                    <a:pt x="162" y="7"/>
                  </a:cubicBezTo>
                  <a:cubicBezTo>
                    <a:pt x="109" y="1"/>
                    <a:pt x="56" y="0"/>
                    <a:pt x="4" y="8"/>
                  </a:cubicBezTo>
                  <a:cubicBezTo>
                    <a:pt x="0" y="8"/>
                    <a:pt x="0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5" cy="996696"/>
          </a:xfrm>
        </p:spPr>
        <p:txBody>
          <a:bodyPr/>
          <a:lstStyle/>
          <a:p>
            <a:r>
              <a:rPr lang="zh-CN" altLang="en-US" dirty="0" smtClean="0"/>
              <a:t>三、小结与思考题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676629" y="3533762"/>
            <a:ext cx="542864" cy="330299"/>
            <a:chOff x="745709" y="1904734"/>
            <a:chExt cx="1123829" cy="683779"/>
          </a:xfrm>
        </p:grpSpPr>
        <p:sp>
          <p:nvSpPr>
            <p:cNvPr id="31" name="Freeform 18"/>
            <p:cNvSpPr>
              <a:spLocks noEditPoints="1" noChangeArrowheads="1"/>
            </p:cNvSpPr>
            <p:nvPr/>
          </p:nvSpPr>
          <p:spPr bwMode="auto">
            <a:xfrm>
              <a:off x="74570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Freeform 18"/>
            <p:cNvSpPr>
              <a:spLocks noEditPoints="1" noChangeArrowheads="1"/>
            </p:cNvSpPr>
            <p:nvPr/>
          </p:nvSpPr>
          <p:spPr bwMode="auto">
            <a:xfrm>
              <a:off x="1396219" y="1904734"/>
              <a:ext cx="473319" cy="683779"/>
            </a:xfrm>
            <a:custGeom>
              <a:avLst/>
              <a:gdLst>
                <a:gd name="T0" fmla="*/ 157 w 657"/>
                <a:gd name="T1" fmla="*/ 35 h 559"/>
                <a:gd name="T2" fmla="*/ 325 w 657"/>
                <a:gd name="T3" fmla="*/ 33 h 559"/>
                <a:gd name="T4" fmla="*/ 488 w 657"/>
                <a:gd name="T5" fmla="*/ 54 h 559"/>
                <a:gd name="T6" fmla="*/ 596 w 657"/>
                <a:gd name="T7" fmla="*/ 107 h 559"/>
                <a:gd name="T8" fmla="*/ 264 w 657"/>
                <a:gd name="T9" fmla="*/ 83 h 559"/>
                <a:gd name="T10" fmla="*/ 349 w 657"/>
                <a:gd name="T11" fmla="*/ 94 h 559"/>
                <a:gd name="T12" fmla="*/ 117 w 657"/>
                <a:gd name="T13" fmla="*/ 104 h 559"/>
                <a:gd name="T14" fmla="*/ 614 w 657"/>
                <a:gd name="T15" fmla="*/ 144 h 559"/>
                <a:gd name="T16" fmla="*/ 279 w 657"/>
                <a:gd name="T17" fmla="*/ 119 h 559"/>
                <a:gd name="T18" fmla="*/ 459 w 657"/>
                <a:gd name="T19" fmla="*/ 138 h 559"/>
                <a:gd name="T20" fmla="*/ 55 w 657"/>
                <a:gd name="T21" fmla="*/ 135 h 559"/>
                <a:gd name="T22" fmla="*/ 93 w 657"/>
                <a:gd name="T23" fmla="*/ 138 h 559"/>
                <a:gd name="T24" fmla="*/ 75 w 657"/>
                <a:gd name="T25" fmla="*/ 142 h 559"/>
                <a:gd name="T26" fmla="*/ 134 w 657"/>
                <a:gd name="T27" fmla="*/ 147 h 559"/>
                <a:gd name="T28" fmla="*/ 206 w 657"/>
                <a:gd name="T29" fmla="*/ 155 h 559"/>
                <a:gd name="T30" fmla="*/ 87 w 657"/>
                <a:gd name="T31" fmla="*/ 164 h 559"/>
                <a:gd name="T32" fmla="*/ 104 w 657"/>
                <a:gd name="T33" fmla="*/ 169 h 559"/>
                <a:gd name="T34" fmla="*/ 549 w 657"/>
                <a:gd name="T35" fmla="*/ 184 h 559"/>
                <a:gd name="T36" fmla="*/ 161 w 657"/>
                <a:gd name="T37" fmla="*/ 175 h 559"/>
                <a:gd name="T38" fmla="*/ 533 w 657"/>
                <a:gd name="T39" fmla="*/ 178 h 559"/>
                <a:gd name="T40" fmla="*/ 51 w 657"/>
                <a:gd name="T41" fmla="*/ 186 h 559"/>
                <a:gd name="T42" fmla="*/ 110 w 657"/>
                <a:gd name="T43" fmla="*/ 191 h 559"/>
                <a:gd name="T44" fmla="*/ 333 w 657"/>
                <a:gd name="T45" fmla="*/ 192 h 559"/>
                <a:gd name="T46" fmla="*/ 626 w 657"/>
                <a:gd name="T47" fmla="*/ 204 h 559"/>
                <a:gd name="T48" fmla="*/ 273 w 657"/>
                <a:gd name="T49" fmla="*/ 204 h 559"/>
                <a:gd name="T50" fmla="*/ 566 w 657"/>
                <a:gd name="T51" fmla="*/ 212 h 559"/>
                <a:gd name="T52" fmla="*/ 145 w 657"/>
                <a:gd name="T53" fmla="*/ 215 h 559"/>
                <a:gd name="T54" fmla="*/ 292 w 657"/>
                <a:gd name="T55" fmla="*/ 216 h 559"/>
                <a:gd name="T56" fmla="*/ 573 w 657"/>
                <a:gd name="T57" fmla="*/ 226 h 559"/>
                <a:gd name="T58" fmla="*/ 329 w 657"/>
                <a:gd name="T59" fmla="*/ 234 h 559"/>
                <a:gd name="T60" fmla="*/ 131 w 657"/>
                <a:gd name="T61" fmla="*/ 231 h 559"/>
                <a:gd name="T62" fmla="*/ 507 w 657"/>
                <a:gd name="T63" fmla="*/ 240 h 559"/>
                <a:gd name="T64" fmla="*/ 600 w 657"/>
                <a:gd name="T65" fmla="*/ 268 h 559"/>
                <a:gd name="T66" fmla="*/ 540 w 657"/>
                <a:gd name="T67" fmla="*/ 249 h 559"/>
                <a:gd name="T68" fmla="*/ 509 w 657"/>
                <a:gd name="T69" fmla="*/ 260 h 559"/>
                <a:gd name="T70" fmla="*/ 406 w 657"/>
                <a:gd name="T71" fmla="*/ 257 h 559"/>
                <a:gd name="T72" fmla="*/ 372 w 657"/>
                <a:gd name="T73" fmla="*/ 260 h 559"/>
                <a:gd name="T74" fmla="*/ 246 w 657"/>
                <a:gd name="T75" fmla="*/ 270 h 559"/>
                <a:gd name="T76" fmla="*/ 152 w 657"/>
                <a:gd name="T77" fmla="*/ 274 h 559"/>
                <a:gd name="T78" fmla="*/ 507 w 657"/>
                <a:gd name="T79" fmla="*/ 280 h 559"/>
                <a:gd name="T80" fmla="*/ 189 w 657"/>
                <a:gd name="T81" fmla="*/ 283 h 559"/>
                <a:gd name="T82" fmla="*/ 314 w 657"/>
                <a:gd name="T83" fmla="*/ 285 h 559"/>
                <a:gd name="T84" fmla="*/ 504 w 657"/>
                <a:gd name="T85" fmla="*/ 289 h 559"/>
                <a:gd name="T86" fmla="*/ 479 w 657"/>
                <a:gd name="T87" fmla="*/ 294 h 559"/>
                <a:gd name="T88" fmla="*/ 483 w 657"/>
                <a:gd name="T89" fmla="*/ 300 h 559"/>
                <a:gd name="T90" fmla="*/ 485 w 657"/>
                <a:gd name="T91" fmla="*/ 312 h 559"/>
                <a:gd name="T92" fmla="*/ 409 w 657"/>
                <a:gd name="T93" fmla="*/ 314 h 559"/>
                <a:gd name="T94" fmla="*/ 269 w 657"/>
                <a:gd name="T95" fmla="*/ 318 h 559"/>
                <a:gd name="T96" fmla="*/ 460 w 657"/>
                <a:gd name="T97" fmla="*/ 323 h 559"/>
                <a:gd name="T98" fmla="*/ 387 w 657"/>
                <a:gd name="T99" fmla="*/ 334 h 559"/>
                <a:gd name="T100" fmla="*/ 67 w 657"/>
                <a:gd name="T101" fmla="*/ 334 h 559"/>
                <a:gd name="T102" fmla="*/ 50 w 657"/>
                <a:gd name="T103" fmla="*/ 338 h 559"/>
                <a:gd name="T104" fmla="*/ 410 w 657"/>
                <a:gd name="T105" fmla="*/ 351 h 559"/>
                <a:gd name="T106" fmla="*/ 157 w 657"/>
                <a:gd name="T107" fmla="*/ 363 h 559"/>
                <a:gd name="T108" fmla="*/ 315 w 657"/>
                <a:gd name="T109" fmla="*/ 358 h 559"/>
                <a:gd name="T110" fmla="*/ 321 w 657"/>
                <a:gd name="T111" fmla="*/ 364 h 559"/>
                <a:gd name="T112" fmla="*/ 232 w 657"/>
                <a:gd name="T113" fmla="*/ 367 h 559"/>
                <a:gd name="T114" fmla="*/ 101 w 657"/>
                <a:gd name="T115" fmla="*/ 391 h 559"/>
                <a:gd name="T116" fmla="*/ 402 w 657"/>
                <a:gd name="T117" fmla="*/ 382 h 559"/>
                <a:gd name="T118" fmla="*/ 72 w 657"/>
                <a:gd name="T119" fmla="*/ 403 h 559"/>
                <a:gd name="T120" fmla="*/ 157 w 657"/>
                <a:gd name="T121" fmla="*/ 399 h 559"/>
                <a:gd name="T122" fmla="*/ 392 w 657"/>
                <a:gd name="T123" fmla="*/ 416 h 559"/>
                <a:gd name="T124" fmla="*/ 115 w 657"/>
                <a:gd name="T125" fmla="*/ 440 h 5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57"/>
                <a:gd name="T190" fmla="*/ 0 h 559"/>
                <a:gd name="T191" fmla="*/ 657 w 657"/>
                <a:gd name="T192" fmla="*/ 559 h 55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57" h="559">
                  <a:moveTo>
                    <a:pt x="185" y="393"/>
                  </a:moveTo>
                  <a:cubicBezTo>
                    <a:pt x="192" y="400"/>
                    <a:pt x="207" y="406"/>
                    <a:pt x="216" y="414"/>
                  </a:cubicBezTo>
                  <a:cubicBezTo>
                    <a:pt x="214" y="422"/>
                    <a:pt x="205" y="412"/>
                    <a:pt x="200" y="411"/>
                  </a:cubicBezTo>
                  <a:cubicBezTo>
                    <a:pt x="199" y="412"/>
                    <a:pt x="200" y="414"/>
                    <a:pt x="199" y="414"/>
                  </a:cubicBezTo>
                  <a:cubicBezTo>
                    <a:pt x="190" y="412"/>
                    <a:pt x="187" y="402"/>
                    <a:pt x="179" y="401"/>
                  </a:cubicBezTo>
                  <a:cubicBezTo>
                    <a:pt x="182" y="407"/>
                    <a:pt x="191" y="411"/>
                    <a:pt x="198" y="417"/>
                  </a:cubicBezTo>
                  <a:cubicBezTo>
                    <a:pt x="203" y="421"/>
                    <a:pt x="211" y="427"/>
                    <a:pt x="209" y="433"/>
                  </a:cubicBezTo>
                  <a:cubicBezTo>
                    <a:pt x="201" y="432"/>
                    <a:pt x="193" y="425"/>
                    <a:pt x="185" y="421"/>
                  </a:cubicBezTo>
                  <a:cubicBezTo>
                    <a:pt x="186" y="426"/>
                    <a:pt x="195" y="430"/>
                    <a:pt x="198" y="435"/>
                  </a:cubicBezTo>
                  <a:cubicBezTo>
                    <a:pt x="202" y="438"/>
                    <a:pt x="212" y="442"/>
                    <a:pt x="209" y="449"/>
                  </a:cubicBezTo>
                  <a:cubicBezTo>
                    <a:pt x="199" y="446"/>
                    <a:pt x="188" y="438"/>
                    <a:pt x="177" y="434"/>
                  </a:cubicBezTo>
                  <a:cubicBezTo>
                    <a:pt x="186" y="441"/>
                    <a:pt x="193" y="449"/>
                    <a:pt x="202" y="455"/>
                  </a:cubicBezTo>
                  <a:cubicBezTo>
                    <a:pt x="203" y="464"/>
                    <a:pt x="214" y="465"/>
                    <a:pt x="214" y="474"/>
                  </a:cubicBezTo>
                  <a:cubicBezTo>
                    <a:pt x="213" y="474"/>
                    <a:pt x="213" y="475"/>
                    <a:pt x="213" y="475"/>
                  </a:cubicBezTo>
                  <a:cubicBezTo>
                    <a:pt x="206" y="472"/>
                    <a:pt x="202" y="464"/>
                    <a:pt x="194" y="464"/>
                  </a:cubicBezTo>
                  <a:cubicBezTo>
                    <a:pt x="201" y="475"/>
                    <a:pt x="215" y="482"/>
                    <a:pt x="217" y="496"/>
                  </a:cubicBezTo>
                  <a:cubicBezTo>
                    <a:pt x="213" y="497"/>
                    <a:pt x="209" y="492"/>
                    <a:pt x="206" y="490"/>
                  </a:cubicBezTo>
                  <a:cubicBezTo>
                    <a:pt x="202" y="487"/>
                    <a:pt x="199" y="484"/>
                    <a:pt x="195" y="482"/>
                  </a:cubicBezTo>
                  <a:cubicBezTo>
                    <a:pt x="197" y="485"/>
                    <a:pt x="203" y="489"/>
                    <a:pt x="207" y="493"/>
                  </a:cubicBezTo>
                  <a:cubicBezTo>
                    <a:pt x="207" y="495"/>
                    <a:pt x="206" y="495"/>
                    <a:pt x="206" y="496"/>
                  </a:cubicBezTo>
                  <a:cubicBezTo>
                    <a:pt x="214" y="502"/>
                    <a:pt x="220" y="510"/>
                    <a:pt x="227" y="517"/>
                  </a:cubicBezTo>
                  <a:cubicBezTo>
                    <a:pt x="227" y="519"/>
                    <a:pt x="225" y="519"/>
                    <a:pt x="225" y="521"/>
                  </a:cubicBezTo>
                  <a:cubicBezTo>
                    <a:pt x="230" y="527"/>
                    <a:pt x="237" y="530"/>
                    <a:pt x="240" y="537"/>
                  </a:cubicBezTo>
                  <a:cubicBezTo>
                    <a:pt x="239" y="539"/>
                    <a:pt x="236" y="539"/>
                    <a:pt x="234" y="540"/>
                  </a:cubicBezTo>
                  <a:cubicBezTo>
                    <a:pt x="241" y="542"/>
                    <a:pt x="249" y="542"/>
                    <a:pt x="253" y="547"/>
                  </a:cubicBezTo>
                  <a:cubicBezTo>
                    <a:pt x="253" y="551"/>
                    <a:pt x="249" y="552"/>
                    <a:pt x="251" y="556"/>
                  </a:cubicBezTo>
                  <a:cubicBezTo>
                    <a:pt x="241" y="559"/>
                    <a:pt x="234" y="550"/>
                    <a:pt x="227" y="546"/>
                  </a:cubicBezTo>
                  <a:cubicBezTo>
                    <a:pt x="223" y="547"/>
                    <a:pt x="221" y="545"/>
                    <a:pt x="220" y="543"/>
                  </a:cubicBezTo>
                  <a:cubicBezTo>
                    <a:pt x="215" y="542"/>
                    <a:pt x="208" y="543"/>
                    <a:pt x="206" y="538"/>
                  </a:cubicBezTo>
                  <a:cubicBezTo>
                    <a:pt x="206" y="536"/>
                    <a:pt x="206" y="535"/>
                    <a:pt x="208" y="536"/>
                  </a:cubicBezTo>
                  <a:cubicBezTo>
                    <a:pt x="204" y="531"/>
                    <a:pt x="194" y="530"/>
                    <a:pt x="192" y="523"/>
                  </a:cubicBezTo>
                  <a:cubicBezTo>
                    <a:pt x="190" y="521"/>
                    <a:pt x="191" y="524"/>
                    <a:pt x="188" y="523"/>
                  </a:cubicBezTo>
                  <a:cubicBezTo>
                    <a:pt x="170" y="507"/>
                    <a:pt x="149" y="493"/>
                    <a:pt x="129" y="477"/>
                  </a:cubicBezTo>
                  <a:cubicBezTo>
                    <a:pt x="133" y="485"/>
                    <a:pt x="143" y="490"/>
                    <a:pt x="148" y="498"/>
                  </a:cubicBezTo>
                  <a:cubicBezTo>
                    <a:pt x="139" y="495"/>
                    <a:pt x="130" y="486"/>
                    <a:pt x="124" y="478"/>
                  </a:cubicBezTo>
                  <a:cubicBezTo>
                    <a:pt x="118" y="473"/>
                    <a:pt x="112" y="466"/>
                    <a:pt x="104" y="462"/>
                  </a:cubicBezTo>
                  <a:cubicBezTo>
                    <a:pt x="103" y="458"/>
                    <a:pt x="103" y="459"/>
                    <a:pt x="100" y="458"/>
                  </a:cubicBezTo>
                  <a:cubicBezTo>
                    <a:pt x="99" y="454"/>
                    <a:pt x="92" y="452"/>
                    <a:pt x="92" y="448"/>
                  </a:cubicBezTo>
                  <a:cubicBezTo>
                    <a:pt x="92" y="451"/>
                    <a:pt x="86" y="444"/>
                    <a:pt x="87" y="442"/>
                  </a:cubicBezTo>
                  <a:cubicBezTo>
                    <a:pt x="72" y="431"/>
                    <a:pt x="61" y="416"/>
                    <a:pt x="49" y="402"/>
                  </a:cubicBezTo>
                  <a:cubicBezTo>
                    <a:pt x="44" y="395"/>
                    <a:pt x="35" y="389"/>
                    <a:pt x="36" y="379"/>
                  </a:cubicBezTo>
                  <a:cubicBezTo>
                    <a:pt x="41" y="380"/>
                    <a:pt x="44" y="383"/>
                    <a:pt x="48" y="385"/>
                  </a:cubicBezTo>
                  <a:cubicBezTo>
                    <a:pt x="47" y="381"/>
                    <a:pt x="40" y="382"/>
                    <a:pt x="41" y="376"/>
                  </a:cubicBezTo>
                  <a:cubicBezTo>
                    <a:pt x="40" y="374"/>
                    <a:pt x="43" y="374"/>
                    <a:pt x="44" y="374"/>
                  </a:cubicBezTo>
                  <a:cubicBezTo>
                    <a:pt x="41" y="358"/>
                    <a:pt x="26" y="352"/>
                    <a:pt x="23" y="335"/>
                  </a:cubicBezTo>
                  <a:cubicBezTo>
                    <a:pt x="22" y="333"/>
                    <a:pt x="20" y="333"/>
                    <a:pt x="19" y="331"/>
                  </a:cubicBezTo>
                  <a:cubicBezTo>
                    <a:pt x="22" y="324"/>
                    <a:pt x="16" y="317"/>
                    <a:pt x="16" y="310"/>
                  </a:cubicBezTo>
                  <a:cubicBezTo>
                    <a:pt x="14" y="307"/>
                    <a:pt x="10" y="306"/>
                    <a:pt x="10" y="301"/>
                  </a:cubicBezTo>
                  <a:cubicBezTo>
                    <a:pt x="10" y="299"/>
                    <a:pt x="12" y="299"/>
                    <a:pt x="14" y="299"/>
                  </a:cubicBezTo>
                  <a:cubicBezTo>
                    <a:pt x="17" y="285"/>
                    <a:pt x="0" y="285"/>
                    <a:pt x="3" y="275"/>
                  </a:cubicBezTo>
                  <a:cubicBezTo>
                    <a:pt x="6" y="275"/>
                    <a:pt x="8" y="276"/>
                    <a:pt x="10" y="276"/>
                  </a:cubicBezTo>
                  <a:cubicBezTo>
                    <a:pt x="11" y="272"/>
                    <a:pt x="12" y="266"/>
                    <a:pt x="10" y="263"/>
                  </a:cubicBezTo>
                  <a:cubicBezTo>
                    <a:pt x="9" y="258"/>
                    <a:pt x="1" y="257"/>
                    <a:pt x="2" y="251"/>
                  </a:cubicBezTo>
                  <a:cubicBezTo>
                    <a:pt x="5" y="250"/>
                    <a:pt x="6" y="250"/>
                    <a:pt x="10" y="251"/>
                  </a:cubicBezTo>
                  <a:cubicBezTo>
                    <a:pt x="10" y="249"/>
                    <a:pt x="11" y="244"/>
                    <a:pt x="10" y="242"/>
                  </a:cubicBezTo>
                  <a:cubicBezTo>
                    <a:pt x="9" y="239"/>
                    <a:pt x="5" y="239"/>
                    <a:pt x="5" y="234"/>
                  </a:cubicBezTo>
                  <a:cubicBezTo>
                    <a:pt x="7" y="232"/>
                    <a:pt x="9" y="231"/>
                    <a:pt x="13" y="232"/>
                  </a:cubicBezTo>
                  <a:cubicBezTo>
                    <a:pt x="14" y="219"/>
                    <a:pt x="15" y="206"/>
                    <a:pt x="19" y="195"/>
                  </a:cubicBezTo>
                  <a:cubicBezTo>
                    <a:pt x="17" y="193"/>
                    <a:pt x="15" y="192"/>
                    <a:pt x="14" y="189"/>
                  </a:cubicBezTo>
                  <a:cubicBezTo>
                    <a:pt x="15" y="187"/>
                    <a:pt x="17" y="185"/>
                    <a:pt x="21" y="186"/>
                  </a:cubicBezTo>
                  <a:cubicBezTo>
                    <a:pt x="24" y="173"/>
                    <a:pt x="27" y="162"/>
                    <a:pt x="28" y="150"/>
                  </a:cubicBezTo>
                  <a:cubicBezTo>
                    <a:pt x="32" y="143"/>
                    <a:pt x="32" y="136"/>
                    <a:pt x="36" y="130"/>
                  </a:cubicBezTo>
                  <a:cubicBezTo>
                    <a:pt x="39" y="126"/>
                    <a:pt x="43" y="123"/>
                    <a:pt x="45" y="119"/>
                  </a:cubicBezTo>
                  <a:cubicBezTo>
                    <a:pt x="52" y="110"/>
                    <a:pt x="54" y="103"/>
                    <a:pt x="63" y="97"/>
                  </a:cubicBezTo>
                  <a:cubicBezTo>
                    <a:pt x="62" y="95"/>
                    <a:pt x="59" y="94"/>
                    <a:pt x="59" y="90"/>
                  </a:cubicBezTo>
                  <a:cubicBezTo>
                    <a:pt x="62" y="88"/>
                    <a:pt x="68" y="88"/>
                    <a:pt x="71" y="90"/>
                  </a:cubicBezTo>
                  <a:cubicBezTo>
                    <a:pt x="77" y="86"/>
                    <a:pt x="83" y="83"/>
                    <a:pt x="90" y="80"/>
                  </a:cubicBezTo>
                  <a:cubicBezTo>
                    <a:pt x="96" y="78"/>
                    <a:pt x="100" y="74"/>
                    <a:pt x="105" y="69"/>
                  </a:cubicBezTo>
                  <a:cubicBezTo>
                    <a:pt x="112" y="63"/>
                    <a:pt x="120" y="58"/>
                    <a:pt x="129" y="52"/>
                  </a:cubicBezTo>
                  <a:cubicBezTo>
                    <a:pt x="136" y="47"/>
                    <a:pt x="143" y="44"/>
                    <a:pt x="151" y="38"/>
                  </a:cubicBezTo>
                  <a:cubicBezTo>
                    <a:pt x="153" y="39"/>
                    <a:pt x="153" y="37"/>
                    <a:pt x="155" y="38"/>
                  </a:cubicBezTo>
                  <a:cubicBezTo>
                    <a:pt x="156" y="37"/>
                    <a:pt x="157" y="37"/>
                    <a:pt x="157" y="35"/>
                  </a:cubicBezTo>
                  <a:cubicBezTo>
                    <a:pt x="165" y="35"/>
                    <a:pt x="172" y="28"/>
                    <a:pt x="182" y="27"/>
                  </a:cubicBezTo>
                  <a:cubicBezTo>
                    <a:pt x="200" y="19"/>
                    <a:pt x="222" y="16"/>
                    <a:pt x="242" y="11"/>
                  </a:cubicBezTo>
                  <a:cubicBezTo>
                    <a:pt x="338" y="0"/>
                    <a:pt x="445" y="8"/>
                    <a:pt x="518" y="46"/>
                  </a:cubicBezTo>
                  <a:cubicBezTo>
                    <a:pt x="541" y="54"/>
                    <a:pt x="557" y="67"/>
                    <a:pt x="574" y="80"/>
                  </a:cubicBezTo>
                  <a:cubicBezTo>
                    <a:pt x="585" y="89"/>
                    <a:pt x="594" y="96"/>
                    <a:pt x="601" y="106"/>
                  </a:cubicBezTo>
                  <a:cubicBezTo>
                    <a:pt x="604" y="110"/>
                    <a:pt x="605" y="115"/>
                    <a:pt x="609" y="119"/>
                  </a:cubicBezTo>
                  <a:cubicBezTo>
                    <a:pt x="615" y="126"/>
                    <a:pt x="623" y="131"/>
                    <a:pt x="629" y="139"/>
                  </a:cubicBezTo>
                  <a:cubicBezTo>
                    <a:pt x="634" y="146"/>
                    <a:pt x="638" y="153"/>
                    <a:pt x="643" y="161"/>
                  </a:cubicBezTo>
                  <a:cubicBezTo>
                    <a:pt x="656" y="184"/>
                    <a:pt x="657" y="213"/>
                    <a:pt x="648" y="238"/>
                  </a:cubicBezTo>
                  <a:cubicBezTo>
                    <a:pt x="646" y="238"/>
                    <a:pt x="648" y="241"/>
                    <a:pt x="645" y="241"/>
                  </a:cubicBezTo>
                  <a:cubicBezTo>
                    <a:pt x="645" y="243"/>
                    <a:pt x="644" y="245"/>
                    <a:pt x="644" y="247"/>
                  </a:cubicBezTo>
                  <a:cubicBezTo>
                    <a:pt x="644" y="249"/>
                    <a:pt x="643" y="248"/>
                    <a:pt x="642" y="248"/>
                  </a:cubicBezTo>
                  <a:cubicBezTo>
                    <a:pt x="644" y="255"/>
                    <a:pt x="639" y="265"/>
                    <a:pt x="638" y="274"/>
                  </a:cubicBezTo>
                  <a:cubicBezTo>
                    <a:pt x="637" y="273"/>
                    <a:pt x="637" y="271"/>
                    <a:pt x="636" y="271"/>
                  </a:cubicBezTo>
                  <a:cubicBezTo>
                    <a:pt x="634" y="273"/>
                    <a:pt x="638" y="273"/>
                    <a:pt x="637" y="275"/>
                  </a:cubicBezTo>
                  <a:cubicBezTo>
                    <a:pt x="631" y="294"/>
                    <a:pt x="623" y="311"/>
                    <a:pt x="614" y="327"/>
                  </a:cubicBezTo>
                  <a:cubicBezTo>
                    <a:pt x="613" y="327"/>
                    <a:pt x="611" y="327"/>
                    <a:pt x="611" y="326"/>
                  </a:cubicBezTo>
                  <a:cubicBezTo>
                    <a:pt x="598" y="339"/>
                    <a:pt x="587" y="359"/>
                    <a:pt x="572" y="371"/>
                  </a:cubicBezTo>
                  <a:cubicBezTo>
                    <a:pt x="556" y="385"/>
                    <a:pt x="539" y="396"/>
                    <a:pt x="521" y="409"/>
                  </a:cubicBezTo>
                  <a:cubicBezTo>
                    <a:pt x="511" y="411"/>
                    <a:pt x="502" y="419"/>
                    <a:pt x="490" y="415"/>
                  </a:cubicBezTo>
                  <a:cubicBezTo>
                    <a:pt x="463" y="424"/>
                    <a:pt x="433" y="423"/>
                    <a:pt x="402" y="423"/>
                  </a:cubicBezTo>
                  <a:cubicBezTo>
                    <a:pt x="388" y="423"/>
                    <a:pt x="374" y="427"/>
                    <a:pt x="360" y="427"/>
                  </a:cubicBezTo>
                  <a:cubicBezTo>
                    <a:pt x="334" y="428"/>
                    <a:pt x="311" y="423"/>
                    <a:pt x="289" y="418"/>
                  </a:cubicBezTo>
                  <a:cubicBezTo>
                    <a:pt x="286" y="422"/>
                    <a:pt x="285" y="427"/>
                    <a:pt x="281" y="429"/>
                  </a:cubicBezTo>
                  <a:cubicBezTo>
                    <a:pt x="275" y="428"/>
                    <a:pt x="279" y="422"/>
                    <a:pt x="281" y="419"/>
                  </a:cubicBezTo>
                  <a:cubicBezTo>
                    <a:pt x="265" y="414"/>
                    <a:pt x="248" y="414"/>
                    <a:pt x="230" y="409"/>
                  </a:cubicBezTo>
                  <a:cubicBezTo>
                    <a:pt x="230" y="412"/>
                    <a:pt x="237" y="413"/>
                    <a:pt x="237" y="418"/>
                  </a:cubicBezTo>
                  <a:cubicBezTo>
                    <a:pt x="232" y="421"/>
                    <a:pt x="228" y="416"/>
                    <a:pt x="224" y="413"/>
                  </a:cubicBezTo>
                  <a:cubicBezTo>
                    <a:pt x="216" y="409"/>
                    <a:pt x="208" y="404"/>
                    <a:pt x="199" y="399"/>
                  </a:cubicBezTo>
                  <a:cubicBezTo>
                    <a:pt x="195" y="397"/>
                    <a:pt x="190" y="395"/>
                    <a:pt x="185" y="393"/>
                  </a:cubicBezTo>
                  <a:close/>
                  <a:moveTo>
                    <a:pt x="481" y="34"/>
                  </a:moveTo>
                  <a:cubicBezTo>
                    <a:pt x="446" y="23"/>
                    <a:pt x="408" y="15"/>
                    <a:pt x="368" y="12"/>
                  </a:cubicBezTo>
                  <a:cubicBezTo>
                    <a:pt x="307" y="8"/>
                    <a:pt x="244" y="10"/>
                    <a:pt x="191" y="27"/>
                  </a:cubicBezTo>
                  <a:cubicBezTo>
                    <a:pt x="164" y="37"/>
                    <a:pt x="137" y="49"/>
                    <a:pt x="117" y="65"/>
                  </a:cubicBezTo>
                  <a:cubicBezTo>
                    <a:pt x="115" y="66"/>
                    <a:pt x="111" y="67"/>
                    <a:pt x="112" y="70"/>
                  </a:cubicBezTo>
                  <a:cubicBezTo>
                    <a:pt x="113" y="70"/>
                    <a:pt x="117" y="70"/>
                    <a:pt x="119" y="71"/>
                  </a:cubicBezTo>
                  <a:cubicBezTo>
                    <a:pt x="125" y="65"/>
                    <a:pt x="135" y="63"/>
                    <a:pt x="143" y="59"/>
                  </a:cubicBezTo>
                  <a:cubicBezTo>
                    <a:pt x="159" y="32"/>
                    <a:pt x="203" y="32"/>
                    <a:pt x="237" y="32"/>
                  </a:cubicBezTo>
                  <a:cubicBezTo>
                    <a:pt x="247" y="32"/>
                    <a:pt x="261" y="29"/>
                    <a:pt x="272" y="29"/>
                  </a:cubicBezTo>
                  <a:cubicBezTo>
                    <a:pt x="272" y="26"/>
                    <a:pt x="267" y="26"/>
                    <a:pt x="269" y="21"/>
                  </a:cubicBezTo>
                  <a:cubicBezTo>
                    <a:pt x="270" y="15"/>
                    <a:pt x="282" y="19"/>
                    <a:pt x="287" y="21"/>
                  </a:cubicBezTo>
                  <a:cubicBezTo>
                    <a:pt x="295" y="23"/>
                    <a:pt x="300" y="26"/>
                    <a:pt x="307" y="28"/>
                  </a:cubicBezTo>
                  <a:cubicBezTo>
                    <a:pt x="313" y="29"/>
                    <a:pt x="327" y="26"/>
                    <a:pt x="334" y="28"/>
                  </a:cubicBezTo>
                  <a:cubicBezTo>
                    <a:pt x="330" y="24"/>
                    <a:pt x="324" y="20"/>
                    <a:pt x="324" y="14"/>
                  </a:cubicBezTo>
                  <a:cubicBezTo>
                    <a:pt x="334" y="7"/>
                    <a:pt x="349" y="19"/>
                    <a:pt x="360" y="23"/>
                  </a:cubicBezTo>
                  <a:cubicBezTo>
                    <a:pt x="366" y="26"/>
                    <a:pt x="371" y="27"/>
                    <a:pt x="375" y="28"/>
                  </a:cubicBezTo>
                  <a:cubicBezTo>
                    <a:pt x="372" y="25"/>
                    <a:pt x="367" y="24"/>
                    <a:pt x="367" y="17"/>
                  </a:cubicBezTo>
                  <a:cubicBezTo>
                    <a:pt x="373" y="13"/>
                    <a:pt x="377" y="17"/>
                    <a:pt x="383" y="20"/>
                  </a:cubicBezTo>
                  <a:cubicBezTo>
                    <a:pt x="392" y="24"/>
                    <a:pt x="407" y="27"/>
                    <a:pt x="413" y="33"/>
                  </a:cubicBezTo>
                  <a:cubicBezTo>
                    <a:pt x="418" y="33"/>
                    <a:pt x="420" y="34"/>
                    <a:pt x="425" y="34"/>
                  </a:cubicBezTo>
                  <a:cubicBezTo>
                    <a:pt x="424" y="32"/>
                    <a:pt x="423" y="29"/>
                    <a:pt x="422" y="27"/>
                  </a:cubicBezTo>
                  <a:cubicBezTo>
                    <a:pt x="424" y="25"/>
                    <a:pt x="426" y="25"/>
                    <a:pt x="428" y="23"/>
                  </a:cubicBezTo>
                  <a:cubicBezTo>
                    <a:pt x="453" y="30"/>
                    <a:pt x="471" y="45"/>
                    <a:pt x="493" y="50"/>
                  </a:cubicBezTo>
                  <a:cubicBezTo>
                    <a:pt x="493" y="47"/>
                    <a:pt x="491" y="47"/>
                    <a:pt x="492" y="44"/>
                  </a:cubicBezTo>
                  <a:cubicBezTo>
                    <a:pt x="492" y="42"/>
                    <a:pt x="495" y="42"/>
                    <a:pt x="496" y="40"/>
                  </a:cubicBezTo>
                  <a:cubicBezTo>
                    <a:pt x="490" y="38"/>
                    <a:pt x="485" y="37"/>
                    <a:pt x="481" y="34"/>
                  </a:cubicBezTo>
                  <a:close/>
                  <a:moveTo>
                    <a:pt x="330" y="18"/>
                  </a:moveTo>
                  <a:cubicBezTo>
                    <a:pt x="333" y="21"/>
                    <a:pt x="335" y="26"/>
                    <a:pt x="340" y="28"/>
                  </a:cubicBezTo>
                  <a:cubicBezTo>
                    <a:pt x="347" y="31"/>
                    <a:pt x="360" y="26"/>
                    <a:pt x="367" y="29"/>
                  </a:cubicBezTo>
                  <a:cubicBezTo>
                    <a:pt x="357" y="24"/>
                    <a:pt x="344" y="16"/>
                    <a:pt x="330" y="18"/>
                  </a:cubicBezTo>
                  <a:close/>
                  <a:moveTo>
                    <a:pt x="374" y="22"/>
                  </a:moveTo>
                  <a:cubicBezTo>
                    <a:pt x="379" y="28"/>
                    <a:pt x="397" y="37"/>
                    <a:pt x="408" y="32"/>
                  </a:cubicBezTo>
                  <a:cubicBezTo>
                    <a:pt x="398" y="29"/>
                    <a:pt x="387" y="20"/>
                    <a:pt x="374" y="22"/>
                  </a:cubicBezTo>
                  <a:close/>
                  <a:moveTo>
                    <a:pt x="274" y="25"/>
                  </a:moveTo>
                  <a:cubicBezTo>
                    <a:pt x="277" y="30"/>
                    <a:pt x="289" y="29"/>
                    <a:pt x="294" y="25"/>
                  </a:cubicBezTo>
                  <a:cubicBezTo>
                    <a:pt x="288" y="25"/>
                    <a:pt x="277" y="22"/>
                    <a:pt x="274" y="25"/>
                  </a:cubicBezTo>
                  <a:close/>
                  <a:moveTo>
                    <a:pt x="428" y="30"/>
                  </a:moveTo>
                  <a:cubicBezTo>
                    <a:pt x="429" y="35"/>
                    <a:pt x="433" y="34"/>
                    <a:pt x="437" y="35"/>
                  </a:cubicBezTo>
                  <a:cubicBezTo>
                    <a:pt x="448" y="38"/>
                    <a:pt x="462" y="46"/>
                    <a:pt x="471" y="44"/>
                  </a:cubicBezTo>
                  <a:cubicBezTo>
                    <a:pt x="458" y="38"/>
                    <a:pt x="443" y="28"/>
                    <a:pt x="428" y="30"/>
                  </a:cubicBezTo>
                  <a:close/>
                  <a:moveTo>
                    <a:pt x="361" y="47"/>
                  </a:moveTo>
                  <a:cubicBezTo>
                    <a:pt x="350" y="42"/>
                    <a:pt x="343" y="27"/>
                    <a:pt x="325" y="33"/>
                  </a:cubicBezTo>
                  <a:cubicBezTo>
                    <a:pt x="335" y="40"/>
                    <a:pt x="349" y="45"/>
                    <a:pt x="361" y="47"/>
                  </a:cubicBezTo>
                  <a:close/>
                  <a:moveTo>
                    <a:pt x="371" y="48"/>
                  </a:moveTo>
                  <a:cubicBezTo>
                    <a:pt x="373" y="47"/>
                    <a:pt x="375" y="45"/>
                    <a:pt x="379" y="46"/>
                  </a:cubicBezTo>
                  <a:cubicBezTo>
                    <a:pt x="379" y="44"/>
                    <a:pt x="378" y="44"/>
                    <a:pt x="380" y="43"/>
                  </a:cubicBezTo>
                  <a:cubicBezTo>
                    <a:pt x="393" y="40"/>
                    <a:pt x="399" y="56"/>
                    <a:pt x="413" y="55"/>
                  </a:cubicBezTo>
                  <a:cubicBezTo>
                    <a:pt x="411" y="52"/>
                    <a:pt x="403" y="51"/>
                    <a:pt x="405" y="48"/>
                  </a:cubicBezTo>
                  <a:cubicBezTo>
                    <a:pt x="404" y="47"/>
                    <a:pt x="402" y="46"/>
                    <a:pt x="400" y="46"/>
                  </a:cubicBezTo>
                  <a:cubicBezTo>
                    <a:pt x="387" y="33"/>
                    <a:pt x="367" y="35"/>
                    <a:pt x="348" y="32"/>
                  </a:cubicBezTo>
                  <a:cubicBezTo>
                    <a:pt x="354" y="39"/>
                    <a:pt x="363" y="44"/>
                    <a:pt x="371" y="48"/>
                  </a:cubicBezTo>
                  <a:close/>
                  <a:moveTo>
                    <a:pt x="274" y="37"/>
                  </a:moveTo>
                  <a:cubicBezTo>
                    <a:pt x="264" y="36"/>
                    <a:pt x="254" y="35"/>
                    <a:pt x="247" y="35"/>
                  </a:cubicBezTo>
                  <a:cubicBezTo>
                    <a:pt x="215" y="40"/>
                    <a:pt x="178" y="45"/>
                    <a:pt x="150" y="60"/>
                  </a:cubicBezTo>
                  <a:cubicBezTo>
                    <a:pt x="159" y="60"/>
                    <a:pt x="168" y="56"/>
                    <a:pt x="177" y="54"/>
                  </a:cubicBezTo>
                  <a:cubicBezTo>
                    <a:pt x="186" y="51"/>
                    <a:pt x="196" y="48"/>
                    <a:pt x="206" y="47"/>
                  </a:cubicBezTo>
                  <a:cubicBezTo>
                    <a:pt x="224" y="45"/>
                    <a:pt x="242" y="44"/>
                    <a:pt x="258" y="42"/>
                  </a:cubicBezTo>
                  <a:cubicBezTo>
                    <a:pt x="269" y="41"/>
                    <a:pt x="279" y="43"/>
                    <a:pt x="289" y="42"/>
                  </a:cubicBezTo>
                  <a:cubicBezTo>
                    <a:pt x="286" y="37"/>
                    <a:pt x="281" y="38"/>
                    <a:pt x="274" y="37"/>
                  </a:cubicBezTo>
                  <a:close/>
                  <a:moveTo>
                    <a:pt x="316" y="35"/>
                  </a:moveTo>
                  <a:cubicBezTo>
                    <a:pt x="318" y="36"/>
                    <a:pt x="323" y="38"/>
                    <a:pt x="324" y="37"/>
                  </a:cubicBezTo>
                  <a:cubicBezTo>
                    <a:pt x="321" y="37"/>
                    <a:pt x="319" y="33"/>
                    <a:pt x="316" y="35"/>
                  </a:cubicBezTo>
                  <a:close/>
                  <a:moveTo>
                    <a:pt x="152" y="54"/>
                  </a:moveTo>
                  <a:cubicBezTo>
                    <a:pt x="172" y="46"/>
                    <a:pt x="197" y="41"/>
                    <a:pt x="219" y="35"/>
                  </a:cubicBezTo>
                  <a:cubicBezTo>
                    <a:pt x="194" y="36"/>
                    <a:pt x="164" y="37"/>
                    <a:pt x="152" y="54"/>
                  </a:cubicBezTo>
                  <a:close/>
                  <a:moveTo>
                    <a:pt x="437" y="43"/>
                  </a:moveTo>
                  <a:cubicBezTo>
                    <a:pt x="432" y="42"/>
                    <a:pt x="432" y="36"/>
                    <a:pt x="425" y="37"/>
                  </a:cubicBezTo>
                  <a:cubicBezTo>
                    <a:pt x="427" y="40"/>
                    <a:pt x="433" y="44"/>
                    <a:pt x="437" y="43"/>
                  </a:cubicBezTo>
                  <a:close/>
                  <a:moveTo>
                    <a:pt x="307" y="42"/>
                  </a:moveTo>
                  <a:cubicBezTo>
                    <a:pt x="304" y="39"/>
                    <a:pt x="297" y="40"/>
                    <a:pt x="293" y="38"/>
                  </a:cubicBezTo>
                  <a:cubicBezTo>
                    <a:pt x="295" y="45"/>
                    <a:pt x="303" y="41"/>
                    <a:pt x="307" y="42"/>
                  </a:cubicBezTo>
                  <a:close/>
                  <a:moveTo>
                    <a:pt x="408" y="45"/>
                  </a:moveTo>
                  <a:cubicBezTo>
                    <a:pt x="404" y="43"/>
                    <a:pt x="402" y="40"/>
                    <a:pt x="398" y="39"/>
                  </a:cubicBezTo>
                  <a:cubicBezTo>
                    <a:pt x="399" y="42"/>
                    <a:pt x="405" y="44"/>
                    <a:pt x="408" y="45"/>
                  </a:cubicBezTo>
                  <a:close/>
                  <a:moveTo>
                    <a:pt x="442" y="43"/>
                  </a:moveTo>
                  <a:cubicBezTo>
                    <a:pt x="451" y="42"/>
                    <a:pt x="459" y="53"/>
                    <a:pt x="463" y="47"/>
                  </a:cubicBezTo>
                  <a:cubicBezTo>
                    <a:pt x="457" y="44"/>
                    <a:pt x="447" y="41"/>
                    <a:pt x="439" y="39"/>
                  </a:cubicBezTo>
                  <a:cubicBezTo>
                    <a:pt x="438" y="42"/>
                    <a:pt x="442" y="41"/>
                    <a:pt x="442" y="43"/>
                  </a:cubicBezTo>
                  <a:close/>
                  <a:moveTo>
                    <a:pt x="412" y="44"/>
                  </a:moveTo>
                  <a:cubicBezTo>
                    <a:pt x="413" y="45"/>
                    <a:pt x="417" y="47"/>
                    <a:pt x="417" y="44"/>
                  </a:cubicBezTo>
                  <a:cubicBezTo>
                    <a:pt x="416" y="44"/>
                    <a:pt x="412" y="42"/>
                    <a:pt x="412" y="44"/>
                  </a:cubicBezTo>
                  <a:close/>
                  <a:moveTo>
                    <a:pt x="512" y="46"/>
                  </a:moveTo>
                  <a:cubicBezTo>
                    <a:pt x="506" y="44"/>
                    <a:pt x="500" y="44"/>
                    <a:pt x="496" y="46"/>
                  </a:cubicBezTo>
                  <a:cubicBezTo>
                    <a:pt x="496" y="49"/>
                    <a:pt x="498" y="49"/>
                    <a:pt x="498" y="52"/>
                  </a:cubicBezTo>
                  <a:cubicBezTo>
                    <a:pt x="528" y="59"/>
                    <a:pt x="543" y="81"/>
                    <a:pt x="569" y="92"/>
                  </a:cubicBezTo>
                  <a:cubicBezTo>
                    <a:pt x="556" y="75"/>
                    <a:pt x="533" y="55"/>
                    <a:pt x="512" y="46"/>
                  </a:cubicBezTo>
                  <a:close/>
                  <a:moveTo>
                    <a:pt x="266" y="48"/>
                  </a:moveTo>
                  <a:cubicBezTo>
                    <a:pt x="260" y="47"/>
                    <a:pt x="257" y="48"/>
                    <a:pt x="252" y="47"/>
                  </a:cubicBezTo>
                  <a:cubicBezTo>
                    <a:pt x="255" y="50"/>
                    <a:pt x="263" y="51"/>
                    <a:pt x="266" y="48"/>
                  </a:cubicBezTo>
                  <a:close/>
                  <a:moveTo>
                    <a:pt x="238" y="49"/>
                  </a:moveTo>
                  <a:cubicBezTo>
                    <a:pt x="237" y="49"/>
                    <a:pt x="236" y="49"/>
                    <a:pt x="236" y="49"/>
                  </a:cubicBezTo>
                  <a:cubicBezTo>
                    <a:pt x="225" y="50"/>
                    <a:pt x="216" y="54"/>
                    <a:pt x="207" y="57"/>
                  </a:cubicBezTo>
                  <a:cubicBezTo>
                    <a:pt x="202" y="58"/>
                    <a:pt x="197" y="59"/>
                    <a:pt x="193" y="62"/>
                  </a:cubicBezTo>
                  <a:cubicBezTo>
                    <a:pt x="209" y="58"/>
                    <a:pt x="220" y="56"/>
                    <a:pt x="239" y="53"/>
                  </a:cubicBezTo>
                  <a:cubicBezTo>
                    <a:pt x="239" y="51"/>
                    <a:pt x="238" y="51"/>
                    <a:pt x="238" y="49"/>
                  </a:cubicBezTo>
                  <a:close/>
                  <a:moveTo>
                    <a:pt x="295" y="51"/>
                  </a:moveTo>
                  <a:cubicBezTo>
                    <a:pt x="301" y="54"/>
                    <a:pt x="308" y="56"/>
                    <a:pt x="313" y="59"/>
                  </a:cubicBezTo>
                  <a:cubicBezTo>
                    <a:pt x="312" y="55"/>
                    <a:pt x="307" y="54"/>
                    <a:pt x="305" y="50"/>
                  </a:cubicBezTo>
                  <a:cubicBezTo>
                    <a:pt x="301" y="51"/>
                    <a:pt x="298" y="50"/>
                    <a:pt x="295" y="51"/>
                  </a:cubicBezTo>
                  <a:close/>
                  <a:moveTo>
                    <a:pt x="316" y="56"/>
                  </a:moveTo>
                  <a:cubicBezTo>
                    <a:pt x="327" y="58"/>
                    <a:pt x="332" y="70"/>
                    <a:pt x="343" y="71"/>
                  </a:cubicBezTo>
                  <a:cubicBezTo>
                    <a:pt x="351" y="73"/>
                    <a:pt x="359" y="68"/>
                    <a:pt x="371" y="69"/>
                  </a:cubicBezTo>
                  <a:cubicBezTo>
                    <a:pt x="370" y="65"/>
                    <a:pt x="373" y="64"/>
                    <a:pt x="376" y="62"/>
                  </a:cubicBezTo>
                  <a:cubicBezTo>
                    <a:pt x="357" y="57"/>
                    <a:pt x="336" y="51"/>
                    <a:pt x="310" y="50"/>
                  </a:cubicBezTo>
                  <a:cubicBezTo>
                    <a:pt x="311" y="53"/>
                    <a:pt x="316" y="52"/>
                    <a:pt x="316" y="56"/>
                  </a:cubicBezTo>
                  <a:close/>
                  <a:moveTo>
                    <a:pt x="454" y="60"/>
                  </a:moveTo>
                  <a:cubicBezTo>
                    <a:pt x="445" y="55"/>
                    <a:pt x="436" y="50"/>
                    <a:pt x="425" y="50"/>
                  </a:cubicBezTo>
                  <a:cubicBezTo>
                    <a:pt x="425" y="50"/>
                    <a:pt x="424" y="51"/>
                    <a:pt x="424" y="51"/>
                  </a:cubicBezTo>
                  <a:cubicBezTo>
                    <a:pt x="437" y="61"/>
                    <a:pt x="453" y="68"/>
                    <a:pt x="473" y="71"/>
                  </a:cubicBezTo>
                  <a:cubicBezTo>
                    <a:pt x="469" y="65"/>
                    <a:pt x="461" y="63"/>
                    <a:pt x="454" y="60"/>
                  </a:cubicBezTo>
                  <a:close/>
                  <a:moveTo>
                    <a:pt x="465" y="52"/>
                  </a:moveTo>
                  <a:cubicBezTo>
                    <a:pt x="473" y="56"/>
                    <a:pt x="484" y="60"/>
                    <a:pt x="493" y="60"/>
                  </a:cubicBezTo>
                  <a:cubicBezTo>
                    <a:pt x="485" y="58"/>
                    <a:pt x="475" y="47"/>
                    <a:pt x="465" y="52"/>
                  </a:cubicBezTo>
                  <a:close/>
                  <a:moveTo>
                    <a:pt x="488" y="54"/>
                  </a:moveTo>
                  <a:cubicBezTo>
                    <a:pt x="488" y="52"/>
                    <a:pt x="486" y="53"/>
                    <a:pt x="487" y="51"/>
                  </a:cubicBezTo>
                  <a:cubicBezTo>
                    <a:pt x="484" y="50"/>
                    <a:pt x="486" y="53"/>
                    <a:pt x="485" y="52"/>
                  </a:cubicBezTo>
                  <a:cubicBezTo>
                    <a:pt x="484" y="51"/>
                    <a:pt x="481" y="49"/>
                    <a:pt x="479" y="51"/>
                  </a:cubicBezTo>
                  <a:cubicBezTo>
                    <a:pt x="482" y="52"/>
                    <a:pt x="485" y="53"/>
                    <a:pt x="488" y="54"/>
                  </a:cubicBezTo>
                  <a:close/>
                  <a:moveTo>
                    <a:pt x="287" y="51"/>
                  </a:moveTo>
                  <a:cubicBezTo>
                    <a:pt x="285" y="53"/>
                    <a:pt x="280" y="53"/>
                    <a:pt x="278" y="56"/>
                  </a:cubicBezTo>
                  <a:cubicBezTo>
                    <a:pt x="285" y="63"/>
                    <a:pt x="297" y="65"/>
                    <a:pt x="305" y="72"/>
                  </a:cubicBezTo>
                  <a:cubicBezTo>
                    <a:pt x="314" y="69"/>
                    <a:pt x="325" y="74"/>
                    <a:pt x="335" y="73"/>
                  </a:cubicBezTo>
                  <a:cubicBezTo>
                    <a:pt x="322" y="63"/>
                    <a:pt x="303" y="59"/>
                    <a:pt x="287" y="51"/>
                  </a:cubicBezTo>
                  <a:close/>
                  <a:moveTo>
                    <a:pt x="361" y="55"/>
                  </a:moveTo>
                  <a:cubicBezTo>
                    <a:pt x="361" y="53"/>
                    <a:pt x="357" y="52"/>
                    <a:pt x="355" y="53"/>
                  </a:cubicBezTo>
                  <a:cubicBezTo>
                    <a:pt x="358" y="53"/>
                    <a:pt x="360" y="54"/>
                    <a:pt x="361" y="55"/>
                  </a:cubicBezTo>
                  <a:close/>
                  <a:moveTo>
                    <a:pt x="497" y="56"/>
                  </a:moveTo>
                  <a:cubicBezTo>
                    <a:pt x="498" y="53"/>
                    <a:pt x="495" y="54"/>
                    <a:pt x="493" y="53"/>
                  </a:cubicBezTo>
                  <a:cubicBezTo>
                    <a:pt x="493" y="56"/>
                    <a:pt x="495" y="56"/>
                    <a:pt x="497" y="56"/>
                  </a:cubicBezTo>
                  <a:close/>
                  <a:moveTo>
                    <a:pt x="251" y="55"/>
                  </a:moveTo>
                  <a:cubicBezTo>
                    <a:pt x="252" y="58"/>
                    <a:pt x="255" y="59"/>
                    <a:pt x="258" y="60"/>
                  </a:cubicBezTo>
                  <a:cubicBezTo>
                    <a:pt x="260" y="59"/>
                    <a:pt x="263" y="58"/>
                    <a:pt x="265" y="56"/>
                  </a:cubicBezTo>
                  <a:cubicBezTo>
                    <a:pt x="262" y="53"/>
                    <a:pt x="256" y="54"/>
                    <a:pt x="251" y="55"/>
                  </a:cubicBezTo>
                  <a:close/>
                  <a:moveTo>
                    <a:pt x="185" y="57"/>
                  </a:moveTo>
                  <a:cubicBezTo>
                    <a:pt x="186" y="56"/>
                    <a:pt x="189" y="55"/>
                    <a:pt x="190" y="54"/>
                  </a:cubicBezTo>
                  <a:cubicBezTo>
                    <a:pt x="187" y="55"/>
                    <a:pt x="185" y="54"/>
                    <a:pt x="185" y="57"/>
                  </a:cubicBezTo>
                  <a:close/>
                  <a:moveTo>
                    <a:pt x="241" y="56"/>
                  </a:moveTo>
                  <a:cubicBezTo>
                    <a:pt x="232" y="58"/>
                    <a:pt x="217" y="60"/>
                    <a:pt x="209" y="63"/>
                  </a:cubicBezTo>
                  <a:cubicBezTo>
                    <a:pt x="221" y="65"/>
                    <a:pt x="232" y="69"/>
                    <a:pt x="244" y="73"/>
                  </a:cubicBezTo>
                  <a:cubicBezTo>
                    <a:pt x="247" y="69"/>
                    <a:pt x="251" y="66"/>
                    <a:pt x="254" y="63"/>
                  </a:cubicBezTo>
                  <a:cubicBezTo>
                    <a:pt x="249" y="61"/>
                    <a:pt x="245" y="55"/>
                    <a:pt x="241" y="56"/>
                  </a:cubicBezTo>
                  <a:close/>
                  <a:moveTo>
                    <a:pt x="172" y="59"/>
                  </a:moveTo>
                  <a:cubicBezTo>
                    <a:pt x="166" y="61"/>
                    <a:pt x="159" y="61"/>
                    <a:pt x="155" y="66"/>
                  </a:cubicBezTo>
                  <a:cubicBezTo>
                    <a:pt x="165" y="63"/>
                    <a:pt x="174" y="59"/>
                    <a:pt x="183" y="56"/>
                  </a:cubicBezTo>
                  <a:cubicBezTo>
                    <a:pt x="180" y="56"/>
                    <a:pt x="176" y="58"/>
                    <a:pt x="172" y="59"/>
                  </a:cubicBezTo>
                  <a:close/>
                  <a:moveTo>
                    <a:pt x="261" y="63"/>
                  </a:moveTo>
                  <a:cubicBezTo>
                    <a:pt x="267" y="66"/>
                    <a:pt x="270" y="70"/>
                    <a:pt x="276" y="73"/>
                  </a:cubicBezTo>
                  <a:cubicBezTo>
                    <a:pt x="279" y="70"/>
                    <a:pt x="284" y="68"/>
                    <a:pt x="288" y="69"/>
                  </a:cubicBezTo>
                  <a:cubicBezTo>
                    <a:pt x="282" y="63"/>
                    <a:pt x="268" y="53"/>
                    <a:pt x="261" y="63"/>
                  </a:cubicBezTo>
                  <a:close/>
                  <a:moveTo>
                    <a:pt x="521" y="88"/>
                  </a:moveTo>
                  <a:cubicBezTo>
                    <a:pt x="506" y="78"/>
                    <a:pt x="490" y="66"/>
                    <a:pt x="472" y="60"/>
                  </a:cubicBezTo>
                  <a:cubicBezTo>
                    <a:pt x="485" y="73"/>
                    <a:pt x="503" y="84"/>
                    <a:pt x="521" y="88"/>
                  </a:cubicBezTo>
                  <a:close/>
                  <a:moveTo>
                    <a:pt x="540" y="78"/>
                  </a:moveTo>
                  <a:cubicBezTo>
                    <a:pt x="531" y="70"/>
                    <a:pt x="521" y="65"/>
                    <a:pt x="509" y="60"/>
                  </a:cubicBezTo>
                  <a:cubicBezTo>
                    <a:pt x="516" y="70"/>
                    <a:pt x="528" y="74"/>
                    <a:pt x="540" y="78"/>
                  </a:cubicBezTo>
                  <a:close/>
                  <a:moveTo>
                    <a:pt x="142" y="64"/>
                  </a:moveTo>
                  <a:cubicBezTo>
                    <a:pt x="145" y="65"/>
                    <a:pt x="145" y="62"/>
                    <a:pt x="148" y="63"/>
                  </a:cubicBezTo>
                  <a:cubicBezTo>
                    <a:pt x="148" y="60"/>
                    <a:pt x="142" y="62"/>
                    <a:pt x="142" y="64"/>
                  </a:cubicBezTo>
                  <a:close/>
                  <a:moveTo>
                    <a:pt x="428" y="67"/>
                  </a:moveTo>
                  <a:cubicBezTo>
                    <a:pt x="428" y="64"/>
                    <a:pt x="420" y="61"/>
                    <a:pt x="417" y="62"/>
                  </a:cubicBezTo>
                  <a:cubicBezTo>
                    <a:pt x="420" y="63"/>
                    <a:pt x="424" y="65"/>
                    <a:pt x="428" y="67"/>
                  </a:cubicBezTo>
                  <a:close/>
                  <a:moveTo>
                    <a:pt x="211" y="79"/>
                  </a:moveTo>
                  <a:cubicBezTo>
                    <a:pt x="213" y="79"/>
                    <a:pt x="213" y="82"/>
                    <a:pt x="214" y="79"/>
                  </a:cubicBezTo>
                  <a:cubicBezTo>
                    <a:pt x="209" y="76"/>
                    <a:pt x="198" y="71"/>
                    <a:pt x="203" y="63"/>
                  </a:cubicBezTo>
                  <a:cubicBezTo>
                    <a:pt x="198" y="65"/>
                    <a:pt x="193" y="66"/>
                    <a:pt x="188" y="67"/>
                  </a:cubicBezTo>
                  <a:cubicBezTo>
                    <a:pt x="194" y="72"/>
                    <a:pt x="205" y="76"/>
                    <a:pt x="211" y="79"/>
                  </a:cubicBezTo>
                  <a:close/>
                  <a:moveTo>
                    <a:pt x="150" y="67"/>
                  </a:moveTo>
                  <a:cubicBezTo>
                    <a:pt x="152" y="67"/>
                    <a:pt x="155" y="68"/>
                    <a:pt x="154" y="65"/>
                  </a:cubicBezTo>
                  <a:cubicBezTo>
                    <a:pt x="153" y="64"/>
                    <a:pt x="151" y="66"/>
                    <a:pt x="150" y="67"/>
                  </a:cubicBezTo>
                  <a:close/>
                  <a:moveTo>
                    <a:pt x="160" y="70"/>
                  </a:moveTo>
                  <a:cubicBezTo>
                    <a:pt x="164" y="72"/>
                    <a:pt x="166" y="69"/>
                    <a:pt x="170" y="69"/>
                  </a:cubicBezTo>
                  <a:cubicBezTo>
                    <a:pt x="170" y="67"/>
                    <a:pt x="170" y="67"/>
                    <a:pt x="171" y="66"/>
                  </a:cubicBezTo>
                  <a:cubicBezTo>
                    <a:pt x="167" y="65"/>
                    <a:pt x="162" y="67"/>
                    <a:pt x="160" y="70"/>
                  </a:cubicBezTo>
                  <a:close/>
                  <a:moveTo>
                    <a:pt x="526" y="88"/>
                  </a:moveTo>
                  <a:cubicBezTo>
                    <a:pt x="516" y="79"/>
                    <a:pt x="508" y="65"/>
                    <a:pt x="492" y="66"/>
                  </a:cubicBezTo>
                  <a:cubicBezTo>
                    <a:pt x="503" y="72"/>
                    <a:pt x="515" y="82"/>
                    <a:pt x="526" y="88"/>
                  </a:cubicBezTo>
                  <a:close/>
                  <a:moveTo>
                    <a:pt x="248" y="74"/>
                  </a:moveTo>
                  <a:cubicBezTo>
                    <a:pt x="254" y="78"/>
                    <a:pt x="258" y="71"/>
                    <a:pt x="260" y="67"/>
                  </a:cubicBezTo>
                  <a:cubicBezTo>
                    <a:pt x="255" y="64"/>
                    <a:pt x="250" y="71"/>
                    <a:pt x="248" y="74"/>
                  </a:cubicBezTo>
                  <a:close/>
                  <a:moveTo>
                    <a:pt x="209" y="69"/>
                  </a:moveTo>
                  <a:cubicBezTo>
                    <a:pt x="214" y="77"/>
                    <a:pt x="225" y="80"/>
                    <a:pt x="232" y="86"/>
                  </a:cubicBezTo>
                  <a:cubicBezTo>
                    <a:pt x="235" y="83"/>
                    <a:pt x="238" y="79"/>
                    <a:pt x="241" y="76"/>
                  </a:cubicBezTo>
                  <a:cubicBezTo>
                    <a:pt x="233" y="71"/>
                    <a:pt x="221" y="69"/>
                    <a:pt x="209" y="69"/>
                  </a:cubicBezTo>
                  <a:close/>
                  <a:moveTo>
                    <a:pt x="596" y="107"/>
                  </a:moveTo>
                  <a:cubicBezTo>
                    <a:pt x="584" y="92"/>
                    <a:pt x="570" y="80"/>
                    <a:pt x="553" y="69"/>
                  </a:cubicBezTo>
                  <a:cubicBezTo>
                    <a:pt x="566" y="83"/>
                    <a:pt x="578" y="101"/>
                    <a:pt x="596" y="107"/>
                  </a:cubicBezTo>
                  <a:close/>
                  <a:moveTo>
                    <a:pt x="194" y="79"/>
                  </a:moveTo>
                  <a:cubicBezTo>
                    <a:pt x="195" y="78"/>
                    <a:pt x="195" y="76"/>
                    <a:pt x="197" y="77"/>
                  </a:cubicBezTo>
                  <a:cubicBezTo>
                    <a:pt x="194" y="73"/>
                    <a:pt x="187" y="72"/>
                    <a:pt x="180" y="70"/>
                  </a:cubicBezTo>
                  <a:cubicBezTo>
                    <a:pt x="185" y="73"/>
                    <a:pt x="189" y="77"/>
                    <a:pt x="194" y="79"/>
                  </a:cubicBezTo>
                  <a:close/>
                  <a:moveTo>
                    <a:pt x="171" y="74"/>
                  </a:moveTo>
                  <a:cubicBezTo>
                    <a:pt x="175" y="75"/>
                    <a:pt x="178" y="77"/>
                    <a:pt x="183" y="78"/>
                  </a:cubicBezTo>
                  <a:cubicBezTo>
                    <a:pt x="179" y="76"/>
                    <a:pt x="174" y="67"/>
                    <a:pt x="171" y="74"/>
                  </a:cubicBezTo>
                  <a:close/>
                  <a:moveTo>
                    <a:pt x="259" y="79"/>
                  </a:moveTo>
                  <a:cubicBezTo>
                    <a:pt x="270" y="87"/>
                    <a:pt x="281" y="76"/>
                    <a:pt x="265" y="71"/>
                  </a:cubicBezTo>
                  <a:cubicBezTo>
                    <a:pt x="264" y="74"/>
                    <a:pt x="260" y="75"/>
                    <a:pt x="259" y="79"/>
                  </a:cubicBezTo>
                  <a:close/>
                  <a:moveTo>
                    <a:pt x="493" y="86"/>
                  </a:moveTo>
                  <a:cubicBezTo>
                    <a:pt x="486" y="77"/>
                    <a:pt x="469" y="75"/>
                    <a:pt x="457" y="72"/>
                  </a:cubicBezTo>
                  <a:cubicBezTo>
                    <a:pt x="467" y="79"/>
                    <a:pt x="480" y="85"/>
                    <a:pt x="493" y="86"/>
                  </a:cubicBezTo>
                  <a:close/>
                  <a:moveTo>
                    <a:pt x="146" y="75"/>
                  </a:moveTo>
                  <a:cubicBezTo>
                    <a:pt x="148" y="79"/>
                    <a:pt x="156" y="76"/>
                    <a:pt x="158" y="73"/>
                  </a:cubicBezTo>
                  <a:cubicBezTo>
                    <a:pt x="154" y="72"/>
                    <a:pt x="147" y="71"/>
                    <a:pt x="146" y="75"/>
                  </a:cubicBezTo>
                  <a:close/>
                  <a:moveTo>
                    <a:pt x="350" y="74"/>
                  </a:moveTo>
                  <a:cubicBezTo>
                    <a:pt x="357" y="83"/>
                    <a:pt x="370" y="84"/>
                    <a:pt x="383" y="83"/>
                  </a:cubicBezTo>
                  <a:cubicBezTo>
                    <a:pt x="379" y="80"/>
                    <a:pt x="374" y="78"/>
                    <a:pt x="373" y="73"/>
                  </a:cubicBezTo>
                  <a:cubicBezTo>
                    <a:pt x="367" y="72"/>
                    <a:pt x="358" y="75"/>
                    <a:pt x="350" y="74"/>
                  </a:cubicBezTo>
                  <a:close/>
                  <a:moveTo>
                    <a:pt x="132" y="76"/>
                  </a:moveTo>
                  <a:cubicBezTo>
                    <a:pt x="134" y="75"/>
                    <a:pt x="135" y="74"/>
                    <a:pt x="137" y="74"/>
                  </a:cubicBezTo>
                  <a:cubicBezTo>
                    <a:pt x="136" y="71"/>
                    <a:pt x="132" y="74"/>
                    <a:pt x="132" y="76"/>
                  </a:cubicBezTo>
                  <a:close/>
                  <a:moveTo>
                    <a:pt x="280" y="76"/>
                  </a:moveTo>
                  <a:cubicBezTo>
                    <a:pt x="281" y="76"/>
                    <a:pt x="282" y="77"/>
                    <a:pt x="283" y="77"/>
                  </a:cubicBezTo>
                  <a:cubicBezTo>
                    <a:pt x="284" y="75"/>
                    <a:pt x="286" y="75"/>
                    <a:pt x="289" y="76"/>
                  </a:cubicBezTo>
                  <a:cubicBezTo>
                    <a:pt x="289" y="74"/>
                    <a:pt x="291" y="74"/>
                    <a:pt x="292" y="73"/>
                  </a:cubicBezTo>
                  <a:cubicBezTo>
                    <a:pt x="287" y="73"/>
                    <a:pt x="283" y="72"/>
                    <a:pt x="280" y="76"/>
                  </a:cubicBezTo>
                  <a:close/>
                  <a:moveTo>
                    <a:pt x="583" y="124"/>
                  </a:moveTo>
                  <a:cubicBezTo>
                    <a:pt x="580" y="120"/>
                    <a:pt x="576" y="117"/>
                    <a:pt x="574" y="113"/>
                  </a:cubicBezTo>
                  <a:cubicBezTo>
                    <a:pt x="566" y="113"/>
                    <a:pt x="560" y="107"/>
                    <a:pt x="558" y="99"/>
                  </a:cubicBezTo>
                  <a:cubicBezTo>
                    <a:pt x="552" y="100"/>
                    <a:pt x="546" y="95"/>
                    <a:pt x="545" y="90"/>
                  </a:cubicBezTo>
                  <a:cubicBezTo>
                    <a:pt x="533" y="89"/>
                    <a:pt x="528" y="77"/>
                    <a:pt x="516" y="73"/>
                  </a:cubicBezTo>
                  <a:cubicBezTo>
                    <a:pt x="533" y="95"/>
                    <a:pt x="560" y="108"/>
                    <a:pt x="583" y="124"/>
                  </a:cubicBezTo>
                  <a:close/>
                  <a:moveTo>
                    <a:pt x="155" y="82"/>
                  </a:moveTo>
                  <a:cubicBezTo>
                    <a:pt x="162" y="85"/>
                    <a:pt x="167" y="91"/>
                    <a:pt x="175" y="94"/>
                  </a:cubicBezTo>
                  <a:cubicBezTo>
                    <a:pt x="178" y="90"/>
                    <a:pt x="180" y="85"/>
                    <a:pt x="183" y="82"/>
                  </a:cubicBezTo>
                  <a:cubicBezTo>
                    <a:pt x="174" y="78"/>
                    <a:pt x="161" y="70"/>
                    <a:pt x="155" y="82"/>
                  </a:cubicBezTo>
                  <a:close/>
                  <a:moveTo>
                    <a:pt x="337" y="76"/>
                  </a:moveTo>
                  <a:cubicBezTo>
                    <a:pt x="339" y="78"/>
                    <a:pt x="343" y="79"/>
                    <a:pt x="343" y="83"/>
                  </a:cubicBezTo>
                  <a:cubicBezTo>
                    <a:pt x="345" y="81"/>
                    <a:pt x="347" y="81"/>
                    <a:pt x="349" y="79"/>
                  </a:cubicBezTo>
                  <a:cubicBezTo>
                    <a:pt x="346" y="80"/>
                    <a:pt x="348" y="78"/>
                    <a:pt x="347" y="77"/>
                  </a:cubicBezTo>
                  <a:cubicBezTo>
                    <a:pt x="342" y="77"/>
                    <a:pt x="340" y="74"/>
                    <a:pt x="337" y="76"/>
                  </a:cubicBezTo>
                  <a:close/>
                  <a:moveTo>
                    <a:pt x="237" y="90"/>
                  </a:moveTo>
                  <a:cubicBezTo>
                    <a:pt x="244" y="91"/>
                    <a:pt x="247" y="83"/>
                    <a:pt x="250" y="78"/>
                  </a:cubicBezTo>
                  <a:cubicBezTo>
                    <a:pt x="243" y="73"/>
                    <a:pt x="237" y="84"/>
                    <a:pt x="237" y="90"/>
                  </a:cubicBezTo>
                  <a:close/>
                  <a:moveTo>
                    <a:pt x="286" y="79"/>
                  </a:moveTo>
                  <a:cubicBezTo>
                    <a:pt x="289" y="84"/>
                    <a:pt x="301" y="79"/>
                    <a:pt x="306" y="77"/>
                  </a:cubicBezTo>
                  <a:cubicBezTo>
                    <a:pt x="301" y="76"/>
                    <a:pt x="291" y="77"/>
                    <a:pt x="286" y="79"/>
                  </a:cubicBezTo>
                  <a:close/>
                  <a:moveTo>
                    <a:pt x="391" y="84"/>
                  </a:moveTo>
                  <a:cubicBezTo>
                    <a:pt x="399" y="87"/>
                    <a:pt x="410" y="85"/>
                    <a:pt x="417" y="86"/>
                  </a:cubicBezTo>
                  <a:cubicBezTo>
                    <a:pt x="407" y="82"/>
                    <a:pt x="396" y="76"/>
                    <a:pt x="382" y="77"/>
                  </a:cubicBezTo>
                  <a:cubicBezTo>
                    <a:pt x="385" y="78"/>
                    <a:pt x="387" y="82"/>
                    <a:pt x="391" y="84"/>
                  </a:cubicBezTo>
                  <a:close/>
                  <a:moveTo>
                    <a:pt x="137" y="79"/>
                  </a:moveTo>
                  <a:cubicBezTo>
                    <a:pt x="139" y="79"/>
                    <a:pt x="141" y="82"/>
                    <a:pt x="145" y="80"/>
                  </a:cubicBezTo>
                  <a:cubicBezTo>
                    <a:pt x="144" y="76"/>
                    <a:pt x="139" y="76"/>
                    <a:pt x="137" y="79"/>
                  </a:cubicBezTo>
                  <a:close/>
                  <a:moveTo>
                    <a:pt x="321" y="80"/>
                  </a:moveTo>
                  <a:cubicBezTo>
                    <a:pt x="325" y="83"/>
                    <a:pt x="330" y="84"/>
                    <a:pt x="338" y="83"/>
                  </a:cubicBezTo>
                  <a:cubicBezTo>
                    <a:pt x="335" y="77"/>
                    <a:pt x="327" y="76"/>
                    <a:pt x="321" y="80"/>
                  </a:cubicBezTo>
                  <a:close/>
                  <a:moveTo>
                    <a:pt x="202" y="78"/>
                  </a:moveTo>
                  <a:cubicBezTo>
                    <a:pt x="201" y="80"/>
                    <a:pt x="200" y="82"/>
                    <a:pt x="199" y="83"/>
                  </a:cubicBezTo>
                  <a:cubicBezTo>
                    <a:pt x="207" y="86"/>
                    <a:pt x="224" y="104"/>
                    <a:pt x="230" y="91"/>
                  </a:cubicBezTo>
                  <a:cubicBezTo>
                    <a:pt x="221" y="86"/>
                    <a:pt x="211" y="81"/>
                    <a:pt x="202" y="78"/>
                  </a:cubicBezTo>
                  <a:close/>
                  <a:moveTo>
                    <a:pt x="97" y="84"/>
                  </a:moveTo>
                  <a:cubicBezTo>
                    <a:pt x="103" y="86"/>
                    <a:pt x="104" y="81"/>
                    <a:pt x="107" y="79"/>
                  </a:cubicBezTo>
                  <a:cubicBezTo>
                    <a:pt x="103" y="79"/>
                    <a:pt x="100" y="81"/>
                    <a:pt x="97" y="84"/>
                  </a:cubicBezTo>
                  <a:close/>
                  <a:moveTo>
                    <a:pt x="122" y="80"/>
                  </a:moveTo>
                  <a:cubicBezTo>
                    <a:pt x="124" y="81"/>
                    <a:pt x="126" y="79"/>
                    <a:pt x="124" y="79"/>
                  </a:cubicBezTo>
                  <a:cubicBezTo>
                    <a:pt x="124" y="80"/>
                    <a:pt x="122" y="78"/>
                    <a:pt x="122" y="80"/>
                  </a:cubicBezTo>
                  <a:close/>
                  <a:moveTo>
                    <a:pt x="256" y="80"/>
                  </a:moveTo>
                  <a:cubicBezTo>
                    <a:pt x="253" y="85"/>
                    <a:pt x="249" y="88"/>
                    <a:pt x="247" y="93"/>
                  </a:cubicBezTo>
                  <a:cubicBezTo>
                    <a:pt x="255" y="92"/>
                    <a:pt x="260" y="88"/>
                    <a:pt x="264" y="83"/>
                  </a:cubicBezTo>
                  <a:cubicBezTo>
                    <a:pt x="261" y="83"/>
                    <a:pt x="259" y="81"/>
                    <a:pt x="256" y="80"/>
                  </a:cubicBezTo>
                  <a:close/>
                  <a:moveTo>
                    <a:pt x="277" y="84"/>
                  </a:moveTo>
                  <a:cubicBezTo>
                    <a:pt x="281" y="84"/>
                    <a:pt x="283" y="85"/>
                    <a:pt x="285" y="83"/>
                  </a:cubicBezTo>
                  <a:cubicBezTo>
                    <a:pt x="283" y="81"/>
                    <a:pt x="278" y="80"/>
                    <a:pt x="277" y="84"/>
                  </a:cubicBezTo>
                  <a:close/>
                  <a:moveTo>
                    <a:pt x="295" y="86"/>
                  </a:moveTo>
                  <a:cubicBezTo>
                    <a:pt x="301" y="85"/>
                    <a:pt x="311" y="87"/>
                    <a:pt x="315" y="83"/>
                  </a:cubicBezTo>
                  <a:cubicBezTo>
                    <a:pt x="310" y="79"/>
                    <a:pt x="300" y="83"/>
                    <a:pt x="295" y="86"/>
                  </a:cubicBezTo>
                  <a:close/>
                  <a:moveTo>
                    <a:pt x="127" y="83"/>
                  </a:moveTo>
                  <a:cubicBezTo>
                    <a:pt x="129" y="84"/>
                    <a:pt x="130" y="86"/>
                    <a:pt x="134" y="86"/>
                  </a:cubicBezTo>
                  <a:cubicBezTo>
                    <a:pt x="134" y="85"/>
                    <a:pt x="137" y="85"/>
                    <a:pt x="138" y="83"/>
                  </a:cubicBezTo>
                  <a:cubicBezTo>
                    <a:pt x="137" y="82"/>
                    <a:pt x="135" y="81"/>
                    <a:pt x="133" y="82"/>
                  </a:cubicBezTo>
                  <a:cubicBezTo>
                    <a:pt x="133" y="84"/>
                    <a:pt x="131" y="84"/>
                    <a:pt x="129" y="84"/>
                  </a:cubicBezTo>
                  <a:cubicBezTo>
                    <a:pt x="128" y="83"/>
                    <a:pt x="131" y="82"/>
                    <a:pt x="128" y="82"/>
                  </a:cubicBezTo>
                  <a:cubicBezTo>
                    <a:pt x="128" y="82"/>
                    <a:pt x="127" y="82"/>
                    <a:pt x="127" y="83"/>
                  </a:cubicBezTo>
                  <a:close/>
                  <a:moveTo>
                    <a:pt x="457" y="85"/>
                  </a:moveTo>
                  <a:cubicBezTo>
                    <a:pt x="454" y="86"/>
                    <a:pt x="453" y="81"/>
                    <a:pt x="451" y="83"/>
                  </a:cubicBezTo>
                  <a:cubicBezTo>
                    <a:pt x="453" y="83"/>
                    <a:pt x="456" y="88"/>
                    <a:pt x="457" y="85"/>
                  </a:cubicBezTo>
                  <a:close/>
                  <a:moveTo>
                    <a:pt x="591" y="130"/>
                  </a:moveTo>
                  <a:cubicBezTo>
                    <a:pt x="592" y="131"/>
                    <a:pt x="594" y="131"/>
                    <a:pt x="595" y="133"/>
                  </a:cubicBezTo>
                  <a:cubicBezTo>
                    <a:pt x="595" y="134"/>
                    <a:pt x="595" y="135"/>
                    <a:pt x="595" y="136"/>
                  </a:cubicBezTo>
                  <a:cubicBezTo>
                    <a:pt x="600" y="141"/>
                    <a:pt x="603" y="148"/>
                    <a:pt x="609" y="150"/>
                  </a:cubicBezTo>
                  <a:cubicBezTo>
                    <a:pt x="599" y="121"/>
                    <a:pt x="572" y="102"/>
                    <a:pt x="548" y="85"/>
                  </a:cubicBezTo>
                  <a:cubicBezTo>
                    <a:pt x="544" y="85"/>
                    <a:pt x="541" y="82"/>
                    <a:pt x="539" y="83"/>
                  </a:cubicBezTo>
                  <a:cubicBezTo>
                    <a:pt x="558" y="96"/>
                    <a:pt x="578" y="110"/>
                    <a:pt x="591" y="130"/>
                  </a:cubicBezTo>
                  <a:close/>
                  <a:moveTo>
                    <a:pt x="423" y="83"/>
                  </a:moveTo>
                  <a:cubicBezTo>
                    <a:pt x="423" y="85"/>
                    <a:pt x="425" y="85"/>
                    <a:pt x="424" y="86"/>
                  </a:cubicBezTo>
                  <a:cubicBezTo>
                    <a:pt x="427" y="85"/>
                    <a:pt x="430" y="92"/>
                    <a:pt x="433" y="88"/>
                  </a:cubicBezTo>
                  <a:cubicBezTo>
                    <a:pt x="431" y="87"/>
                    <a:pt x="427" y="86"/>
                    <a:pt x="425" y="83"/>
                  </a:cubicBezTo>
                  <a:cubicBezTo>
                    <a:pt x="425" y="83"/>
                    <a:pt x="424" y="84"/>
                    <a:pt x="423" y="83"/>
                  </a:cubicBezTo>
                  <a:close/>
                  <a:moveTo>
                    <a:pt x="185" y="95"/>
                  </a:moveTo>
                  <a:cubicBezTo>
                    <a:pt x="187" y="93"/>
                    <a:pt x="188" y="87"/>
                    <a:pt x="191" y="87"/>
                  </a:cubicBezTo>
                  <a:cubicBezTo>
                    <a:pt x="191" y="85"/>
                    <a:pt x="189" y="84"/>
                    <a:pt x="186" y="83"/>
                  </a:cubicBezTo>
                  <a:cubicBezTo>
                    <a:pt x="187" y="88"/>
                    <a:pt x="183" y="92"/>
                    <a:pt x="185" y="95"/>
                  </a:cubicBezTo>
                  <a:close/>
                  <a:moveTo>
                    <a:pt x="156" y="87"/>
                  </a:moveTo>
                  <a:cubicBezTo>
                    <a:pt x="154" y="86"/>
                    <a:pt x="153" y="83"/>
                    <a:pt x="151" y="85"/>
                  </a:cubicBezTo>
                  <a:cubicBezTo>
                    <a:pt x="152" y="86"/>
                    <a:pt x="155" y="88"/>
                    <a:pt x="156" y="87"/>
                  </a:cubicBezTo>
                  <a:close/>
                  <a:moveTo>
                    <a:pt x="115" y="91"/>
                  </a:moveTo>
                  <a:cubicBezTo>
                    <a:pt x="118" y="91"/>
                    <a:pt x="119" y="93"/>
                    <a:pt x="123" y="93"/>
                  </a:cubicBezTo>
                  <a:cubicBezTo>
                    <a:pt x="125" y="91"/>
                    <a:pt x="128" y="90"/>
                    <a:pt x="130" y="88"/>
                  </a:cubicBezTo>
                  <a:cubicBezTo>
                    <a:pt x="125" y="87"/>
                    <a:pt x="118" y="84"/>
                    <a:pt x="115" y="91"/>
                  </a:cubicBezTo>
                  <a:close/>
                  <a:moveTo>
                    <a:pt x="334" y="86"/>
                  </a:moveTo>
                  <a:cubicBezTo>
                    <a:pt x="337" y="90"/>
                    <a:pt x="343" y="87"/>
                    <a:pt x="347" y="88"/>
                  </a:cubicBezTo>
                  <a:cubicBezTo>
                    <a:pt x="346" y="84"/>
                    <a:pt x="339" y="88"/>
                    <a:pt x="334" y="86"/>
                  </a:cubicBezTo>
                  <a:close/>
                  <a:moveTo>
                    <a:pt x="79" y="94"/>
                  </a:moveTo>
                  <a:cubicBezTo>
                    <a:pt x="82" y="92"/>
                    <a:pt x="86" y="90"/>
                    <a:pt x="88" y="86"/>
                  </a:cubicBezTo>
                  <a:cubicBezTo>
                    <a:pt x="84" y="87"/>
                    <a:pt x="77" y="91"/>
                    <a:pt x="79" y="94"/>
                  </a:cubicBezTo>
                  <a:close/>
                  <a:moveTo>
                    <a:pt x="147" y="87"/>
                  </a:moveTo>
                  <a:cubicBezTo>
                    <a:pt x="144" y="88"/>
                    <a:pt x="142" y="90"/>
                    <a:pt x="140" y="92"/>
                  </a:cubicBezTo>
                  <a:cubicBezTo>
                    <a:pt x="150" y="97"/>
                    <a:pt x="159" y="103"/>
                    <a:pt x="168" y="108"/>
                  </a:cubicBezTo>
                  <a:cubicBezTo>
                    <a:pt x="169" y="105"/>
                    <a:pt x="172" y="103"/>
                    <a:pt x="173" y="99"/>
                  </a:cubicBezTo>
                  <a:cubicBezTo>
                    <a:pt x="164" y="95"/>
                    <a:pt x="156" y="91"/>
                    <a:pt x="147" y="87"/>
                  </a:cubicBezTo>
                  <a:close/>
                  <a:moveTo>
                    <a:pt x="313" y="88"/>
                  </a:moveTo>
                  <a:cubicBezTo>
                    <a:pt x="310" y="89"/>
                    <a:pt x="304" y="88"/>
                    <a:pt x="302" y="90"/>
                  </a:cubicBezTo>
                  <a:cubicBezTo>
                    <a:pt x="308" y="92"/>
                    <a:pt x="315" y="90"/>
                    <a:pt x="323" y="90"/>
                  </a:cubicBezTo>
                  <a:cubicBezTo>
                    <a:pt x="322" y="86"/>
                    <a:pt x="316" y="88"/>
                    <a:pt x="313" y="88"/>
                  </a:cubicBezTo>
                  <a:close/>
                  <a:moveTo>
                    <a:pt x="191" y="104"/>
                  </a:moveTo>
                  <a:cubicBezTo>
                    <a:pt x="198" y="102"/>
                    <a:pt x="205" y="99"/>
                    <a:pt x="214" y="99"/>
                  </a:cubicBezTo>
                  <a:cubicBezTo>
                    <a:pt x="209" y="94"/>
                    <a:pt x="204" y="90"/>
                    <a:pt x="197" y="88"/>
                  </a:cubicBezTo>
                  <a:cubicBezTo>
                    <a:pt x="195" y="94"/>
                    <a:pt x="194" y="99"/>
                    <a:pt x="191" y="104"/>
                  </a:cubicBezTo>
                  <a:close/>
                  <a:moveTo>
                    <a:pt x="504" y="102"/>
                  </a:moveTo>
                  <a:cubicBezTo>
                    <a:pt x="514" y="107"/>
                    <a:pt x="521" y="114"/>
                    <a:pt x="530" y="119"/>
                  </a:cubicBezTo>
                  <a:cubicBezTo>
                    <a:pt x="523" y="102"/>
                    <a:pt x="505" y="94"/>
                    <a:pt x="485" y="89"/>
                  </a:cubicBezTo>
                  <a:cubicBezTo>
                    <a:pt x="490" y="95"/>
                    <a:pt x="499" y="97"/>
                    <a:pt x="504" y="102"/>
                  </a:cubicBezTo>
                  <a:close/>
                  <a:moveTo>
                    <a:pt x="378" y="91"/>
                  </a:moveTo>
                  <a:cubicBezTo>
                    <a:pt x="387" y="94"/>
                    <a:pt x="395" y="98"/>
                    <a:pt x="403" y="102"/>
                  </a:cubicBezTo>
                  <a:cubicBezTo>
                    <a:pt x="397" y="96"/>
                    <a:pt x="391" y="87"/>
                    <a:pt x="378" y="91"/>
                  </a:cubicBezTo>
                  <a:close/>
                  <a:moveTo>
                    <a:pt x="516" y="96"/>
                  </a:moveTo>
                  <a:cubicBezTo>
                    <a:pt x="518" y="96"/>
                    <a:pt x="519" y="97"/>
                    <a:pt x="520" y="96"/>
                  </a:cubicBezTo>
                  <a:cubicBezTo>
                    <a:pt x="517" y="94"/>
                    <a:pt x="513" y="92"/>
                    <a:pt x="509" y="90"/>
                  </a:cubicBezTo>
                  <a:cubicBezTo>
                    <a:pt x="510" y="93"/>
                    <a:pt x="516" y="92"/>
                    <a:pt x="516" y="96"/>
                  </a:cubicBezTo>
                  <a:close/>
                  <a:moveTo>
                    <a:pt x="342" y="92"/>
                  </a:moveTo>
                  <a:cubicBezTo>
                    <a:pt x="344" y="93"/>
                    <a:pt x="346" y="94"/>
                    <a:pt x="349" y="94"/>
                  </a:cubicBezTo>
                  <a:cubicBezTo>
                    <a:pt x="349" y="92"/>
                    <a:pt x="351" y="92"/>
                    <a:pt x="351" y="91"/>
                  </a:cubicBezTo>
                  <a:cubicBezTo>
                    <a:pt x="347" y="91"/>
                    <a:pt x="344" y="91"/>
                    <a:pt x="342" y="92"/>
                  </a:cubicBezTo>
                  <a:close/>
                  <a:moveTo>
                    <a:pt x="379" y="94"/>
                  </a:moveTo>
                  <a:cubicBezTo>
                    <a:pt x="379" y="92"/>
                    <a:pt x="376" y="93"/>
                    <a:pt x="375" y="91"/>
                  </a:cubicBezTo>
                  <a:cubicBezTo>
                    <a:pt x="375" y="94"/>
                    <a:pt x="377" y="94"/>
                    <a:pt x="379" y="94"/>
                  </a:cubicBezTo>
                  <a:close/>
                  <a:moveTo>
                    <a:pt x="436" y="110"/>
                  </a:moveTo>
                  <a:cubicBezTo>
                    <a:pt x="437" y="109"/>
                    <a:pt x="438" y="108"/>
                    <a:pt x="440" y="108"/>
                  </a:cubicBezTo>
                  <a:cubicBezTo>
                    <a:pt x="440" y="111"/>
                    <a:pt x="442" y="112"/>
                    <a:pt x="444" y="113"/>
                  </a:cubicBezTo>
                  <a:cubicBezTo>
                    <a:pt x="450" y="113"/>
                    <a:pt x="457" y="118"/>
                    <a:pt x="464" y="120"/>
                  </a:cubicBezTo>
                  <a:cubicBezTo>
                    <a:pt x="458" y="111"/>
                    <a:pt x="450" y="108"/>
                    <a:pt x="442" y="102"/>
                  </a:cubicBezTo>
                  <a:cubicBezTo>
                    <a:pt x="439" y="100"/>
                    <a:pt x="437" y="97"/>
                    <a:pt x="434" y="96"/>
                  </a:cubicBezTo>
                  <a:cubicBezTo>
                    <a:pt x="425" y="91"/>
                    <a:pt x="413" y="93"/>
                    <a:pt x="403" y="91"/>
                  </a:cubicBezTo>
                  <a:cubicBezTo>
                    <a:pt x="413" y="99"/>
                    <a:pt x="422" y="107"/>
                    <a:pt x="436" y="110"/>
                  </a:cubicBezTo>
                  <a:close/>
                  <a:moveTo>
                    <a:pt x="233" y="94"/>
                  </a:moveTo>
                  <a:cubicBezTo>
                    <a:pt x="234" y="95"/>
                    <a:pt x="235" y="94"/>
                    <a:pt x="235" y="93"/>
                  </a:cubicBezTo>
                  <a:cubicBezTo>
                    <a:pt x="234" y="93"/>
                    <a:pt x="234" y="92"/>
                    <a:pt x="233" y="92"/>
                  </a:cubicBezTo>
                  <a:cubicBezTo>
                    <a:pt x="233" y="93"/>
                    <a:pt x="232" y="93"/>
                    <a:pt x="233" y="94"/>
                  </a:cubicBezTo>
                  <a:close/>
                  <a:moveTo>
                    <a:pt x="105" y="96"/>
                  </a:moveTo>
                  <a:cubicBezTo>
                    <a:pt x="109" y="102"/>
                    <a:pt x="117" y="102"/>
                    <a:pt x="120" y="96"/>
                  </a:cubicBezTo>
                  <a:cubicBezTo>
                    <a:pt x="115" y="94"/>
                    <a:pt x="107" y="90"/>
                    <a:pt x="105" y="96"/>
                  </a:cubicBezTo>
                  <a:close/>
                  <a:moveTo>
                    <a:pt x="133" y="98"/>
                  </a:moveTo>
                  <a:cubicBezTo>
                    <a:pt x="144" y="103"/>
                    <a:pt x="154" y="108"/>
                    <a:pt x="165" y="113"/>
                  </a:cubicBezTo>
                  <a:cubicBezTo>
                    <a:pt x="165" y="110"/>
                    <a:pt x="161" y="111"/>
                    <a:pt x="162" y="108"/>
                  </a:cubicBezTo>
                  <a:cubicBezTo>
                    <a:pt x="151" y="105"/>
                    <a:pt x="149" y="98"/>
                    <a:pt x="140" y="97"/>
                  </a:cubicBezTo>
                  <a:cubicBezTo>
                    <a:pt x="140" y="96"/>
                    <a:pt x="139" y="95"/>
                    <a:pt x="139" y="94"/>
                  </a:cubicBezTo>
                  <a:cubicBezTo>
                    <a:pt x="138" y="94"/>
                    <a:pt x="137" y="94"/>
                    <a:pt x="137" y="93"/>
                  </a:cubicBezTo>
                  <a:cubicBezTo>
                    <a:pt x="136" y="96"/>
                    <a:pt x="134" y="96"/>
                    <a:pt x="133" y="98"/>
                  </a:cubicBezTo>
                  <a:close/>
                  <a:moveTo>
                    <a:pt x="278" y="94"/>
                  </a:moveTo>
                  <a:cubicBezTo>
                    <a:pt x="278" y="95"/>
                    <a:pt x="277" y="96"/>
                    <a:pt x="278" y="96"/>
                  </a:cubicBezTo>
                  <a:cubicBezTo>
                    <a:pt x="279" y="95"/>
                    <a:pt x="280" y="95"/>
                    <a:pt x="282" y="95"/>
                  </a:cubicBezTo>
                  <a:cubicBezTo>
                    <a:pt x="281" y="92"/>
                    <a:pt x="280" y="94"/>
                    <a:pt x="278" y="94"/>
                  </a:cubicBezTo>
                  <a:close/>
                  <a:moveTo>
                    <a:pt x="253" y="99"/>
                  </a:moveTo>
                  <a:cubicBezTo>
                    <a:pt x="258" y="101"/>
                    <a:pt x="270" y="98"/>
                    <a:pt x="273" y="96"/>
                  </a:cubicBezTo>
                  <a:cubicBezTo>
                    <a:pt x="267" y="94"/>
                    <a:pt x="256" y="94"/>
                    <a:pt x="253" y="99"/>
                  </a:cubicBezTo>
                  <a:close/>
                  <a:moveTo>
                    <a:pt x="310" y="96"/>
                  </a:moveTo>
                  <a:cubicBezTo>
                    <a:pt x="316" y="99"/>
                    <a:pt x="319" y="105"/>
                    <a:pt x="329" y="104"/>
                  </a:cubicBezTo>
                  <a:cubicBezTo>
                    <a:pt x="329" y="100"/>
                    <a:pt x="333" y="100"/>
                    <a:pt x="334" y="96"/>
                  </a:cubicBezTo>
                  <a:cubicBezTo>
                    <a:pt x="327" y="96"/>
                    <a:pt x="317" y="94"/>
                    <a:pt x="310" y="96"/>
                  </a:cubicBezTo>
                  <a:close/>
                  <a:moveTo>
                    <a:pt x="311" y="104"/>
                  </a:moveTo>
                  <a:cubicBezTo>
                    <a:pt x="305" y="102"/>
                    <a:pt x="291" y="90"/>
                    <a:pt x="290" y="104"/>
                  </a:cubicBezTo>
                  <a:cubicBezTo>
                    <a:pt x="297" y="108"/>
                    <a:pt x="304" y="112"/>
                    <a:pt x="313" y="110"/>
                  </a:cubicBezTo>
                  <a:cubicBezTo>
                    <a:pt x="312" y="108"/>
                    <a:pt x="311" y="106"/>
                    <a:pt x="311" y="104"/>
                  </a:cubicBezTo>
                  <a:close/>
                  <a:moveTo>
                    <a:pt x="308" y="100"/>
                  </a:moveTo>
                  <a:cubicBezTo>
                    <a:pt x="308" y="97"/>
                    <a:pt x="306" y="97"/>
                    <a:pt x="304" y="97"/>
                  </a:cubicBezTo>
                  <a:cubicBezTo>
                    <a:pt x="304" y="99"/>
                    <a:pt x="307" y="99"/>
                    <a:pt x="308" y="100"/>
                  </a:cubicBezTo>
                  <a:close/>
                  <a:moveTo>
                    <a:pt x="388" y="99"/>
                  </a:moveTo>
                  <a:cubicBezTo>
                    <a:pt x="389" y="99"/>
                    <a:pt x="389" y="99"/>
                    <a:pt x="390" y="100"/>
                  </a:cubicBezTo>
                  <a:cubicBezTo>
                    <a:pt x="391" y="98"/>
                    <a:pt x="385" y="97"/>
                    <a:pt x="387" y="98"/>
                  </a:cubicBezTo>
                  <a:cubicBezTo>
                    <a:pt x="387" y="98"/>
                    <a:pt x="388" y="99"/>
                    <a:pt x="388" y="99"/>
                  </a:cubicBezTo>
                  <a:close/>
                  <a:moveTo>
                    <a:pt x="186" y="102"/>
                  </a:moveTo>
                  <a:cubicBezTo>
                    <a:pt x="188" y="103"/>
                    <a:pt x="189" y="98"/>
                    <a:pt x="187" y="98"/>
                  </a:cubicBezTo>
                  <a:cubicBezTo>
                    <a:pt x="188" y="100"/>
                    <a:pt x="186" y="100"/>
                    <a:pt x="186" y="102"/>
                  </a:cubicBezTo>
                  <a:close/>
                  <a:moveTo>
                    <a:pt x="356" y="99"/>
                  </a:moveTo>
                  <a:cubicBezTo>
                    <a:pt x="366" y="105"/>
                    <a:pt x="375" y="111"/>
                    <a:pt x="385" y="116"/>
                  </a:cubicBezTo>
                  <a:cubicBezTo>
                    <a:pt x="385" y="114"/>
                    <a:pt x="387" y="115"/>
                    <a:pt x="386" y="113"/>
                  </a:cubicBezTo>
                  <a:cubicBezTo>
                    <a:pt x="375" y="107"/>
                    <a:pt x="369" y="97"/>
                    <a:pt x="356" y="99"/>
                  </a:cubicBezTo>
                  <a:close/>
                  <a:moveTo>
                    <a:pt x="448" y="100"/>
                  </a:moveTo>
                  <a:cubicBezTo>
                    <a:pt x="447" y="100"/>
                    <a:pt x="444" y="98"/>
                    <a:pt x="443" y="99"/>
                  </a:cubicBezTo>
                  <a:cubicBezTo>
                    <a:pt x="444" y="99"/>
                    <a:pt x="447" y="101"/>
                    <a:pt x="448" y="100"/>
                  </a:cubicBezTo>
                  <a:close/>
                  <a:moveTo>
                    <a:pt x="98" y="102"/>
                  </a:moveTo>
                  <a:cubicBezTo>
                    <a:pt x="102" y="103"/>
                    <a:pt x="106" y="107"/>
                    <a:pt x="109" y="104"/>
                  </a:cubicBezTo>
                  <a:cubicBezTo>
                    <a:pt x="106" y="102"/>
                    <a:pt x="104" y="99"/>
                    <a:pt x="101" y="99"/>
                  </a:cubicBezTo>
                  <a:cubicBezTo>
                    <a:pt x="100" y="100"/>
                    <a:pt x="98" y="100"/>
                    <a:pt x="98" y="102"/>
                  </a:cubicBezTo>
                  <a:close/>
                  <a:moveTo>
                    <a:pt x="283" y="102"/>
                  </a:moveTo>
                  <a:cubicBezTo>
                    <a:pt x="283" y="101"/>
                    <a:pt x="285" y="102"/>
                    <a:pt x="286" y="102"/>
                  </a:cubicBezTo>
                  <a:cubicBezTo>
                    <a:pt x="286" y="101"/>
                    <a:pt x="286" y="100"/>
                    <a:pt x="286" y="99"/>
                  </a:cubicBezTo>
                  <a:cubicBezTo>
                    <a:pt x="283" y="98"/>
                    <a:pt x="282" y="101"/>
                    <a:pt x="283" y="102"/>
                  </a:cubicBezTo>
                  <a:close/>
                  <a:moveTo>
                    <a:pt x="332" y="104"/>
                  </a:moveTo>
                  <a:cubicBezTo>
                    <a:pt x="335" y="105"/>
                    <a:pt x="336" y="107"/>
                    <a:pt x="339" y="108"/>
                  </a:cubicBezTo>
                  <a:cubicBezTo>
                    <a:pt x="341" y="107"/>
                    <a:pt x="343" y="104"/>
                    <a:pt x="344" y="101"/>
                  </a:cubicBezTo>
                  <a:cubicBezTo>
                    <a:pt x="341" y="95"/>
                    <a:pt x="335" y="101"/>
                    <a:pt x="332" y="104"/>
                  </a:cubicBezTo>
                  <a:close/>
                  <a:moveTo>
                    <a:pt x="117" y="104"/>
                  </a:moveTo>
                  <a:cubicBezTo>
                    <a:pt x="118" y="105"/>
                    <a:pt x="119" y="106"/>
                    <a:pt x="121" y="105"/>
                  </a:cubicBezTo>
                  <a:cubicBezTo>
                    <a:pt x="120" y="101"/>
                    <a:pt x="124" y="102"/>
                    <a:pt x="125" y="99"/>
                  </a:cubicBezTo>
                  <a:cubicBezTo>
                    <a:pt x="122" y="101"/>
                    <a:pt x="118" y="101"/>
                    <a:pt x="117" y="104"/>
                  </a:cubicBezTo>
                  <a:close/>
                  <a:moveTo>
                    <a:pt x="484" y="105"/>
                  </a:moveTo>
                  <a:cubicBezTo>
                    <a:pt x="481" y="103"/>
                    <a:pt x="477" y="99"/>
                    <a:pt x="475" y="100"/>
                  </a:cubicBezTo>
                  <a:cubicBezTo>
                    <a:pt x="477" y="102"/>
                    <a:pt x="480" y="103"/>
                    <a:pt x="484" y="105"/>
                  </a:cubicBezTo>
                  <a:close/>
                  <a:moveTo>
                    <a:pt x="546" y="109"/>
                  </a:moveTo>
                  <a:cubicBezTo>
                    <a:pt x="540" y="106"/>
                    <a:pt x="539" y="100"/>
                    <a:pt x="532" y="99"/>
                  </a:cubicBezTo>
                  <a:cubicBezTo>
                    <a:pt x="532" y="101"/>
                    <a:pt x="532" y="102"/>
                    <a:pt x="531" y="102"/>
                  </a:cubicBezTo>
                  <a:cubicBezTo>
                    <a:pt x="536" y="104"/>
                    <a:pt x="541" y="108"/>
                    <a:pt x="546" y="109"/>
                  </a:cubicBezTo>
                  <a:close/>
                  <a:moveTo>
                    <a:pt x="586" y="111"/>
                  </a:moveTo>
                  <a:cubicBezTo>
                    <a:pt x="583" y="106"/>
                    <a:pt x="579" y="102"/>
                    <a:pt x="574" y="99"/>
                  </a:cubicBezTo>
                  <a:cubicBezTo>
                    <a:pt x="577" y="103"/>
                    <a:pt x="581" y="107"/>
                    <a:pt x="586" y="111"/>
                  </a:cubicBezTo>
                  <a:close/>
                  <a:moveTo>
                    <a:pt x="56" y="113"/>
                  </a:moveTo>
                  <a:cubicBezTo>
                    <a:pt x="63" y="114"/>
                    <a:pt x="66" y="106"/>
                    <a:pt x="70" y="102"/>
                  </a:cubicBezTo>
                  <a:cubicBezTo>
                    <a:pt x="64" y="100"/>
                    <a:pt x="58" y="107"/>
                    <a:pt x="56" y="113"/>
                  </a:cubicBezTo>
                  <a:close/>
                  <a:moveTo>
                    <a:pt x="123" y="108"/>
                  </a:moveTo>
                  <a:cubicBezTo>
                    <a:pt x="126" y="110"/>
                    <a:pt x="128" y="112"/>
                    <a:pt x="131" y="113"/>
                  </a:cubicBezTo>
                  <a:cubicBezTo>
                    <a:pt x="133" y="109"/>
                    <a:pt x="136" y="107"/>
                    <a:pt x="138" y="104"/>
                  </a:cubicBezTo>
                  <a:cubicBezTo>
                    <a:pt x="132" y="99"/>
                    <a:pt x="125" y="101"/>
                    <a:pt x="123" y="108"/>
                  </a:cubicBezTo>
                  <a:close/>
                  <a:moveTo>
                    <a:pt x="272" y="109"/>
                  </a:moveTo>
                  <a:cubicBezTo>
                    <a:pt x="273" y="108"/>
                    <a:pt x="274" y="107"/>
                    <a:pt x="274" y="104"/>
                  </a:cubicBezTo>
                  <a:cubicBezTo>
                    <a:pt x="271" y="104"/>
                    <a:pt x="267" y="102"/>
                    <a:pt x="262" y="104"/>
                  </a:cubicBezTo>
                  <a:cubicBezTo>
                    <a:pt x="266" y="105"/>
                    <a:pt x="268" y="108"/>
                    <a:pt x="272" y="109"/>
                  </a:cubicBezTo>
                  <a:close/>
                  <a:moveTo>
                    <a:pt x="89" y="110"/>
                  </a:moveTo>
                  <a:cubicBezTo>
                    <a:pt x="92" y="111"/>
                    <a:pt x="95" y="113"/>
                    <a:pt x="97" y="115"/>
                  </a:cubicBezTo>
                  <a:cubicBezTo>
                    <a:pt x="98" y="111"/>
                    <a:pt x="103" y="111"/>
                    <a:pt x="103" y="107"/>
                  </a:cubicBezTo>
                  <a:cubicBezTo>
                    <a:pt x="97" y="104"/>
                    <a:pt x="92" y="103"/>
                    <a:pt x="89" y="110"/>
                  </a:cubicBezTo>
                  <a:close/>
                  <a:moveTo>
                    <a:pt x="242" y="106"/>
                  </a:moveTo>
                  <a:cubicBezTo>
                    <a:pt x="243" y="108"/>
                    <a:pt x="247" y="109"/>
                    <a:pt x="250" y="111"/>
                  </a:cubicBezTo>
                  <a:cubicBezTo>
                    <a:pt x="250" y="108"/>
                    <a:pt x="251" y="107"/>
                    <a:pt x="251" y="104"/>
                  </a:cubicBezTo>
                  <a:cubicBezTo>
                    <a:pt x="247" y="104"/>
                    <a:pt x="246" y="106"/>
                    <a:pt x="242" y="106"/>
                  </a:cubicBezTo>
                  <a:close/>
                  <a:moveTo>
                    <a:pt x="70" y="112"/>
                  </a:moveTo>
                  <a:cubicBezTo>
                    <a:pt x="73" y="111"/>
                    <a:pt x="75" y="109"/>
                    <a:pt x="76" y="106"/>
                  </a:cubicBezTo>
                  <a:cubicBezTo>
                    <a:pt x="76" y="106"/>
                    <a:pt x="75" y="105"/>
                    <a:pt x="75" y="105"/>
                  </a:cubicBezTo>
                  <a:cubicBezTo>
                    <a:pt x="74" y="107"/>
                    <a:pt x="69" y="109"/>
                    <a:pt x="70" y="112"/>
                  </a:cubicBezTo>
                  <a:close/>
                  <a:moveTo>
                    <a:pt x="180" y="108"/>
                  </a:moveTo>
                  <a:cubicBezTo>
                    <a:pt x="182" y="108"/>
                    <a:pt x="184" y="107"/>
                    <a:pt x="185" y="106"/>
                  </a:cubicBezTo>
                  <a:cubicBezTo>
                    <a:pt x="184" y="106"/>
                    <a:pt x="184" y="105"/>
                    <a:pt x="183" y="105"/>
                  </a:cubicBezTo>
                  <a:cubicBezTo>
                    <a:pt x="182" y="106"/>
                    <a:pt x="180" y="107"/>
                    <a:pt x="180" y="108"/>
                  </a:cubicBezTo>
                  <a:close/>
                  <a:moveTo>
                    <a:pt x="479" y="111"/>
                  </a:moveTo>
                  <a:cubicBezTo>
                    <a:pt x="477" y="108"/>
                    <a:pt x="471" y="105"/>
                    <a:pt x="468" y="105"/>
                  </a:cubicBezTo>
                  <a:cubicBezTo>
                    <a:pt x="471" y="108"/>
                    <a:pt x="475" y="110"/>
                    <a:pt x="479" y="111"/>
                  </a:cubicBezTo>
                  <a:close/>
                  <a:moveTo>
                    <a:pt x="255" y="113"/>
                  </a:moveTo>
                  <a:cubicBezTo>
                    <a:pt x="258" y="114"/>
                    <a:pt x="261" y="116"/>
                    <a:pt x="265" y="118"/>
                  </a:cubicBezTo>
                  <a:cubicBezTo>
                    <a:pt x="267" y="117"/>
                    <a:pt x="269" y="115"/>
                    <a:pt x="269" y="113"/>
                  </a:cubicBezTo>
                  <a:cubicBezTo>
                    <a:pt x="266" y="109"/>
                    <a:pt x="260" y="108"/>
                    <a:pt x="256" y="105"/>
                  </a:cubicBezTo>
                  <a:cubicBezTo>
                    <a:pt x="254" y="107"/>
                    <a:pt x="254" y="110"/>
                    <a:pt x="255" y="113"/>
                  </a:cubicBezTo>
                  <a:close/>
                  <a:moveTo>
                    <a:pt x="414" y="114"/>
                  </a:moveTo>
                  <a:cubicBezTo>
                    <a:pt x="415" y="116"/>
                    <a:pt x="412" y="115"/>
                    <a:pt x="413" y="117"/>
                  </a:cubicBezTo>
                  <a:cubicBezTo>
                    <a:pt x="417" y="120"/>
                    <a:pt x="421" y="123"/>
                    <a:pt x="425" y="125"/>
                  </a:cubicBezTo>
                  <a:cubicBezTo>
                    <a:pt x="426" y="123"/>
                    <a:pt x="428" y="123"/>
                    <a:pt x="428" y="120"/>
                  </a:cubicBezTo>
                  <a:cubicBezTo>
                    <a:pt x="419" y="116"/>
                    <a:pt x="414" y="108"/>
                    <a:pt x="403" y="105"/>
                  </a:cubicBezTo>
                  <a:cubicBezTo>
                    <a:pt x="406" y="109"/>
                    <a:pt x="412" y="110"/>
                    <a:pt x="414" y="114"/>
                  </a:cubicBezTo>
                  <a:close/>
                  <a:moveTo>
                    <a:pt x="116" y="109"/>
                  </a:moveTo>
                  <a:cubicBezTo>
                    <a:pt x="116" y="107"/>
                    <a:pt x="114" y="107"/>
                    <a:pt x="113" y="107"/>
                  </a:cubicBezTo>
                  <a:cubicBezTo>
                    <a:pt x="113" y="109"/>
                    <a:pt x="114" y="109"/>
                    <a:pt x="116" y="109"/>
                  </a:cubicBezTo>
                  <a:close/>
                  <a:moveTo>
                    <a:pt x="140" y="119"/>
                  </a:moveTo>
                  <a:cubicBezTo>
                    <a:pt x="144" y="121"/>
                    <a:pt x="146" y="123"/>
                    <a:pt x="149" y="125"/>
                  </a:cubicBezTo>
                  <a:cubicBezTo>
                    <a:pt x="154" y="122"/>
                    <a:pt x="159" y="119"/>
                    <a:pt x="163" y="116"/>
                  </a:cubicBezTo>
                  <a:cubicBezTo>
                    <a:pt x="158" y="111"/>
                    <a:pt x="151" y="109"/>
                    <a:pt x="144" y="107"/>
                  </a:cubicBezTo>
                  <a:cubicBezTo>
                    <a:pt x="143" y="111"/>
                    <a:pt x="141" y="116"/>
                    <a:pt x="140" y="119"/>
                  </a:cubicBezTo>
                  <a:close/>
                  <a:moveTo>
                    <a:pt x="552" y="110"/>
                  </a:moveTo>
                  <a:cubicBezTo>
                    <a:pt x="552" y="108"/>
                    <a:pt x="550" y="108"/>
                    <a:pt x="548" y="107"/>
                  </a:cubicBezTo>
                  <a:cubicBezTo>
                    <a:pt x="548" y="109"/>
                    <a:pt x="549" y="110"/>
                    <a:pt x="552" y="110"/>
                  </a:cubicBezTo>
                  <a:close/>
                  <a:moveTo>
                    <a:pt x="244" y="112"/>
                  </a:moveTo>
                  <a:cubicBezTo>
                    <a:pt x="243" y="109"/>
                    <a:pt x="241" y="109"/>
                    <a:pt x="238" y="108"/>
                  </a:cubicBezTo>
                  <a:cubicBezTo>
                    <a:pt x="239" y="110"/>
                    <a:pt x="243" y="110"/>
                    <a:pt x="244" y="112"/>
                  </a:cubicBezTo>
                  <a:close/>
                  <a:moveTo>
                    <a:pt x="457" y="108"/>
                  </a:moveTo>
                  <a:cubicBezTo>
                    <a:pt x="461" y="113"/>
                    <a:pt x="465" y="118"/>
                    <a:pt x="472" y="121"/>
                  </a:cubicBezTo>
                  <a:cubicBezTo>
                    <a:pt x="473" y="114"/>
                    <a:pt x="462" y="110"/>
                    <a:pt x="457" y="108"/>
                  </a:cubicBezTo>
                  <a:close/>
                  <a:moveTo>
                    <a:pt x="614" y="144"/>
                  </a:moveTo>
                  <a:cubicBezTo>
                    <a:pt x="611" y="127"/>
                    <a:pt x="602" y="113"/>
                    <a:pt x="588" y="109"/>
                  </a:cubicBezTo>
                  <a:cubicBezTo>
                    <a:pt x="597" y="120"/>
                    <a:pt x="604" y="133"/>
                    <a:pt x="614" y="144"/>
                  </a:cubicBezTo>
                  <a:close/>
                  <a:moveTo>
                    <a:pt x="423" y="110"/>
                  </a:moveTo>
                  <a:cubicBezTo>
                    <a:pt x="422" y="110"/>
                    <a:pt x="422" y="109"/>
                    <a:pt x="420" y="109"/>
                  </a:cubicBezTo>
                  <a:cubicBezTo>
                    <a:pt x="419" y="111"/>
                    <a:pt x="423" y="111"/>
                    <a:pt x="423" y="110"/>
                  </a:cubicBezTo>
                  <a:close/>
                  <a:moveTo>
                    <a:pt x="358" y="111"/>
                  </a:moveTo>
                  <a:cubicBezTo>
                    <a:pt x="358" y="110"/>
                    <a:pt x="354" y="109"/>
                    <a:pt x="354" y="110"/>
                  </a:cubicBezTo>
                  <a:cubicBezTo>
                    <a:pt x="355" y="110"/>
                    <a:pt x="357" y="112"/>
                    <a:pt x="358" y="111"/>
                  </a:cubicBezTo>
                  <a:close/>
                  <a:moveTo>
                    <a:pt x="103" y="119"/>
                  </a:moveTo>
                  <a:cubicBezTo>
                    <a:pt x="105" y="119"/>
                    <a:pt x="105" y="121"/>
                    <a:pt x="107" y="121"/>
                  </a:cubicBezTo>
                  <a:cubicBezTo>
                    <a:pt x="109" y="117"/>
                    <a:pt x="113" y="116"/>
                    <a:pt x="114" y="111"/>
                  </a:cubicBezTo>
                  <a:cubicBezTo>
                    <a:pt x="108" y="108"/>
                    <a:pt x="106" y="116"/>
                    <a:pt x="103" y="119"/>
                  </a:cubicBezTo>
                  <a:close/>
                  <a:moveTo>
                    <a:pt x="81" y="116"/>
                  </a:moveTo>
                  <a:cubicBezTo>
                    <a:pt x="84" y="114"/>
                    <a:pt x="89" y="114"/>
                    <a:pt x="89" y="118"/>
                  </a:cubicBezTo>
                  <a:cubicBezTo>
                    <a:pt x="88" y="121"/>
                    <a:pt x="85" y="123"/>
                    <a:pt x="86" y="125"/>
                  </a:cubicBezTo>
                  <a:cubicBezTo>
                    <a:pt x="91" y="124"/>
                    <a:pt x="93" y="121"/>
                    <a:pt x="93" y="116"/>
                  </a:cubicBezTo>
                  <a:cubicBezTo>
                    <a:pt x="92" y="115"/>
                    <a:pt x="87" y="113"/>
                    <a:pt x="85" y="111"/>
                  </a:cubicBezTo>
                  <a:cubicBezTo>
                    <a:pt x="84" y="113"/>
                    <a:pt x="82" y="114"/>
                    <a:pt x="81" y="116"/>
                  </a:cubicBezTo>
                  <a:close/>
                  <a:moveTo>
                    <a:pt x="178" y="114"/>
                  </a:moveTo>
                  <a:cubicBezTo>
                    <a:pt x="180" y="114"/>
                    <a:pt x="184" y="113"/>
                    <a:pt x="183" y="111"/>
                  </a:cubicBezTo>
                  <a:cubicBezTo>
                    <a:pt x="182" y="113"/>
                    <a:pt x="178" y="111"/>
                    <a:pt x="178" y="114"/>
                  </a:cubicBezTo>
                  <a:close/>
                  <a:moveTo>
                    <a:pt x="227" y="118"/>
                  </a:moveTo>
                  <a:cubicBezTo>
                    <a:pt x="235" y="120"/>
                    <a:pt x="241" y="126"/>
                    <a:pt x="250" y="122"/>
                  </a:cubicBezTo>
                  <a:cubicBezTo>
                    <a:pt x="247" y="117"/>
                    <a:pt x="240" y="116"/>
                    <a:pt x="237" y="111"/>
                  </a:cubicBezTo>
                  <a:cubicBezTo>
                    <a:pt x="235" y="111"/>
                    <a:pt x="234" y="111"/>
                    <a:pt x="233" y="111"/>
                  </a:cubicBezTo>
                  <a:cubicBezTo>
                    <a:pt x="232" y="115"/>
                    <a:pt x="229" y="115"/>
                    <a:pt x="227" y="118"/>
                  </a:cubicBezTo>
                  <a:close/>
                  <a:moveTo>
                    <a:pt x="544" y="131"/>
                  </a:moveTo>
                  <a:cubicBezTo>
                    <a:pt x="544" y="127"/>
                    <a:pt x="546" y="125"/>
                    <a:pt x="545" y="121"/>
                  </a:cubicBezTo>
                  <a:cubicBezTo>
                    <a:pt x="540" y="118"/>
                    <a:pt x="534" y="112"/>
                    <a:pt x="529" y="111"/>
                  </a:cubicBezTo>
                  <a:cubicBezTo>
                    <a:pt x="535" y="117"/>
                    <a:pt x="535" y="128"/>
                    <a:pt x="544" y="131"/>
                  </a:cubicBezTo>
                  <a:close/>
                  <a:moveTo>
                    <a:pt x="547" y="116"/>
                  </a:moveTo>
                  <a:cubicBezTo>
                    <a:pt x="545" y="113"/>
                    <a:pt x="541" y="113"/>
                    <a:pt x="538" y="111"/>
                  </a:cubicBezTo>
                  <a:cubicBezTo>
                    <a:pt x="540" y="113"/>
                    <a:pt x="544" y="117"/>
                    <a:pt x="547" y="116"/>
                  </a:cubicBezTo>
                  <a:close/>
                  <a:moveTo>
                    <a:pt x="307" y="113"/>
                  </a:moveTo>
                  <a:cubicBezTo>
                    <a:pt x="313" y="116"/>
                    <a:pt x="319" y="120"/>
                    <a:pt x="325" y="122"/>
                  </a:cubicBezTo>
                  <a:cubicBezTo>
                    <a:pt x="324" y="113"/>
                    <a:pt x="316" y="109"/>
                    <a:pt x="307" y="113"/>
                  </a:cubicBezTo>
                  <a:close/>
                  <a:moveTo>
                    <a:pt x="498" y="124"/>
                  </a:moveTo>
                  <a:cubicBezTo>
                    <a:pt x="499" y="122"/>
                    <a:pt x="492" y="119"/>
                    <a:pt x="490" y="116"/>
                  </a:cubicBezTo>
                  <a:cubicBezTo>
                    <a:pt x="491" y="116"/>
                    <a:pt x="491" y="116"/>
                    <a:pt x="490" y="115"/>
                  </a:cubicBezTo>
                  <a:cubicBezTo>
                    <a:pt x="488" y="116"/>
                    <a:pt x="488" y="113"/>
                    <a:pt x="486" y="113"/>
                  </a:cubicBezTo>
                  <a:cubicBezTo>
                    <a:pt x="487" y="114"/>
                    <a:pt x="485" y="114"/>
                    <a:pt x="484" y="114"/>
                  </a:cubicBezTo>
                  <a:cubicBezTo>
                    <a:pt x="483" y="118"/>
                    <a:pt x="490" y="117"/>
                    <a:pt x="490" y="120"/>
                  </a:cubicBezTo>
                  <a:cubicBezTo>
                    <a:pt x="490" y="120"/>
                    <a:pt x="496" y="121"/>
                    <a:pt x="498" y="124"/>
                  </a:cubicBezTo>
                  <a:close/>
                  <a:moveTo>
                    <a:pt x="134" y="115"/>
                  </a:moveTo>
                  <a:cubicBezTo>
                    <a:pt x="136" y="116"/>
                    <a:pt x="137" y="115"/>
                    <a:pt x="137" y="113"/>
                  </a:cubicBezTo>
                  <a:cubicBezTo>
                    <a:pt x="135" y="113"/>
                    <a:pt x="135" y="114"/>
                    <a:pt x="134" y="115"/>
                  </a:cubicBezTo>
                  <a:close/>
                  <a:moveTo>
                    <a:pt x="350" y="116"/>
                  </a:moveTo>
                  <a:cubicBezTo>
                    <a:pt x="359" y="121"/>
                    <a:pt x="366" y="128"/>
                    <a:pt x="375" y="133"/>
                  </a:cubicBezTo>
                  <a:cubicBezTo>
                    <a:pt x="368" y="125"/>
                    <a:pt x="359" y="120"/>
                    <a:pt x="351" y="113"/>
                  </a:cubicBezTo>
                  <a:cubicBezTo>
                    <a:pt x="351" y="114"/>
                    <a:pt x="350" y="115"/>
                    <a:pt x="350" y="116"/>
                  </a:cubicBezTo>
                  <a:close/>
                  <a:moveTo>
                    <a:pt x="111" y="124"/>
                  </a:moveTo>
                  <a:cubicBezTo>
                    <a:pt x="113" y="125"/>
                    <a:pt x="115" y="126"/>
                    <a:pt x="117" y="128"/>
                  </a:cubicBezTo>
                  <a:cubicBezTo>
                    <a:pt x="121" y="125"/>
                    <a:pt x="123" y="121"/>
                    <a:pt x="126" y="117"/>
                  </a:cubicBezTo>
                  <a:cubicBezTo>
                    <a:pt x="119" y="111"/>
                    <a:pt x="114" y="117"/>
                    <a:pt x="111" y="124"/>
                  </a:cubicBezTo>
                  <a:close/>
                  <a:moveTo>
                    <a:pt x="306" y="121"/>
                  </a:moveTo>
                  <a:cubicBezTo>
                    <a:pt x="306" y="120"/>
                    <a:pt x="306" y="120"/>
                    <a:pt x="307" y="120"/>
                  </a:cubicBezTo>
                  <a:cubicBezTo>
                    <a:pt x="307" y="117"/>
                    <a:pt x="304" y="118"/>
                    <a:pt x="304" y="116"/>
                  </a:cubicBezTo>
                  <a:cubicBezTo>
                    <a:pt x="303" y="116"/>
                    <a:pt x="301" y="116"/>
                    <a:pt x="301" y="114"/>
                  </a:cubicBezTo>
                  <a:cubicBezTo>
                    <a:pt x="299" y="114"/>
                    <a:pt x="298" y="114"/>
                    <a:pt x="296" y="114"/>
                  </a:cubicBezTo>
                  <a:cubicBezTo>
                    <a:pt x="298" y="117"/>
                    <a:pt x="302" y="119"/>
                    <a:pt x="306" y="121"/>
                  </a:cubicBezTo>
                  <a:close/>
                  <a:moveTo>
                    <a:pt x="364" y="114"/>
                  </a:moveTo>
                  <a:cubicBezTo>
                    <a:pt x="362" y="114"/>
                    <a:pt x="361" y="114"/>
                    <a:pt x="360" y="115"/>
                  </a:cubicBezTo>
                  <a:cubicBezTo>
                    <a:pt x="364" y="117"/>
                    <a:pt x="368" y="123"/>
                    <a:pt x="372" y="123"/>
                  </a:cubicBezTo>
                  <a:cubicBezTo>
                    <a:pt x="370" y="120"/>
                    <a:pt x="365" y="119"/>
                    <a:pt x="364" y="114"/>
                  </a:cubicBezTo>
                  <a:close/>
                  <a:moveTo>
                    <a:pt x="521" y="137"/>
                  </a:moveTo>
                  <a:cubicBezTo>
                    <a:pt x="513" y="129"/>
                    <a:pt x="506" y="118"/>
                    <a:pt x="493" y="114"/>
                  </a:cubicBezTo>
                  <a:cubicBezTo>
                    <a:pt x="502" y="122"/>
                    <a:pt x="511" y="131"/>
                    <a:pt x="521" y="137"/>
                  </a:cubicBezTo>
                  <a:close/>
                  <a:moveTo>
                    <a:pt x="273" y="115"/>
                  </a:moveTo>
                  <a:cubicBezTo>
                    <a:pt x="271" y="117"/>
                    <a:pt x="274" y="116"/>
                    <a:pt x="273" y="118"/>
                  </a:cubicBezTo>
                  <a:cubicBezTo>
                    <a:pt x="273" y="119"/>
                    <a:pt x="270" y="118"/>
                    <a:pt x="270" y="119"/>
                  </a:cubicBezTo>
                  <a:cubicBezTo>
                    <a:pt x="272" y="122"/>
                    <a:pt x="275" y="123"/>
                    <a:pt x="278" y="124"/>
                  </a:cubicBezTo>
                  <a:cubicBezTo>
                    <a:pt x="278" y="122"/>
                    <a:pt x="279" y="121"/>
                    <a:pt x="279" y="119"/>
                  </a:cubicBezTo>
                  <a:cubicBezTo>
                    <a:pt x="279" y="118"/>
                    <a:pt x="276" y="119"/>
                    <a:pt x="274" y="117"/>
                  </a:cubicBezTo>
                  <a:cubicBezTo>
                    <a:pt x="274" y="116"/>
                    <a:pt x="276" y="117"/>
                    <a:pt x="275" y="114"/>
                  </a:cubicBezTo>
                  <a:cubicBezTo>
                    <a:pt x="274" y="114"/>
                    <a:pt x="273" y="115"/>
                    <a:pt x="273" y="115"/>
                  </a:cubicBezTo>
                  <a:close/>
                  <a:moveTo>
                    <a:pt x="440" y="115"/>
                  </a:moveTo>
                  <a:cubicBezTo>
                    <a:pt x="444" y="121"/>
                    <a:pt x="455" y="128"/>
                    <a:pt x="464" y="131"/>
                  </a:cubicBezTo>
                  <a:cubicBezTo>
                    <a:pt x="465" y="130"/>
                    <a:pt x="468" y="128"/>
                    <a:pt x="468" y="125"/>
                  </a:cubicBezTo>
                  <a:cubicBezTo>
                    <a:pt x="458" y="122"/>
                    <a:pt x="450" y="116"/>
                    <a:pt x="440" y="115"/>
                  </a:cubicBezTo>
                  <a:close/>
                  <a:moveTo>
                    <a:pt x="339" y="116"/>
                  </a:moveTo>
                  <a:cubicBezTo>
                    <a:pt x="339" y="117"/>
                    <a:pt x="341" y="117"/>
                    <a:pt x="343" y="118"/>
                  </a:cubicBezTo>
                  <a:cubicBezTo>
                    <a:pt x="342" y="116"/>
                    <a:pt x="340" y="115"/>
                    <a:pt x="339" y="116"/>
                  </a:cubicBezTo>
                  <a:close/>
                  <a:moveTo>
                    <a:pt x="517" y="117"/>
                  </a:moveTo>
                  <a:cubicBezTo>
                    <a:pt x="517" y="116"/>
                    <a:pt x="515" y="115"/>
                    <a:pt x="514" y="115"/>
                  </a:cubicBezTo>
                  <a:cubicBezTo>
                    <a:pt x="513" y="117"/>
                    <a:pt x="516" y="117"/>
                    <a:pt x="517" y="117"/>
                  </a:cubicBezTo>
                  <a:close/>
                  <a:moveTo>
                    <a:pt x="66" y="117"/>
                  </a:moveTo>
                  <a:cubicBezTo>
                    <a:pt x="67" y="118"/>
                    <a:pt x="70" y="118"/>
                    <a:pt x="69" y="116"/>
                  </a:cubicBezTo>
                  <a:cubicBezTo>
                    <a:pt x="68" y="116"/>
                    <a:pt x="66" y="116"/>
                    <a:pt x="66" y="117"/>
                  </a:cubicBezTo>
                  <a:close/>
                  <a:moveTo>
                    <a:pt x="188" y="121"/>
                  </a:moveTo>
                  <a:cubicBezTo>
                    <a:pt x="191" y="123"/>
                    <a:pt x="195" y="125"/>
                    <a:pt x="198" y="127"/>
                  </a:cubicBezTo>
                  <a:cubicBezTo>
                    <a:pt x="202" y="126"/>
                    <a:pt x="204" y="122"/>
                    <a:pt x="207" y="119"/>
                  </a:cubicBezTo>
                  <a:cubicBezTo>
                    <a:pt x="201" y="114"/>
                    <a:pt x="194" y="117"/>
                    <a:pt x="188" y="121"/>
                  </a:cubicBezTo>
                  <a:close/>
                  <a:moveTo>
                    <a:pt x="301" y="122"/>
                  </a:moveTo>
                  <a:cubicBezTo>
                    <a:pt x="295" y="122"/>
                    <a:pt x="292" y="113"/>
                    <a:pt x="287" y="117"/>
                  </a:cubicBezTo>
                  <a:cubicBezTo>
                    <a:pt x="295" y="123"/>
                    <a:pt x="304" y="127"/>
                    <a:pt x="312" y="132"/>
                  </a:cubicBezTo>
                  <a:cubicBezTo>
                    <a:pt x="310" y="128"/>
                    <a:pt x="301" y="126"/>
                    <a:pt x="301" y="122"/>
                  </a:cubicBezTo>
                  <a:close/>
                  <a:moveTo>
                    <a:pt x="390" y="121"/>
                  </a:moveTo>
                  <a:cubicBezTo>
                    <a:pt x="395" y="124"/>
                    <a:pt x="402" y="126"/>
                    <a:pt x="408" y="130"/>
                  </a:cubicBezTo>
                  <a:cubicBezTo>
                    <a:pt x="403" y="125"/>
                    <a:pt x="398" y="120"/>
                    <a:pt x="391" y="117"/>
                  </a:cubicBezTo>
                  <a:cubicBezTo>
                    <a:pt x="391" y="119"/>
                    <a:pt x="390" y="119"/>
                    <a:pt x="390" y="121"/>
                  </a:cubicBezTo>
                  <a:close/>
                  <a:moveTo>
                    <a:pt x="423" y="128"/>
                  </a:moveTo>
                  <a:cubicBezTo>
                    <a:pt x="418" y="126"/>
                    <a:pt x="414" y="119"/>
                    <a:pt x="409" y="119"/>
                  </a:cubicBezTo>
                  <a:cubicBezTo>
                    <a:pt x="414" y="120"/>
                    <a:pt x="419" y="133"/>
                    <a:pt x="423" y="128"/>
                  </a:cubicBezTo>
                  <a:close/>
                  <a:moveTo>
                    <a:pt x="487" y="122"/>
                  </a:moveTo>
                  <a:cubicBezTo>
                    <a:pt x="488" y="121"/>
                    <a:pt x="485" y="119"/>
                    <a:pt x="482" y="119"/>
                  </a:cubicBezTo>
                  <a:cubicBezTo>
                    <a:pt x="482" y="121"/>
                    <a:pt x="485" y="121"/>
                    <a:pt x="487" y="122"/>
                  </a:cubicBezTo>
                  <a:close/>
                  <a:moveTo>
                    <a:pt x="562" y="128"/>
                  </a:moveTo>
                  <a:cubicBezTo>
                    <a:pt x="565" y="123"/>
                    <a:pt x="555" y="121"/>
                    <a:pt x="551" y="119"/>
                  </a:cubicBezTo>
                  <a:cubicBezTo>
                    <a:pt x="552" y="124"/>
                    <a:pt x="558" y="125"/>
                    <a:pt x="562" y="128"/>
                  </a:cubicBezTo>
                  <a:close/>
                  <a:moveTo>
                    <a:pt x="121" y="131"/>
                  </a:moveTo>
                  <a:cubicBezTo>
                    <a:pt x="125" y="132"/>
                    <a:pt x="127" y="136"/>
                    <a:pt x="131" y="136"/>
                  </a:cubicBezTo>
                  <a:cubicBezTo>
                    <a:pt x="133" y="132"/>
                    <a:pt x="133" y="126"/>
                    <a:pt x="135" y="121"/>
                  </a:cubicBezTo>
                  <a:cubicBezTo>
                    <a:pt x="134" y="120"/>
                    <a:pt x="132" y="120"/>
                    <a:pt x="131" y="119"/>
                  </a:cubicBezTo>
                  <a:cubicBezTo>
                    <a:pt x="127" y="123"/>
                    <a:pt x="124" y="126"/>
                    <a:pt x="121" y="131"/>
                  </a:cubicBezTo>
                  <a:close/>
                  <a:moveTo>
                    <a:pt x="347" y="122"/>
                  </a:moveTo>
                  <a:cubicBezTo>
                    <a:pt x="356" y="126"/>
                    <a:pt x="365" y="133"/>
                    <a:pt x="374" y="136"/>
                  </a:cubicBezTo>
                  <a:cubicBezTo>
                    <a:pt x="365" y="130"/>
                    <a:pt x="357" y="125"/>
                    <a:pt x="348" y="119"/>
                  </a:cubicBezTo>
                  <a:cubicBezTo>
                    <a:pt x="348" y="120"/>
                    <a:pt x="347" y="121"/>
                    <a:pt x="347" y="122"/>
                  </a:cubicBezTo>
                  <a:close/>
                  <a:moveTo>
                    <a:pt x="79" y="122"/>
                  </a:moveTo>
                  <a:cubicBezTo>
                    <a:pt x="81" y="123"/>
                    <a:pt x="82" y="123"/>
                    <a:pt x="84" y="122"/>
                  </a:cubicBezTo>
                  <a:cubicBezTo>
                    <a:pt x="84" y="122"/>
                    <a:pt x="84" y="121"/>
                    <a:pt x="84" y="120"/>
                  </a:cubicBezTo>
                  <a:cubicBezTo>
                    <a:pt x="82" y="121"/>
                    <a:pt x="80" y="121"/>
                    <a:pt x="79" y="122"/>
                  </a:cubicBezTo>
                  <a:close/>
                  <a:moveTo>
                    <a:pt x="31" y="166"/>
                  </a:moveTo>
                  <a:cubicBezTo>
                    <a:pt x="35" y="159"/>
                    <a:pt x="35" y="148"/>
                    <a:pt x="42" y="144"/>
                  </a:cubicBezTo>
                  <a:cubicBezTo>
                    <a:pt x="42" y="141"/>
                    <a:pt x="44" y="140"/>
                    <a:pt x="44" y="138"/>
                  </a:cubicBezTo>
                  <a:cubicBezTo>
                    <a:pt x="43" y="137"/>
                    <a:pt x="43" y="135"/>
                    <a:pt x="42" y="134"/>
                  </a:cubicBezTo>
                  <a:cubicBezTo>
                    <a:pt x="46" y="131"/>
                    <a:pt x="52" y="127"/>
                    <a:pt x="52" y="122"/>
                  </a:cubicBezTo>
                  <a:cubicBezTo>
                    <a:pt x="51" y="121"/>
                    <a:pt x="51" y="121"/>
                    <a:pt x="50" y="121"/>
                  </a:cubicBezTo>
                  <a:cubicBezTo>
                    <a:pt x="40" y="132"/>
                    <a:pt x="32" y="148"/>
                    <a:pt x="31" y="166"/>
                  </a:cubicBezTo>
                  <a:close/>
                  <a:moveTo>
                    <a:pt x="60" y="122"/>
                  </a:moveTo>
                  <a:cubicBezTo>
                    <a:pt x="60" y="126"/>
                    <a:pt x="66" y="125"/>
                    <a:pt x="66" y="122"/>
                  </a:cubicBezTo>
                  <a:cubicBezTo>
                    <a:pt x="65" y="121"/>
                    <a:pt x="61" y="121"/>
                    <a:pt x="60" y="122"/>
                  </a:cubicBezTo>
                  <a:close/>
                  <a:moveTo>
                    <a:pt x="97" y="130"/>
                  </a:moveTo>
                  <a:cubicBezTo>
                    <a:pt x="102" y="133"/>
                    <a:pt x="104" y="128"/>
                    <a:pt x="105" y="124"/>
                  </a:cubicBezTo>
                  <a:cubicBezTo>
                    <a:pt x="103" y="124"/>
                    <a:pt x="104" y="122"/>
                    <a:pt x="101" y="122"/>
                  </a:cubicBezTo>
                  <a:cubicBezTo>
                    <a:pt x="100" y="124"/>
                    <a:pt x="98" y="127"/>
                    <a:pt x="97" y="130"/>
                  </a:cubicBezTo>
                  <a:close/>
                  <a:moveTo>
                    <a:pt x="204" y="132"/>
                  </a:moveTo>
                  <a:cubicBezTo>
                    <a:pt x="205" y="133"/>
                    <a:pt x="207" y="133"/>
                    <a:pt x="208" y="133"/>
                  </a:cubicBezTo>
                  <a:cubicBezTo>
                    <a:pt x="210" y="130"/>
                    <a:pt x="212" y="127"/>
                    <a:pt x="212" y="122"/>
                  </a:cubicBezTo>
                  <a:cubicBezTo>
                    <a:pt x="208" y="124"/>
                    <a:pt x="205" y="127"/>
                    <a:pt x="204" y="132"/>
                  </a:cubicBezTo>
                  <a:close/>
                  <a:moveTo>
                    <a:pt x="459" y="138"/>
                  </a:moveTo>
                  <a:cubicBezTo>
                    <a:pt x="462" y="133"/>
                    <a:pt x="452" y="134"/>
                    <a:pt x="454" y="130"/>
                  </a:cubicBezTo>
                  <a:cubicBezTo>
                    <a:pt x="447" y="130"/>
                    <a:pt x="444" y="122"/>
                    <a:pt x="438" y="123"/>
                  </a:cubicBezTo>
                  <a:cubicBezTo>
                    <a:pt x="446" y="128"/>
                    <a:pt x="452" y="134"/>
                    <a:pt x="459" y="138"/>
                  </a:cubicBezTo>
                  <a:close/>
                  <a:moveTo>
                    <a:pt x="532" y="127"/>
                  </a:moveTo>
                  <a:cubicBezTo>
                    <a:pt x="531" y="124"/>
                    <a:pt x="527" y="124"/>
                    <a:pt x="525" y="122"/>
                  </a:cubicBezTo>
                  <a:cubicBezTo>
                    <a:pt x="526" y="125"/>
                    <a:pt x="529" y="126"/>
                    <a:pt x="532" y="127"/>
                  </a:cubicBezTo>
                  <a:close/>
                  <a:moveTo>
                    <a:pt x="153" y="126"/>
                  </a:moveTo>
                  <a:cubicBezTo>
                    <a:pt x="152" y="129"/>
                    <a:pt x="156" y="129"/>
                    <a:pt x="157" y="128"/>
                  </a:cubicBezTo>
                  <a:cubicBezTo>
                    <a:pt x="156" y="127"/>
                    <a:pt x="158" y="124"/>
                    <a:pt x="159" y="123"/>
                  </a:cubicBezTo>
                  <a:cubicBezTo>
                    <a:pt x="156" y="123"/>
                    <a:pt x="156" y="126"/>
                    <a:pt x="153" y="126"/>
                  </a:cubicBezTo>
                  <a:close/>
                  <a:moveTo>
                    <a:pt x="286" y="124"/>
                  </a:moveTo>
                  <a:cubicBezTo>
                    <a:pt x="286" y="126"/>
                    <a:pt x="288" y="128"/>
                    <a:pt x="289" y="130"/>
                  </a:cubicBezTo>
                  <a:cubicBezTo>
                    <a:pt x="298" y="134"/>
                    <a:pt x="305" y="141"/>
                    <a:pt x="317" y="144"/>
                  </a:cubicBezTo>
                  <a:cubicBezTo>
                    <a:pt x="317" y="143"/>
                    <a:pt x="318" y="143"/>
                    <a:pt x="318" y="141"/>
                  </a:cubicBezTo>
                  <a:cubicBezTo>
                    <a:pt x="315" y="139"/>
                    <a:pt x="309" y="139"/>
                    <a:pt x="309" y="135"/>
                  </a:cubicBezTo>
                  <a:cubicBezTo>
                    <a:pt x="306" y="136"/>
                    <a:pt x="303" y="134"/>
                    <a:pt x="303" y="131"/>
                  </a:cubicBezTo>
                  <a:cubicBezTo>
                    <a:pt x="296" y="133"/>
                    <a:pt x="293" y="123"/>
                    <a:pt x="286" y="124"/>
                  </a:cubicBezTo>
                  <a:close/>
                  <a:moveTo>
                    <a:pt x="138" y="132"/>
                  </a:moveTo>
                  <a:cubicBezTo>
                    <a:pt x="140" y="130"/>
                    <a:pt x="144" y="130"/>
                    <a:pt x="145" y="127"/>
                  </a:cubicBezTo>
                  <a:cubicBezTo>
                    <a:pt x="143" y="125"/>
                    <a:pt x="141" y="125"/>
                    <a:pt x="139" y="124"/>
                  </a:cubicBezTo>
                  <a:cubicBezTo>
                    <a:pt x="139" y="127"/>
                    <a:pt x="137" y="128"/>
                    <a:pt x="138" y="132"/>
                  </a:cubicBezTo>
                  <a:close/>
                  <a:moveTo>
                    <a:pt x="509" y="147"/>
                  </a:moveTo>
                  <a:cubicBezTo>
                    <a:pt x="512" y="146"/>
                    <a:pt x="512" y="143"/>
                    <a:pt x="510" y="141"/>
                  </a:cubicBezTo>
                  <a:cubicBezTo>
                    <a:pt x="506" y="141"/>
                    <a:pt x="503" y="137"/>
                    <a:pt x="500" y="135"/>
                  </a:cubicBezTo>
                  <a:cubicBezTo>
                    <a:pt x="497" y="134"/>
                    <a:pt x="490" y="131"/>
                    <a:pt x="490" y="128"/>
                  </a:cubicBezTo>
                  <a:cubicBezTo>
                    <a:pt x="486" y="128"/>
                    <a:pt x="485" y="125"/>
                    <a:pt x="482" y="124"/>
                  </a:cubicBezTo>
                  <a:cubicBezTo>
                    <a:pt x="487" y="136"/>
                    <a:pt x="500" y="140"/>
                    <a:pt x="509" y="147"/>
                  </a:cubicBezTo>
                  <a:close/>
                  <a:moveTo>
                    <a:pt x="169" y="136"/>
                  </a:moveTo>
                  <a:cubicBezTo>
                    <a:pt x="171" y="136"/>
                    <a:pt x="171" y="137"/>
                    <a:pt x="173" y="137"/>
                  </a:cubicBezTo>
                  <a:cubicBezTo>
                    <a:pt x="175" y="133"/>
                    <a:pt x="178" y="129"/>
                    <a:pt x="179" y="124"/>
                  </a:cubicBezTo>
                  <a:cubicBezTo>
                    <a:pt x="173" y="125"/>
                    <a:pt x="170" y="130"/>
                    <a:pt x="169" y="136"/>
                  </a:cubicBezTo>
                  <a:close/>
                  <a:moveTo>
                    <a:pt x="248" y="127"/>
                  </a:moveTo>
                  <a:cubicBezTo>
                    <a:pt x="250" y="127"/>
                    <a:pt x="251" y="128"/>
                    <a:pt x="253" y="128"/>
                  </a:cubicBezTo>
                  <a:cubicBezTo>
                    <a:pt x="255" y="123"/>
                    <a:pt x="249" y="124"/>
                    <a:pt x="248" y="127"/>
                  </a:cubicBezTo>
                  <a:close/>
                  <a:moveTo>
                    <a:pt x="332" y="127"/>
                  </a:moveTo>
                  <a:cubicBezTo>
                    <a:pt x="334" y="128"/>
                    <a:pt x="337" y="129"/>
                    <a:pt x="340" y="131"/>
                  </a:cubicBezTo>
                  <a:cubicBezTo>
                    <a:pt x="340" y="126"/>
                    <a:pt x="336" y="126"/>
                    <a:pt x="334" y="124"/>
                  </a:cubicBezTo>
                  <a:cubicBezTo>
                    <a:pt x="334" y="125"/>
                    <a:pt x="332" y="125"/>
                    <a:pt x="332" y="127"/>
                  </a:cubicBezTo>
                  <a:close/>
                  <a:moveTo>
                    <a:pt x="581" y="131"/>
                  </a:moveTo>
                  <a:cubicBezTo>
                    <a:pt x="582" y="128"/>
                    <a:pt x="576" y="125"/>
                    <a:pt x="574" y="125"/>
                  </a:cubicBezTo>
                  <a:cubicBezTo>
                    <a:pt x="577" y="127"/>
                    <a:pt x="579" y="129"/>
                    <a:pt x="581" y="131"/>
                  </a:cubicBezTo>
                  <a:close/>
                  <a:moveTo>
                    <a:pt x="75" y="133"/>
                  </a:moveTo>
                  <a:cubicBezTo>
                    <a:pt x="77" y="134"/>
                    <a:pt x="79" y="129"/>
                    <a:pt x="81" y="127"/>
                  </a:cubicBezTo>
                  <a:cubicBezTo>
                    <a:pt x="79" y="126"/>
                    <a:pt x="79" y="125"/>
                    <a:pt x="76" y="125"/>
                  </a:cubicBezTo>
                  <a:cubicBezTo>
                    <a:pt x="75" y="127"/>
                    <a:pt x="75" y="131"/>
                    <a:pt x="75" y="133"/>
                  </a:cubicBezTo>
                  <a:close/>
                  <a:moveTo>
                    <a:pt x="524" y="133"/>
                  </a:moveTo>
                  <a:cubicBezTo>
                    <a:pt x="527" y="136"/>
                    <a:pt x="529" y="141"/>
                    <a:pt x="532" y="142"/>
                  </a:cubicBezTo>
                  <a:cubicBezTo>
                    <a:pt x="534" y="146"/>
                    <a:pt x="537" y="147"/>
                    <a:pt x="540" y="149"/>
                  </a:cubicBezTo>
                  <a:cubicBezTo>
                    <a:pt x="542" y="146"/>
                    <a:pt x="537" y="141"/>
                    <a:pt x="534" y="141"/>
                  </a:cubicBezTo>
                  <a:cubicBezTo>
                    <a:pt x="534" y="137"/>
                    <a:pt x="529" y="137"/>
                    <a:pt x="527" y="133"/>
                  </a:cubicBezTo>
                  <a:cubicBezTo>
                    <a:pt x="526" y="131"/>
                    <a:pt x="520" y="129"/>
                    <a:pt x="518" y="125"/>
                  </a:cubicBezTo>
                  <a:cubicBezTo>
                    <a:pt x="519" y="125"/>
                    <a:pt x="519" y="125"/>
                    <a:pt x="518" y="125"/>
                  </a:cubicBezTo>
                  <a:cubicBezTo>
                    <a:pt x="516" y="128"/>
                    <a:pt x="522" y="130"/>
                    <a:pt x="524" y="133"/>
                  </a:cubicBezTo>
                  <a:close/>
                  <a:moveTo>
                    <a:pt x="182" y="131"/>
                  </a:moveTo>
                  <a:cubicBezTo>
                    <a:pt x="186" y="129"/>
                    <a:pt x="190" y="133"/>
                    <a:pt x="194" y="130"/>
                  </a:cubicBezTo>
                  <a:cubicBezTo>
                    <a:pt x="190" y="128"/>
                    <a:pt x="189" y="126"/>
                    <a:pt x="183" y="125"/>
                  </a:cubicBezTo>
                  <a:cubicBezTo>
                    <a:pt x="183" y="127"/>
                    <a:pt x="182" y="128"/>
                    <a:pt x="182" y="131"/>
                  </a:cubicBezTo>
                  <a:close/>
                  <a:moveTo>
                    <a:pt x="549" y="135"/>
                  </a:moveTo>
                  <a:cubicBezTo>
                    <a:pt x="552" y="137"/>
                    <a:pt x="556" y="140"/>
                    <a:pt x="560" y="143"/>
                  </a:cubicBezTo>
                  <a:cubicBezTo>
                    <a:pt x="561" y="140"/>
                    <a:pt x="562" y="137"/>
                    <a:pt x="561" y="133"/>
                  </a:cubicBezTo>
                  <a:cubicBezTo>
                    <a:pt x="557" y="131"/>
                    <a:pt x="555" y="127"/>
                    <a:pt x="550" y="125"/>
                  </a:cubicBezTo>
                  <a:cubicBezTo>
                    <a:pt x="550" y="129"/>
                    <a:pt x="548" y="132"/>
                    <a:pt x="549" y="135"/>
                  </a:cubicBezTo>
                  <a:close/>
                  <a:moveTo>
                    <a:pt x="272" y="128"/>
                  </a:moveTo>
                  <a:cubicBezTo>
                    <a:pt x="274" y="127"/>
                    <a:pt x="275" y="127"/>
                    <a:pt x="276" y="128"/>
                  </a:cubicBezTo>
                  <a:cubicBezTo>
                    <a:pt x="276" y="127"/>
                    <a:pt x="274" y="127"/>
                    <a:pt x="273" y="126"/>
                  </a:cubicBezTo>
                  <a:cubicBezTo>
                    <a:pt x="273" y="127"/>
                    <a:pt x="272" y="127"/>
                    <a:pt x="272" y="128"/>
                  </a:cubicBezTo>
                  <a:close/>
                  <a:moveTo>
                    <a:pt x="388" y="128"/>
                  </a:moveTo>
                  <a:cubicBezTo>
                    <a:pt x="388" y="133"/>
                    <a:pt x="394" y="132"/>
                    <a:pt x="400" y="132"/>
                  </a:cubicBezTo>
                  <a:cubicBezTo>
                    <a:pt x="397" y="127"/>
                    <a:pt x="393" y="125"/>
                    <a:pt x="388" y="128"/>
                  </a:cubicBezTo>
                  <a:close/>
                  <a:moveTo>
                    <a:pt x="433" y="131"/>
                  </a:moveTo>
                  <a:cubicBezTo>
                    <a:pt x="440" y="136"/>
                    <a:pt x="446" y="142"/>
                    <a:pt x="453" y="147"/>
                  </a:cubicBezTo>
                  <a:cubicBezTo>
                    <a:pt x="453" y="144"/>
                    <a:pt x="456" y="144"/>
                    <a:pt x="456" y="141"/>
                  </a:cubicBezTo>
                  <a:cubicBezTo>
                    <a:pt x="449" y="136"/>
                    <a:pt x="442" y="131"/>
                    <a:pt x="436" y="126"/>
                  </a:cubicBezTo>
                  <a:cubicBezTo>
                    <a:pt x="435" y="128"/>
                    <a:pt x="434" y="129"/>
                    <a:pt x="433" y="131"/>
                  </a:cubicBezTo>
                  <a:close/>
                  <a:moveTo>
                    <a:pt x="55" y="135"/>
                  </a:moveTo>
                  <a:cubicBezTo>
                    <a:pt x="57" y="133"/>
                    <a:pt x="57" y="129"/>
                    <a:pt x="59" y="128"/>
                  </a:cubicBezTo>
                  <a:cubicBezTo>
                    <a:pt x="57" y="126"/>
                    <a:pt x="51" y="134"/>
                    <a:pt x="55" y="135"/>
                  </a:cubicBezTo>
                  <a:close/>
                  <a:moveTo>
                    <a:pt x="112" y="136"/>
                  </a:moveTo>
                  <a:cubicBezTo>
                    <a:pt x="112" y="134"/>
                    <a:pt x="114" y="132"/>
                    <a:pt x="115" y="131"/>
                  </a:cubicBezTo>
                  <a:cubicBezTo>
                    <a:pt x="109" y="121"/>
                    <a:pt x="102" y="135"/>
                    <a:pt x="112" y="136"/>
                  </a:cubicBezTo>
                  <a:close/>
                  <a:moveTo>
                    <a:pt x="78" y="135"/>
                  </a:moveTo>
                  <a:cubicBezTo>
                    <a:pt x="80" y="136"/>
                    <a:pt x="80" y="138"/>
                    <a:pt x="81" y="138"/>
                  </a:cubicBezTo>
                  <a:cubicBezTo>
                    <a:pt x="84" y="135"/>
                    <a:pt x="85" y="132"/>
                    <a:pt x="86" y="128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31"/>
                    <a:pt x="80" y="133"/>
                    <a:pt x="78" y="135"/>
                  </a:cubicBezTo>
                  <a:close/>
                  <a:moveTo>
                    <a:pt x="219" y="131"/>
                  </a:moveTo>
                  <a:cubicBezTo>
                    <a:pt x="221" y="132"/>
                    <a:pt x="221" y="130"/>
                    <a:pt x="223" y="131"/>
                  </a:cubicBezTo>
                  <a:cubicBezTo>
                    <a:pt x="223" y="129"/>
                    <a:pt x="221" y="128"/>
                    <a:pt x="219" y="128"/>
                  </a:cubicBezTo>
                  <a:cubicBezTo>
                    <a:pt x="219" y="129"/>
                    <a:pt x="219" y="130"/>
                    <a:pt x="219" y="131"/>
                  </a:cubicBezTo>
                  <a:close/>
                  <a:moveTo>
                    <a:pt x="236" y="130"/>
                  </a:moveTo>
                  <a:cubicBezTo>
                    <a:pt x="241" y="136"/>
                    <a:pt x="247" y="131"/>
                    <a:pt x="255" y="135"/>
                  </a:cubicBezTo>
                  <a:cubicBezTo>
                    <a:pt x="251" y="130"/>
                    <a:pt x="241" y="126"/>
                    <a:pt x="236" y="130"/>
                  </a:cubicBezTo>
                  <a:close/>
                  <a:moveTo>
                    <a:pt x="468" y="135"/>
                  </a:moveTo>
                  <a:cubicBezTo>
                    <a:pt x="471" y="134"/>
                    <a:pt x="471" y="130"/>
                    <a:pt x="473" y="128"/>
                  </a:cubicBezTo>
                  <a:cubicBezTo>
                    <a:pt x="470" y="129"/>
                    <a:pt x="467" y="132"/>
                    <a:pt x="468" y="135"/>
                  </a:cubicBezTo>
                  <a:close/>
                  <a:moveTo>
                    <a:pt x="149" y="128"/>
                  </a:moveTo>
                  <a:cubicBezTo>
                    <a:pt x="146" y="133"/>
                    <a:pt x="140" y="134"/>
                    <a:pt x="136" y="139"/>
                  </a:cubicBezTo>
                  <a:cubicBezTo>
                    <a:pt x="140" y="139"/>
                    <a:pt x="141" y="139"/>
                    <a:pt x="144" y="139"/>
                  </a:cubicBezTo>
                  <a:cubicBezTo>
                    <a:pt x="146" y="136"/>
                    <a:pt x="149" y="134"/>
                    <a:pt x="152" y="131"/>
                  </a:cubicBezTo>
                  <a:cubicBezTo>
                    <a:pt x="152" y="130"/>
                    <a:pt x="151" y="129"/>
                    <a:pt x="149" y="128"/>
                  </a:cubicBezTo>
                  <a:close/>
                  <a:moveTo>
                    <a:pt x="261" y="133"/>
                  </a:moveTo>
                  <a:cubicBezTo>
                    <a:pt x="265" y="134"/>
                    <a:pt x="269" y="137"/>
                    <a:pt x="273" y="138"/>
                  </a:cubicBezTo>
                  <a:cubicBezTo>
                    <a:pt x="274" y="137"/>
                    <a:pt x="274" y="136"/>
                    <a:pt x="274" y="134"/>
                  </a:cubicBezTo>
                  <a:cubicBezTo>
                    <a:pt x="269" y="133"/>
                    <a:pt x="267" y="130"/>
                    <a:pt x="263" y="128"/>
                  </a:cubicBezTo>
                  <a:cubicBezTo>
                    <a:pt x="262" y="130"/>
                    <a:pt x="261" y="130"/>
                    <a:pt x="261" y="133"/>
                  </a:cubicBezTo>
                  <a:close/>
                  <a:moveTo>
                    <a:pt x="324" y="133"/>
                  </a:moveTo>
                  <a:cubicBezTo>
                    <a:pt x="324" y="131"/>
                    <a:pt x="320" y="129"/>
                    <a:pt x="319" y="130"/>
                  </a:cubicBezTo>
                  <a:cubicBezTo>
                    <a:pt x="321" y="131"/>
                    <a:pt x="321" y="134"/>
                    <a:pt x="324" y="133"/>
                  </a:cubicBezTo>
                  <a:close/>
                  <a:moveTo>
                    <a:pt x="338" y="135"/>
                  </a:moveTo>
                  <a:cubicBezTo>
                    <a:pt x="338" y="131"/>
                    <a:pt x="334" y="131"/>
                    <a:pt x="332" y="130"/>
                  </a:cubicBezTo>
                  <a:cubicBezTo>
                    <a:pt x="333" y="132"/>
                    <a:pt x="336" y="133"/>
                    <a:pt x="338" y="135"/>
                  </a:cubicBezTo>
                  <a:close/>
                  <a:moveTo>
                    <a:pt x="623" y="157"/>
                  </a:moveTo>
                  <a:cubicBezTo>
                    <a:pt x="624" y="158"/>
                    <a:pt x="627" y="156"/>
                    <a:pt x="628" y="158"/>
                  </a:cubicBezTo>
                  <a:cubicBezTo>
                    <a:pt x="630" y="169"/>
                    <a:pt x="623" y="180"/>
                    <a:pt x="629" y="190"/>
                  </a:cubicBezTo>
                  <a:cubicBezTo>
                    <a:pt x="633" y="188"/>
                    <a:pt x="631" y="180"/>
                    <a:pt x="635" y="178"/>
                  </a:cubicBezTo>
                  <a:cubicBezTo>
                    <a:pt x="631" y="174"/>
                    <a:pt x="635" y="165"/>
                    <a:pt x="638" y="161"/>
                  </a:cubicBezTo>
                  <a:cubicBezTo>
                    <a:pt x="634" y="154"/>
                    <a:pt x="630" y="147"/>
                    <a:pt x="625" y="142"/>
                  </a:cubicBezTo>
                  <a:cubicBezTo>
                    <a:pt x="624" y="138"/>
                    <a:pt x="619" y="138"/>
                    <a:pt x="619" y="134"/>
                  </a:cubicBezTo>
                  <a:cubicBezTo>
                    <a:pt x="617" y="134"/>
                    <a:pt x="615" y="128"/>
                    <a:pt x="614" y="131"/>
                  </a:cubicBezTo>
                  <a:cubicBezTo>
                    <a:pt x="618" y="139"/>
                    <a:pt x="621" y="147"/>
                    <a:pt x="623" y="157"/>
                  </a:cubicBezTo>
                  <a:close/>
                  <a:moveTo>
                    <a:pt x="284" y="133"/>
                  </a:moveTo>
                  <a:cubicBezTo>
                    <a:pt x="285" y="130"/>
                    <a:pt x="281" y="129"/>
                    <a:pt x="281" y="131"/>
                  </a:cubicBezTo>
                  <a:cubicBezTo>
                    <a:pt x="282" y="131"/>
                    <a:pt x="283" y="132"/>
                    <a:pt x="284" y="133"/>
                  </a:cubicBezTo>
                  <a:close/>
                  <a:moveTo>
                    <a:pt x="351" y="136"/>
                  </a:moveTo>
                  <a:cubicBezTo>
                    <a:pt x="348" y="135"/>
                    <a:pt x="346" y="132"/>
                    <a:pt x="344" y="130"/>
                  </a:cubicBezTo>
                  <a:cubicBezTo>
                    <a:pt x="343" y="130"/>
                    <a:pt x="343" y="132"/>
                    <a:pt x="343" y="133"/>
                  </a:cubicBezTo>
                  <a:cubicBezTo>
                    <a:pt x="346" y="133"/>
                    <a:pt x="349" y="137"/>
                    <a:pt x="351" y="136"/>
                  </a:cubicBezTo>
                  <a:close/>
                  <a:moveTo>
                    <a:pt x="89" y="140"/>
                  </a:moveTo>
                  <a:cubicBezTo>
                    <a:pt x="86" y="138"/>
                    <a:pt x="91" y="134"/>
                    <a:pt x="91" y="131"/>
                  </a:cubicBezTo>
                  <a:cubicBezTo>
                    <a:pt x="88" y="131"/>
                    <a:pt x="83" y="143"/>
                    <a:pt x="89" y="140"/>
                  </a:cubicBezTo>
                  <a:close/>
                  <a:moveTo>
                    <a:pt x="163" y="133"/>
                  </a:moveTo>
                  <a:cubicBezTo>
                    <a:pt x="164" y="133"/>
                    <a:pt x="164" y="133"/>
                    <a:pt x="165" y="133"/>
                  </a:cubicBezTo>
                  <a:cubicBezTo>
                    <a:pt x="165" y="132"/>
                    <a:pt x="165" y="131"/>
                    <a:pt x="166" y="131"/>
                  </a:cubicBezTo>
                  <a:cubicBezTo>
                    <a:pt x="164" y="131"/>
                    <a:pt x="163" y="131"/>
                    <a:pt x="163" y="133"/>
                  </a:cubicBezTo>
                  <a:close/>
                  <a:moveTo>
                    <a:pt x="425" y="133"/>
                  </a:moveTo>
                  <a:cubicBezTo>
                    <a:pt x="426" y="135"/>
                    <a:pt x="428" y="133"/>
                    <a:pt x="428" y="131"/>
                  </a:cubicBezTo>
                  <a:cubicBezTo>
                    <a:pt x="427" y="132"/>
                    <a:pt x="427" y="131"/>
                    <a:pt x="426" y="131"/>
                  </a:cubicBezTo>
                  <a:cubicBezTo>
                    <a:pt x="426" y="133"/>
                    <a:pt x="425" y="132"/>
                    <a:pt x="425" y="133"/>
                  </a:cubicBezTo>
                  <a:close/>
                  <a:moveTo>
                    <a:pt x="473" y="138"/>
                  </a:moveTo>
                  <a:cubicBezTo>
                    <a:pt x="479" y="140"/>
                    <a:pt x="482" y="144"/>
                    <a:pt x="488" y="145"/>
                  </a:cubicBezTo>
                  <a:cubicBezTo>
                    <a:pt x="487" y="138"/>
                    <a:pt x="481" y="135"/>
                    <a:pt x="476" y="131"/>
                  </a:cubicBezTo>
                  <a:cubicBezTo>
                    <a:pt x="475" y="134"/>
                    <a:pt x="473" y="134"/>
                    <a:pt x="473" y="138"/>
                  </a:cubicBezTo>
                  <a:close/>
                  <a:moveTo>
                    <a:pt x="219" y="136"/>
                  </a:moveTo>
                  <a:cubicBezTo>
                    <a:pt x="222" y="137"/>
                    <a:pt x="225" y="138"/>
                    <a:pt x="228" y="139"/>
                  </a:cubicBezTo>
                  <a:cubicBezTo>
                    <a:pt x="230" y="138"/>
                    <a:pt x="231" y="137"/>
                    <a:pt x="231" y="135"/>
                  </a:cubicBezTo>
                  <a:cubicBezTo>
                    <a:pt x="228" y="131"/>
                    <a:pt x="222" y="133"/>
                    <a:pt x="219" y="136"/>
                  </a:cubicBezTo>
                  <a:close/>
                  <a:moveTo>
                    <a:pt x="93" y="138"/>
                  </a:moveTo>
                  <a:cubicBezTo>
                    <a:pt x="95" y="138"/>
                    <a:pt x="97" y="136"/>
                    <a:pt x="97" y="133"/>
                  </a:cubicBezTo>
                  <a:cubicBezTo>
                    <a:pt x="96" y="133"/>
                    <a:pt x="96" y="132"/>
                    <a:pt x="95" y="133"/>
                  </a:cubicBezTo>
                  <a:cubicBezTo>
                    <a:pt x="95" y="135"/>
                    <a:pt x="93" y="136"/>
                    <a:pt x="93" y="138"/>
                  </a:cubicBezTo>
                  <a:close/>
                  <a:moveTo>
                    <a:pt x="115" y="138"/>
                  </a:moveTo>
                  <a:cubicBezTo>
                    <a:pt x="119" y="139"/>
                    <a:pt x="122" y="142"/>
                    <a:pt x="127" y="142"/>
                  </a:cubicBezTo>
                  <a:cubicBezTo>
                    <a:pt x="128" y="141"/>
                    <a:pt x="128" y="140"/>
                    <a:pt x="129" y="139"/>
                  </a:cubicBezTo>
                  <a:cubicBezTo>
                    <a:pt x="123" y="139"/>
                    <a:pt x="118" y="129"/>
                    <a:pt x="115" y="138"/>
                  </a:cubicBezTo>
                  <a:close/>
                  <a:moveTo>
                    <a:pt x="580" y="139"/>
                  </a:moveTo>
                  <a:cubicBezTo>
                    <a:pt x="580" y="136"/>
                    <a:pt x="578" y="135"/>
                    <a:pt x="575" y="133"/>
                  </a:cubicBezTo>
                  <a:cubicBezTo>
                    <a:pt x="576" y="136"/>
                    <a:pt x="578" y="137"/>
                    <a:pt x="580" y="139"/>
                  </a:cubicBezTo>
                  <a:close/>
                  <a:moveTo>
                    <a:pt x="66" y="139"/>
                  </a:moveTo>
                  <a:cubicBezTo>
                    <a:pt x="67" y="140"/>
                    <a:pt x="68" y="141"/>
                    <a:pt x="70" y="141"/>
                  </a:cubicBezTo>
                  <a:cubicBezTo>
                    <a:pt x="71" y="139"/>
                    <a:pt x="70" y="138"/>
                    <a:pt x="70" y="135"/>
                  </a:cubicBezTo>
                  <a:cubicBezTo>
                    <a:pt x="69" y="136"/>
                    <a:pt x="69" y="133"/>
                    <a:pt x="67" y="134"/>
                  </a:cubicBezTo>
                  <a:cubicBezTo>
                    <a:pt x="67" y="136"/>
                    <a:pt x="65" y="137"/>
                    <a:pt x="66" y="139"/>
                  </a:cubicBezTo>
                  <a:close/>
                  <a:moveTo>
                    <a:pt x="312" y="150"/>
                  </a:moveTo>
                  <a:cubicBezTo>
                    <a:pt x="313" y="149"/>
                    <a:pt x="314" y="148"/>
                    <a:pt x="314" y="147"/>
                  </a:cubicBezTo>
                  <a:cubicBezTo>
                    <a:pt x="307" y="143"/>
                    <a:pt x="299" y="138"/>
                    <a:pt x="290" y="135"/>
                  </a:cubicBezTo>
                  <a:cubicBezTo>
                    <a:pt x="295" y="142"/>
                    <a:pt x="304" y="146"/>
                    <a:pt x="312" y="150"/>
                  </a:cubicBezTo>
                  <a:close/>
                  <a:moveTo>
                    <a:pt x="431" y="135"/>
                  </a:moveTo>
                  <a:cubicBezTo>
                    <a:pt x="435" y="141"/>
                    <a:pt x="444" y="146"/>
                    <a:pt x="450" y="148"/>
                  </a:cubicBezTo>
                  <a:cubicBezTo>
                    <a:pt x="444" y="144"/>
                    <a:pt x="438" y="137"/>
                    <a:pt x="431" y="135"/>
                  </a:cubicBezTo>
                  <a:close/>
                  <a:moveTo>
                    <a:pt x="181" y="138"/>
                  </a:moveTo>
                  <a:cubicBezTo>
                    <a:pt x="182" y="137"/>
                    <a:pt x="186" y="138"/>
                    <a:pt x="186" y="135"/>
                  </a:cubicBezTo>
                  <a:cubicBezTo>
                    <a:pt x="184" y="135"/>
                    <a:pt x="182" y="135"/>
                    <a:pt x="180" y="135"/>
                  </a:cubicBezTo>
                  <a:cubicBezTo>
                    <a:pt x="180" y="137"/>
                    <a:pt x="181" y="137"/>
                    <a:pt x="181" y="138"/>
                  </a:cubicBezTo>
                  <a:close/>
                  <a:moveTo>
                    <a:pt x="341" y="138"/>
                  </a:moveTo>
                  <a:cubicBezTo>
                    <a:pt x="346" y="141"/>
                    <a:pt x="354" y="153"/>
                    <a:pt x="358" y="144"/>
                  </a:cubicBezTo>
                  <a:cubicBezTo>
                    <a:pt x="353" y="141"/>
                    <a:pt x="348" y="137"/>
                    <a:pt x="342" y="135"/>
                  </a:cubicBezTo>
                  <a:cubicBezTo>
                    <a:pt x="343" y="137"/>
                    <a:pt x="341" y="137"/>
                    <a:pt x="341" y="138"/>
                  </a:cubicBezTo>
                  <a:close/>
                  <a:moveTo>
                    <a:pt x="510" y="138"/>
                  </a:moveTo>
                  <a:cubicBezTo>
                    <a:pt x="510" y="136"/>
                    <a:pt x="507" y="135"/>
                    <a:pt x="507" y="136"/>
                  </a:cubicBezTo>
                  <a:cubicBezTo>
                    <a:pt x="508" y="136"/>
                    <a:pt x="508" y="138"/>
                    <a:pt x="510" y="138"/>
                  </a:cubicBezTo>
                  <a:close/>
                  <a:moveTo>
                    <a:pt x="152" y="141"/>
                  </a:moveTo>
                  <a:cubicBezTo>
                    <a:pt x="156" y="141"/>
                    <a:pt x="158" y="143"/>
                    <a:pt x="160" y="144"/>
                  </a:cubicBezTo>
                  <a:cubicBezTo>
                    <a:pt x="161" y="142"/>
                    <a:pt x="163" y="141"/>
                    <a:pt x="163" y="138"/>
                  </a:cubicBezTo>
                  <a:cubicBezTo>
                    <a:pt x="159" y="135"/>
                    <a:pt x="153" y="136"/>
                    <a:pt x="152" y="141"/>
                  </a:cubicBezTo>
                  <a:close/>
                  <a:moveTo>
                    <a:pt x="183" y="142"/>
                  </a:moveTo>
                  <a:cubicBezTo>
                    <a:pt x="183" y="146"/>
                    <a:pt x="188" y="144"/>
                    <a:pt x="190" y="146"/>
                  </a:cubicBezTo>
                  <a:cubicBezTo>
                    <a:pt x="191" y="143"/>
                    <a:pt x="196" y="138"/>
                    <a:pt x="194" y="136"/>
                  </a:cubicBezTo>
                  <a:cubicBezTo>
                    <a:pt x="190" y="137"/>
                    <a:pt x="188" y="141"/>
                    <a:pt x="183" y="142"/>
                  </a:cubicBezTo>
                  <a:close/>
                  <a:moveTo>
                    <a:pt x="411" y="146"/>
                  </a:moveTo>
                  <a:cubicBezTo>
                    <a:pt x="411" y="145"/>
                    <a:pt x="413" y="143"/>
                    <a:pt x="414" y="141"/>
                  </a:cubicBezTo>
                  <a:cubicBezTo>
                    <a:pt x="410" y="137"/>
                    <a:pt x="403" y="136"/>
                    <a:pt x="397" y="136"/>
                  </a:cubicBezTo>
                  <a:cubicBezTo>
                    <a:pt x="400" y="140"/>
                    <a:pt x="406" y="145"/>
                    <a:pt x="411" y="146"/>
                  </a:cubicBezTo>
                  <a:close/>
                  <a:moveTo>
                    <a:pt x="335" y="142"/>
                  </a:moveTo>
                  <a:cubicBezTo>
                    <a:pt x="336" y="140"/>
                    <a:pt x="335" y="137"/>
                    <a:pt x="333" y="137"/>
                  </a:cubicBezTo>
                  <a:cubicBezTo>
                    <a:pt x="333" y="139"/>
                    <a:pt x="333" y="141"/>
                    <a:pt x="335" y="142"/>
                  </a:cubicBezTo>
                  <a:close/>
                  <a:moveTo>
                    <a:pt x="252" y="139"/>
                  </a:moveTo>
                  <a:cubicBezTo>
                    <a:pt x="252" y="138"/>
                    <a:pt x="251" y="138"/>
                    <a:pt x="249" y="138"/>
                  </a:cubicBezTo>
                  <a:cubicBezTo>
                    <a:pt x="248" y="140"/>
                    <a:pt x="250" y="139"/>
                    <a:pt x="252" y="139"/>
                  </a:cubicBezTo>
                  <a:close/>
                  <a:moveTo>
                    <a:pt x="278" y="138"/>
                  </a:moveTo>
                  <a:cubicBezTo>
                    <a:pt x="278" y="141"/>
                    <a:pt x="282" y="143"/>
                    <a:pt x="285" y="142"/>
                  </a:cubicBezTo>
                  <a:cubicBezTo>
                    <a:pt x="283" y="141"/>
                    <a:pt x="280" y="137"/>
                    <a:pt x="278" y="138"/>
                  </a:cubicBezTo>
                  <a:close/>
                  <a:moveTo>
                    <a:pt x="384" y="138"/>
                  </a:moveTo>
                  <a:cubicBezTo>
                    <a:pt x="386" y="142"/>
                    <a:pt x="390" y="144"/>
                    <a:pt x="394" y="147"/>
                  </a:cubicBezTo>
                  <a:cubicBezTo>
                    <a:pt x="392" y="143"/>
                    <a:pt x="387" y="139"/>
                    <a:pt x="384" y="138"/>
                  </a:cubicBezTo>
                  <a:close/>
                  <a:moveTo>
                    <a:pt x="467" y="141"/>
                  </a:moveTo>
                  <a:cubicBezTo>
                    <a:pt x="467" y="139"/>
                    <a:pt x="464" y="139"/>
                    <a:pt x="464" y="138"/>
                  </a:cubicBezTo>
                  <a:cubicBezTo>
                    <a:pt x="462" y="140"/>
                    <a:pt x="465" y="143"/>
                    <a:pt x="467" y="141"/>
                  </a:cubicBezTo>
                  <a:close/>
                  <a:moveTo>
                    <a:pt x="503" y="153"/>
                  </a:moveTo>
                  <a:cubicBezTo>
                    <a:pt x="504" y="152"/>
                    <a:pt x="505" y="152"/>
                    <a:pt x="506" y="150"/>
                  </a:cubicBezTo>
                  <a:cubicBezTo>
                    <a:pt x="502" y="145"/>
                    <a:pt x="496" y="142"/>
                    <a:pt x="491" y="138"/>
                  </a:cubicBezTo>
                  <a:cubicBezTo>
                    <a:pt x="493" y="145"/>
                    <a:pt x="499" y="148"/>
                    <a:pt x="503" y="153"/>
                  </a:cubicBezTo>
                  <a:close/>
                  <a:moveTo>
                    <a:pt x="566" y="147"/>
                  </a:moveTo>
                  <a:cubicBezTo>
                    <a:pt x="568" y="150"/>
                    <a:pt x="571" y="151"/>
                    <a:pt x="572" y="154"/>
                  </a:cubicBezTo>
                  <a:cubicBezTo>
                    <a:pt x="571" y="154"/>
                    <a:pt x="572" y="156"/>
                    <a:pt x="570" y="156"/>
                  </a:cubicBezTo>
                  <a:cubicBezTo>
                    <a:pt x="571" y="158"/>
                    <a:pt x="573" y="159"/>
                    <a:pt x="575" y="161"/>
                  </a:cubicBezTo>
                  <a:cubicBezTo>
                    <a:pt x="575" y="155"/>
                    <a:pt x="579" y="152"/>
                    <a:pt x="579" y="147"/>
                  </a:cubicBezTo>
                  <a:cubicBezTo>
                    <a:pt x="576" y="143"/>
                    <a:pt x="572" y="140"/>
                    <a:pt x="567" y="138"/>
                  </a:cubicBezTo>
                  <a:cubicBezTo>
                    <a:pt x="567" y="143"/>
                    <a:pt x="567" y="143"/>
                    <a:pt x="566" y="147"/>
                  </a:cubicBezTo>
                  <a:close/>
                  <a:moveTo>
                    <a:pt x="75" y="142"/>
                  </a:moveTo>
                  <a:cubicBezTo>
                    <a:pt x="75" y="144"/>
                    <a:pt x="76" y="145"/>
                    <a:pt x="77" y="145"/>
                  </a:cubicBezTo>
                  <a:cubicBezTo>
                    <a:pt x="79" y="144"/>
                    <a:pt x="79" y="142"/>
                    <a:pt x="80" y="141"/>
                  </a:cubicBezTo>
                  <a:cubicBezTo>
                    <a:pt x="77" y="141"/>
                    <a:pt x="79" y="138"/>
                    <a:pt x="77" y="139"/>
                  </a:cubicBezTo>
                  <a:cubicBezTo>
                    <a:pt x="77" y="141"/>
                    <a:pt x="74" y="140"/>
                    <a:pt x="75" y="142"/>
                  </a:cubicBezTo>
                  <a:close/>
                  <a:moveTo>
                    <a:pt x="233" y="140"/>
                  </a:moveTo>
                  <a:cubicBezTo>
                    <a:pt x="236" y="144"/>
                    <a:pt x="242" y="145"/>
                    <a:pt x="247" y="147"/>
                  </a:cubicBezTo>
                  <a:cubicBezTo>
                    <a:pt x="246" y="144"/>
                    <a:pt x="245" y="144"/>
                    <a:pt x="245" y="141"/>
                  </a:cubicBezTo>
                  <a:cubicBezTo>
                    <a:pt x="240" y="143"/>
                    <a:pt x="237" y="137"/>
                    <a:pt x="233" y="140"/>
                  </a:cubicBezTo>
                  <a:close/>
                  <a:moveTo>
                    <a:pt x="254" y="142"/>
                  </a:moveTo>
                  <a:cubicBezTo>
                    <a:pt x="257" y="143"/>
                    <a:pt x="257" y="145"/>
                    <a:pt x="261" y="145"/>
                  </a:cubicBezTo>
                  <a:cubicBezTo>
                    <a:pt x="261" y="142"/>
                    <a:pt x="259" y="141"/>
                    <a:pt x="258" y="139"/>
                  </a:cubicBezTo>
                  <a:cubicBezTo>
                    <a:pt x="257" y="139"/>
                    <a:pt x="256" y="139"/>
                    <a:pt x="255" y="139"/>
                  </a:cubicBezTo>
                  <a:cubicBezTo>
                    <a:pt x="256" y="141"/>
                    <a:pt x="254" y="141"/>
                    <a:pt x="254" y="142"/>
                  </a:cubicBezTo>
                  <a:close/>
                  <a:moveTo>
                    <a:pt x="99" y="149"/>
                  </a:moveTo>
                  <a:cubicBezTo>
                    <a:pt x="103" y="147"/>
                    <a:pt x="109" y="146"/>
                    <a:pt x="114" y="144"/>
                  </a:cubicBezTo>
                  <a:cubicBezTo>
                    <a:pt x="115" y="146"/>
                    <a:pt x="122" y="149"/>
                    <a:pt x="123" y="145"/>
                  </a:cubicBezTo>
                  <a:cubicBezTo>
                    <a:pt x="120" y="143"/>
                    <a:pt x="117" y="142"/>
                    <a:pt x="113" y="141"/>
                  </a:cubicBezTo>
                  <a:cubicBezTo>
                    <a:pt x="110" y="145"/>
                    <a:pt x="105" y="146"/>
                    <a:pt x="102" y="140"/>
                  </a:cubicBezTo>
                  <a:cubicBezTo>
                    <a:pt x="101" y="143"/>
                    <a:pt x="98" y="147"/>
                    <a:pt x="99" y="149"/>
                  </a:cubicBezTo>
                  <a:close/>
                  <a:moveTo>
                    <a:pt x="269" y="149"/>
                  </a:moveTo>
                  <a:cubicBezTo>
                    <a:pt x="269" y="146"/>
                    <a:pt x="271" y="145"/>
                    <a:pt x="271" y="142"/>
                  </a:cubicBezTo>
                  <a:cubicBezTo>
                    <a:pt x="268" y="142"/>
                    <a:pt x="265" y="140"/>
                    <a:pt x="263" y="141"/>
                  </a:cubicBezTo>
                  <a:cubicBezTo>
                    <a:pt x="266" y="142"/>
                    <a:pt x="265" y="148"/>
                    <a:pt x="269" y="149"/>
                  </a:cubicBezTo>
                  <a:close/>
                  <a:moveTo>
                    <a:pt x="165" y="146"/>
                  </a:moveTo>
                  <a:cubicBezTo>
                    <a:pt x="169" y="146"/>
                    <a:pt x="170" y="150"/>
                    <a:pt x="174" y="149"/>
                  </a:cubicBezTo>
                  <a:cubicBezTo>
                    <a:pt x="174" y="147"/>
                    <a:pt x="172" y="146"/>
                    <a:pt x="172" y="144"/>
                  </a:cubicBezTo>
                  <a:cubicBezTo>
                    <a:pt x="170" y="143"/>
                    <a:pt x="168" y="142"/>
                    <a:pt x="166" y="141"/>
                  </a:cubicBezTo>
                  <a:cubicBezTo>
                    <a:pt x="167" y="143"/>
                    <a:pt x="165" y="143"/>
                    <a:pt x="165" y="146"/>
                  </a:cubicBezTo>
                  <a:close/>
                  <a:moveTo>
                    <a:pt x="215" y="147"/>
                  </a:moveTo>
                  <a:cubicBezTo>
                    <a:pt x="214" y="146"/>
                    <a:pt x="215" y="141"/>
                    <a:pt x="211" y="141"/>
                  </a:cubicBezTo>
                  <a:cubicBezTo>
                    <a:pt x="210" y="144"/>
                    <a:pt x="213" y="148"/>
                    <a:pt x="215" y="147"/>
                  </a:cubicBezTo>
                  <a:close/>
                  <a:moveTo>
                    <a:pt x="227" y="145"/>
                  </a:moveTo>
                  <a:cubicBezTo>
                    <a:pt x="227" y="141"/>
                    <a:pt x="222" y="141"/>
                    <a:pt x="220" y="142"/>
                  </a:cubicBezTo>
                  <a:cubicBezTo>
                    <a:pt x="223" y="142"/>
                    <a:pt x="224" y="145"/>
                    <a:pt x="227" y="145"/>
                  </a:cubicBezTo>
                  <a:close/>
                  <a:moveTo>
                    <a:pt x="586" y="143"/>
                  </a:moveTo>
                  <a:cubicBezTo>
                    <a:pt x="586" y="141"/>
                    <a:pt x="585" y="141"/>
                    <a:pt x="583" y="141"/>
                  </a:cubicBezTo>
                  <a:cubicBezTo>
                    <a:pt x="583" y="143"/>
                    <a:pt x="584" y="143"/>
                    <a:pt x="586" y="143"/>
                  </a:cubicBezTo>
                  <a:close/>
                  <a:moveTo>
                    <a:pt x="342" y="145"/>
                  </a:moveTo>
                  <a:cubicBezTo>
                    <a:pt x="343" y="141"/>
                    <a:pt x="337" y="141"/>
                    <a:pt x="338" y="145"/>
                  </a:cubicBezTo>
                  <a:cubicBezTo>
                    <a:pt x="343" y="146"/>
                    <a:pt x="345" y="151"/>
                    <a:pt x="349" y="150"/>
                  </a:cubicBezTo>
                  <a:cubicBezTo>
                    <a:pt x="347" y="148"/>
                    <a:pt x="346" y="146"/>
                    <a:pt x="342" y="145"/>
                  </a:cubicBezTo>
                  <a:close/>
                  <a:moveTo>
                    <a:pt x="456" y="149"/>
                  </a:moveTo>
                  <a:cubicBezTo>
                    <a:pt x="457" y="150"/>
                    <a:pt x="458" y="153"/>
                    <a:pt x="461" y="153"/>
                  </a:cubicBezTo>
                  <a:cubicBezTo>
                    <a:pt x="462" y="150"/>
                    <a:pt x="463" y="148"/>
                    <a:pt x="464" y="145"/>
                  </a:cubicBezTo>
                  <a:cubicBezTo>
                    <a:pt x="461" y="145"/>
                    <a:pt x="461" y="143"/>
                    <a:pt x="460" y="142"/>
                  </a:cubicBezTo>
                  <a:cubicBezTo>
                    <a:pt x="459" y="145"/>
                    <a:pt x="456" y="146"/>
                    <a:pt x="456" y="149"/>
                  </a:cubicBezTo>
                  <a:close/>
                  <a:moveTo>
                    <a:pt x="470" y="143"/>
                  </a:moveTo>
                  <a:cubicBezTo>
                    <a:pt x="470" y="144"/>
                    <a:pt x="470" y="144"/>
                    <a:pt x="470" y="145"/>
                  </a:cubicBezTo>
                  <a:cubicBezTo>
                    <a:pt x="478" y="150"/>
                    <a:pt x="485" y="157"/>
                    <a:pt x="495" y="161"/>
                  </a:cubicBezTo>
                  <a:cubicBezTo>
                    <a:pt x="489" y="152"/>
                    <a:pt x="479" y="147"/>
                    <a:pt x="470" y="143"/>
                  </a:cubicBezTo>
                  <a:close/>
                  <a:moveTo>
                    <a:pt x="63" y="147"/>
                  </a:moveTo>
                  <a:cubicBezTo>
                    <a:pt x="65" y="148"/>
                    <a:pt x="65" y="149"/>
                    <a:pt x="67" y="149"/>
                  </a:cubicBezTo>
                  <a:cubicBezTo>
                    <a:pt x="68" y="148"/>
                    <a:pt x="69" y="147"/>
                    <a:pt x="69" y="145"/>
                  </a:cubicBezTo>
                  <a:cubicBezTo>
                    <a:pt x="67" y="143"/>
                    <a:pt x="62" y="141"/>
                    <a:pt x="63" y="147"/>
                  </a:cubicBezTo>
                  <a:close/>
                  <a:moveTo>
                    <a:pt x="81" y="147"/>
                  </a:moveTo>
                  <a:cubicBezTo>
                    <a:pt x="83" y="148"/>
                    <a:pt x="83" y="149"/>
                    <a:pt x="84" y="148"/>
                  </a:cubicBezTo>
                  <a:cubicBezTo>
                    <a:pt x="84" y="146"/>
                    <a:pt x="87" y="147"/>
                    <a:pt x="86" y="144"/>
                  </a:cubicBezTo>
                  <a:cubicBezTo>
                    <a:pt x="84" y="145"/>
                    <a:pt x="84" y="144"/>
                    <a:pt x="83" y="144"/>
                  </a:cubicBezTo>
                  <a:cubicBezTo>
                    <a:pt x="83" y="146"/>
                    <a:pt x="81" y="145"/>
                    <a:pt x="81" y="147"/>
                  </a:cubicBezTo>
                  <a:close/>
                  <a:moveTo>
                    <a:pt x="193" y="148"/>
                  </a:moveTo>
                  <a:cubicBezTo>
                    <a:pt x="195" y="150"/>
                    <a:pt x="198" y="152"/>
                    <a:pt x="202" y="153"/>
                  </a:cubicBezTo>
                  <a:cubicBezTo>
                    <a:pt x="203" y="150"/>
                    <a:pt x="204" y="149"/>
                    <a:pt x="204" y="145"/>
                  </a:cubicBezTo>
                  <a:cubicBezTo>
                    <a:pt x="200" y="141"/>
                    <a:pt x="196" y="147"/>
                    <a:pt x="193" y="148"/>
                  </a:cubicBezTo>
                  <a:close/>
                  <a:moveTo>
                    <a:pt x="319" y="147"/>
                  </a:moveTo>
                  <a:cubicBezTo>
                    <a:pt x="323" y="148"/>
                    <a:pt x="326" y="151"/>
                    <a:pt x="330" y="152"/>
                  </a:cubicBezTo>
                  <a:cubicBezTo>
                    <a:pt x="328" y="148"/>
                    <a:pt x="324" y="146"/>
                    <a:pt x="321" y="144"/>
                  </a:cubicBezTo>
                  <a:cubicBezTo>
                    <a:pt x="320" y="145"/>
                    <a:pt x="319" y="145"/>
                    <a:pt x="319" y="147"/>
                  </a:cubicBezTo>
                  <a:close/>
                  <a:moveTo>
                    <a:pt x="413" y="150"/>
                  </a:moveTo>
                  <a:cubicBezTo>
                    <a:pt x="414" y="150"/>
                    <a:pt x="414" y="153"/>
                    <a:pt x="417" y="153"/>
                  </a:cubicBezTo>
                  <a:cubicBezTo>
                    <a:pt x="418" y="151"/>
                    <a:pt x="420" y="149"/>
                    <a:pt x="420" y="145"/>
                  </a:cubicBezTo>
                  <a:cubicBezTo>
                    <a:pt x="417" y="141"/>
                    <a:pt x="414" y="147"/>
                    <a:pt x="413" y="150"/>
                  </a:cubicBezTo>
                  <a:close/>
                  <a:moveTo>
                    <a:pt x="134" y="147"/>
                  </a:moveTo>
                  <a:cubicBezTo>
                    <a:pt x="135" y="147"/>
                    <a:pt x="136" y="146"/>
                    <a:pt x="137" y="145"/>
                  </a:cubicBezTo>
                  <a:cubicBezTo>
                    <a:pt x="136" y="143"/>
                    <a:pt x="131" y="145"/>
                    <a:pt x="134" y="147"/>
                  </a:cubicBezTo>
                  <a:close/>
                  <a:moveTo>
                    <a:pt x="217" y="149"/>
                  </a:moveTo>
                  <a:cubicBezTo>
                    <a:pt x="220" y="151"/>
                    <a:pt x="223" y="153"/>
                    <a:pt x="226" y="156"/>
                  </a:cubicBezTo>
                  <a:cubicBezTo>
                    <a:pt x="227" y="154"/>
                    <a:pt x="225" y="153"/>
                    <a:pt x="227" y="151"/>
                  </a:cubicBezTo>
                  <a:cubicBezTo>
                    <a:pt x="223" y="149"/>
                    <a:pt x="222" y="145"/>
                    <a:pt x="217" y="144"/>
                  </a:cubicBezTo>
                  <a:cubicBezTo>
                    <a:pt x="217" y="146"/>
                    <a:pt x="218" y="148"/>
                    <a:pt x="217" y="149"/>
                  </a:cubicBezTo>
                  <a:close/>
                  <a:moveTo>
                    <a:pt x="230" y="147"/>
                  </a:moveTo>
                  <a:cubicBezTo>
                    <a:pt x="235" y="149"/>
                    <a:pt x="237" y="153"/>
                    <a:pt x="243" y="153"/>
                  </a:cubicBezTo>
                  <a:cubicBezTo>
                    <a:pt x="243" y="151"/>
                    <a:pt x="243" y="151"/>
                    <a:pt x="244" y="149"/>
                  </a:cubicBezTo>
                  <a:cubicBezTo>
                    <a:pt x="239" y="148"/>
                    <a:pt x="235" y="146"/>
                    <a:pt x="231" y="144"/>
                  </a:cubicBezTo>
                  <a:cubicBezTo>
                    <a:pt x="231" y="145"/>
                    <a:pt x="231" y="146"/>
                    <a:pt x="230" y="147"/>
                  </a:cubicBezTo>
                  <a:close/>
                  <a:moveTo>
                    <a:pt x="272" y="153"/>
                  </a:moveTo>
                  <a:cubicBezTo>
                    <a:pt x="280" y="159"/>
                    <a:pt x="289" y="165"/>
                    <a:pt x="299" y="170"/>
                  </a:cubicBezTo>
                  <a:cubicBezTo>
                    <a:pt x="299" y="169"/>
                    <a:pt x="301" y="169"/>
                    <a:pt x="300" y="167"/>
                  </a:cubicBezTo>
                  <a:cubicBezTo>
                    <a:pt x="293" y="161"/>
                    <a:pt x="286" y="156"/>
                    <a:pt x="278" y="150"/>
                  </a:cubicBezTo>
                  <a:cubicBezTo>
                    <a:pt x="277" y="148"/>
                    <a:pt x="278" y="145"/>
                    <a:pt x="277" y="145"/>
                  </a:cubicBezTo>
                  <a:cubicBezTo>
                    <a:pt x="277" y="144"/>
                    <a:pt x="276" y="144"/>
                    <a:pt x="275" y="144"/>
                  </a:cubicBezTo>
                  <a:cubicBezTo>
                    <a:pt x="275" y="148"/>
                    <a:pt x="272" y="150"/>
                    <a:pt x="272" y="153"/>
                  </a:cubicBezTo>
                  <a:close/>
                  <a:moveTo>
                    <a:pt x="42" y="167"/>
                  </a:moveTo>
                  <a:cubicBezTo>
                    <a:pt x="46" y="161"/>
                    <a:pt x="50" y="152"/>
                    <a:pt x="52" y="145"/>
                  </a:cubicBezTo>
                  <a:cubicBezTo>
                    <a:pt x="47" y="151"/>
                    <a:pt x="43" y="157"/>
                    <a:pt x="42" y="167"/>
                  </a:cubicBezTo>
                  <a:close/>
                  <a:moveTo>
                    <a:pt x="148" y="148"/>
                  </a:moveTo>
                  <a:cubicBezTo>
                    <a:pt x="151" y="150"/>
                    <a:pt x="153" y="152"/>
                    <a:pt x="157" y="153"/>
                  </a:cubicBezTo>
                  <a:cubicBezTo>
                    <a:pt x="158" y="151"/>
                    <a:pt x="159" y="150"/>
                    <a:pt x="159" y="147"/>
                  </a:cubicBezTo>
                  <a:cubicBezTo>
                    <a:pt x="155" y="147"/>
                    <a:pt x="149" y="142"/>
                    <a:pt x="148" y="148"/>
                  </a:cubicBezTo>
                  <a:close/>
                  <a:moveTo>
                    <a:pt x="380" y="147"/>
                  </a:moveTo>
                  <a:cubicBezTo>
                    <a:pt x="385" y="153"/>
                    <a:pt x="392" y="158"/>
                    <a:pt x="400" y="162"/>
                  </a:cubicBezTo>
                  <a:cubicBezTo>
                    <a:pt x="400" y="160"/>
                    <a:pt x="401" y="159"/>
                    <a:pt x="402" y="157"/>
                  </a:cubicBezTo>
                  <a:cubicBezTo>
                    <a:pt x="395" y="153"/>
                    <a:pt x="388" y="145"/>
                    <a:pt x="380" y="147"/>
                  </a:cubicBezTo>
                  <a:close/>
                  <a:moveTo>
                    <a:pt x="512" y="149"/>
                  </a:moveTo>
                  <a:cubicBezTo>
                    <a:pt x="512" y="151"/>
                    <a:pt x="513" y="151"/>
                    <a:pt x="514" y="152"/>
                  </a:cubicBezTo>
                  <a:cubicBezTo>
                    <a:pt x="514" y="150"/>
                    <a:pt x="518" y="147"/>
                    <a:pt x="515" y="146"/>
                  </a:cubicBezTo>
                  <a:cubicBezTo>
                    <a:pt x="514" y="147"/>
                    <a:pt x="514" y="149"/>
                    <a:pt x="512" y="149"/>
                  </a:cubicBezTo>
                  <a:close/>
                  <a:moveTo>
                    <a:pt x="250" y="147"/>
                  </a:moveTo>
                  <a:cubicBezTo>
                    <a:pt x="250" y="150"/>
                    <a:pt x="253" y="150"/>
                    <a:pt x="255" y="152"/>
                  </a:cubicBezTo>
                  <a:cubicBezTo>
                    <a:pt x="255" y="151"/>
                    <a:pt x="255" y="149"/>
                    <a:pt x="255" y="148"/>
                  </a:cubicBezTo>
                  <a:cubicBezTo>
                    <a:pt x="253" y="149"/>
                    <a:pt x="252" y="145"/>
                    <a:pt x="250" y="147"/>
                  </a:cubicBezTo>
                  <a:close/>
                  <a:moveTo>
                    <a:pt x="358" y="151"/>
                  </a:moveTo>
                  <a:cubicBezTo>
                    <a:pt x="359" y="153"/>
                    <a:pt x="360" y="154"/>
                    <a:pt x="362" y="155"/>
                  </a:cubicBezTo>
                  <a:cubicBezTo>
                    <a:pt x="364" y="152"/>
                    <a:pt x="365" y="151"/>
                    <a:pt x="366" y="147"/>
                  </a:cubicBezTo>
                  <a:cubicBezTo>
                    <a:pt x="362" y="146"/>
                    <a:pt x="359" y="148"/>
                    <a:pt x="358" y="151"/>
                  </a:cubicBezTo>
                  <a:close/>
                  <a:moveTo>
                    <a:pt x="93" y="152"/>
                  </a:moveTo>
                  <a:cubicBezTo>
                    <a:pt x="93" y="152"/>
                    <a:pt x="93" y="151"/>
                    <a:pt x="93" y="151"/>
                  </a:cubicBezTo>
                  <a:cubicBezTo>
                    <a:pt x="93" y="149"/>
                    <a:pt x="92" y="149"/>
                    <a:pt x="91" y="148"/>
                  </a:cubicBezTo>
                  <a:cubicBezTo>
                    <a:pt x="89" y="149"/>
                    <a:pt x="90" y="153"/>
                    <a:pt x="93" y="152"/>
                  </a:cubicBezTo>
                  <a:close/>
                  <a:moveTo>
                    <a:pt x="315" y="153"/>
                  </a:moveTo>
                  <a:cubicBezTo>
                    <a:pt x="318" y="156"/>
                    <a:pt x="323" y="157"/>
                    <a:pt x="325" y="161"/>
                  </a:cubicBezTo>
                  <a:cubicBezTo>
                    <a:pt x="328" y="160"/>
                    <a:pt x="329" y="158"/>
                    <a:pt x="329" y="154"/>
                  </a:cubicBezTo>
                  <a:cubicBezTo>
                    <a:pt x="325" y="152"/>
                    <a:pt x="321" y="150"/>
                    <a:pt x="318" y="148"/>
                  </a:cubicBezTo>
                  <a:cubicBezTo>
                    <a:pt x="317" y="150"/>
                    <a:pt x="315" y="151"/>
                    <a:pt x="315" y="153"/>
                  </a:cubicBezTo>
                  <a:close/>
                  <a:moveTo>
                    <a:pt x="445" y="156"/>
                  </a:moveTo>
                  <a:cubicBezTo>
                    <a:pt x="448" y="152"/>
                    <a:pt x="440" y="151"/>
                    <a:pt x="437" y="148"/>
                  </a:cubicBezTo>
                  <a:cubicBezTo>
                    <a:pt x="439" y="152"/>
                    <a:pt x="442" y="154"/>
                    <a:pt x="445" y="156"/>
                  </a:cubicBezTo>
                  <a:close/>
                  <a:moveTo>
                    <a:pt x="464" y="156"/>
                  </a:moveTo>
                  <a:cubicBezTo>
                    <a:pt x="470" y="162"/>
                    <a:pt x="477" y="168"/>
                    <a:pt x="485" y="172"/>
                  </a:cubicBezTo>
                  <a:cubicBezTo>
                    <a:pt x="487" y="170"/>
                    <a:pt x="490" y="168"/>
                    <a:pt x="492" y="164"/>
                  </a:cubicBezTo>
                  <a:cubicBezTo>
                    <a:pt x="484" y="159"/>
                    <a:pt x="477" y="154"/>
                    <a:pt x="467" y="148"/>
                  </a:cubicBezTo>
                  <a:cubicBezTo>
                    <a:pt x="466" y="151"/>
                    <a:pt x="465" y="153"/>
                    <a:pt x="464" y="156"/>
                  </a:cubicBezTo>
                  <a:close/>
                  <a:moveTo>
                    <a:pt x="517" y="155"/>
                  </a:moveTo>
                  <a:cubicBezTo>
                    <a:pt x="521" y="156"/>
                    <a:pt x="522" y="161"/>
                    <a:pt x="527" y="162"/>
                  </a:cubicBezTo>
                  <a:cubicBezTo>
                    <a:pt x="529" y="161"/>
                    <a:pt x="529" y="157"/>
                    <a:pt x="529" y="154"/>
                  </a:cubicBezTo>
                  <a:cubicBezTo>
                    <a:pt x="526" y="152"/>
                    <a:pt x="523" y="151"/>
                    <a:pt x="521" y="148"/>
                  </a:cubicBezTo>
                  <a:cubicBezTo>
                    <a:pt x="519" y="150"/>
                    <a:pt x="518" y="152"/>
                    <a:pt x="517" y="155"/>
                  </a:cubicBezTo>
                  <a:close/>
                  <a:moveTo>
                    <a:pt x="70" y="152"/>
                  </a:moveTo>
                  <a:cubicBezTo>
                    <a:pt x="72" y="154"/>
                    <a:pt x="72" y="148"/>
                    <a:pt x="70" y="149"/>
                  </a:cubicBezTo>
                  <a:cubicBezTo>
                    <a:pt x="71" y="151"/>
                    <a:pt x="70" y="151"/>
                    <a:pt x="70" y="152"/>
                  </a:cubicBezTo>
                  <a:close/>
                  <a:moveTo>
                    <a:pt x="206" y="155"/>
                  </a:moveTo>
                  <a:cubicBezTo>
                    <a:pt x="209" y="156"/>
                    <a:pt x="212" y="157"/>
                    <a:pt x="215" y="158"/>
                  </a:cubicBezTo>
                  <a:cubicBezTo>
                    <a:pt x="215" y="156"/>
                    <a:pt x="214" y="155"/>
                    <a:pt x="214" y="153"/>
                  </a:cubicBezTo>
                  <a:cubicBezTo>
                    <a:pt x="212" y="152"/>
                    <a:pt x="210" y="150"/>
                    <a:pt x="208" y="149"/>
                  </a:cubicBezTo>
                  <a:cubicBezTo>
                    <a:pt x="208" y="152"/>
                    <a:pt x="205" y="152"/>
                    <a:pt x="206" y="155"/>
                  </a:cubicBezTo>
                  <a:close/>
                  <a:moveTo>
                    <a:pt x="423" y="149"/>
                  </a:moveTo>
                  <a:cubicBezTo>
                    <a:pt x="423" y="151"/>
                    <a:pt x="422" y="154"/>
                    <a:pt x="420" y="156"/>
                  </a:cubicBezTo>
                  <a:cubicBezTo>
                    <a:pt x="425" y="160"/>
                    <a:pt x="431" y="164"/>
                    <a:pt x="437" y="167"/>
                  </a:cubicBezTo>
                  <a:cubicBezTo>
                    <a:pt x="438" y="165"/>
                    <a:pt x="439" y="164"/>
                    <a:pt x="440" y="161"/>
                  </a:cubicBezTo>
                  <a:cubicBezTo>
                    <a:pt x="435" y="157"/>
                    <a:pt x="431" y="152"/>
                    <a:pt x="423" y="149"/>
                  </a:cubicBezTo>
                  <a:close/>
                  <a:moveTo>
                    <a:pt x="160" y="156"/>
                  </a:moveTo>
                  <a:cubicBezTo>
                    <a:pt x="163" y="157"/>
                    <a:pt x="165" y="160"/>
                    <a:pt x="168" y="162"/>
                  </a:cubicBezTo>
                  <a:cubicBezTo>
                    <a:pt x="171" y="160"/>
                    <a:pt x="175" y="159"/>
                    <a:pt x="176" y="155"/>
                  </a:cubicBezTo>
                  <a:cubicBezTo>
                    <a:pt x="171" y="153"/>
                    <a:pt x="168" y="150"/>
                    <a:pt x="163" y="150"/>
                  </a:cubicBezTo>
                  <a:cubicBezTo>
                    <a:pt x="162" y="152"/>
                    <a:pt x="160" y="154"/>
                    <a:pt x="160" y="156"/>
                  </a:cubicBezTo>
                  <a:close/>
                  <a:moveTo>
                    <a:pt x="365" y="156"/>
                  </a:moveTo>
                  <a:cubicBezTo>
                    <a:pt x="366" y="158"/>
                    <a:pt x="368" y="161"/>
                    <a:pt x="371" y="159"/>
                  </a:cubicBezTo>
                  <a:cubicBezTo>
                    <a:pt x="370" y="156"/>
                    <a:pt x="372" y="155"/>
                    <a:pt x="372" y="152"/>
                  </a:cubicBezTo>
                  <a:cubicBezTo>
                    <a:pt x="372" y="151"/>
                    <a:pt x="370" y="151"/>
                    <a:pt x="369" y="150"/>
                  </a:cubicBezTo>
                  <a:cubicBezTo>
                    <a:pt x="368" y="152"/>
                    <a:pt x="366" y="154"/>
                    <a:pt x="365" y="156"/>
                  </a:cubicBezTo>
                  <a:close/>
                  <a:moveTo>
                    <a:pt x="578" y="164"/>
                  </a:moveTo>
                  <a:cubicBezTo>
                    <a:pt x="581" y="165"/>
                    <a:pt x="581" y="167"/>
                    <a:pt x="584" y="168"/>
                  </a:cubicBezTo>
                  <a:cubicBezTo>
                    <a:pt x="586" y="161"/>
                    <a:pt x="590" y="151"/>
                    <a:pt x="583" y="150"/>
                  </a:cubicBezTo>
                  <a:cubicBezTo>
                    <a:pt x="580" y="153"/>
                    <a:pt x="580" y="159"/>
                    <a:pt x="578" y="164"/>
                  </a:cubicBezTo>
                  <a:close/>
                  <a:moveTo>
                    <a:pt x="76" y="157"/>
                  </a:moveTo>
                  <a:cubicBezTo>
                    <a:pt x="80" y="157"/>
                    <a:pt x="83" y="154"/>
                    <a:pt x="81" y="150"/>
                  </a:cubicBezTo>
                  <a:cubicBezTo>
                    <a:pt x="77" y="150"/>
                    <a:pt x="78" y="154"/>
                    <a:pt x="76" y="157"/>
                  </a:cubicBezTo>
                  <a:close/>
                  <a:moveTo>
                    <a:pt x="104" y="152"/>
                  </a:moveTo>
                  <a:cubicBezTo>
                    <a:pt x="106" y="153"/>
                    <a:pt x="107" y="155"/>
                    <a:pt x="109" y="155"/>
                  </a:cubicBezTo>
                  <a:cubicBezTo>
                    <a:pt x="110" y="154"/>
                    <a:pt x="110" y="152"/>
                    <a:pt x="110" y="150"/>
                  </a:cubicBezTo>
                  <a:cubicBezTo>
                    <a:pt x="107" y="150"/>
                    <a:pt x="105" y="150"/>
                    <a:pt x="104" y="152"/>
                  </a:cubicBezTo>
                  <a:close/>
                  <a:moveTo>
                    <a:pt x="114" y="156"/>
                  </a:moveTo>
                  <a:cubicBezTo>
                    <a:pt x="115" y="154"/>
                    <a:pt x="116" y="152"/>
                    <a:pt x="118" y="151"/>
                  </a:cubicBezTo>
                  <a:cubicBezTo>
                    <a:pt x="116" y="151"/>
                    <a:pt x="116" y="150"/>
                    <a:pt x="115" y="150"/>
                  </a:cubicBezTo>
                  <a:cubicBezTo>
                    <a:pt x="115" y="152"/>
                    <a:pt x="113" y="155"/>
                    <a:pt x="114" y="156"/>
                  </a:cubicBezTo>
                  <a:close/>
                  <a:moveTo>
                    <a:pt x="294" y="154"/>
                  </a:moveTo>
                  <a:cubicBezTo>
                    <a:pt x="293" y="152"/>
                    <a:pt x="292" y="151"/>
                    <a:pt x="290" y="150"/>
                  </a:cubicBezTo>
                  <a:cubicBezTo>
                    <a:pt x="291" y="152"/>
                    <a:pt x="293" y="153"/>
                    <a:pt x="294" y="154"/>
                  </a:cubicBezTo>
                  <a:close/>
                  <a:moveTo>
                    <a:pt x="152" y="156"/>
                  </a:moveTo>
                  <a:cubicBezTo>
                    <a:pt x="151" y="153"/>
                    <a:pt x="147" y="153"/>
                    <a:pt x="145" y="151"/>
                  </a:cubicBezTo>
                  <a:cubicBezTo>
                    <a:pt x="144" y="154"/>
                    <a:pt x="149" y="155"/>
                    <a:pt x="152" y="156"/>
                  </a:cubicBezTo>
                  <a:close/>
                  <a:moveTo>
                    <a:pt x="245" y="155"/>
                  </a:moveTo>
                  <a:cubicBezTo>
                    <a:pt x="247" y="155"/>
                    <a:pt x="248" y="152"/>
                    <a:pt x="250" y="152"/>
                  </a:cubicBezTo>
                  <a:cubicBezTo>
                    <a:pt x="250" y="153"/>
                    <a:pt x="251" y="153"/>
                    <a:pt x="251" y="154"/>
                  </a:cubicBezTo>
                  <a:cubicBezTo>
                    <a:pt x="252" y="156"/>
                    <a:pt x="251" y="157"/>
                    <a:pt x="251" y="159"/>
                  </a:cubicBezTo>
                  <a:cubicBezTo>
                    <a:pt x="255" y="161"/>
                    <a:pt x="258" y="164"/>
                    <a:pt x="262" y="166"/>
                  </a:cubicBezTo>
                  <a:cubicBezTo>
                    <a:pt x="263" y="163"/>
                    <a:pt x="265" y="161"/>
                    <a:pt x="265" y="158"/>
                  </a:cubicBezTo>
                  <a:cubicBezTo>
                    <a:pt x="258" y="156"/>
                    <a:pt x="254" y="152"/>
                    <a:pt x="247" y="151"/>
                  </a:cubicBezTo>
                  <a:cubicBezTo>
                    <a:pt x="247" y="153"/>
                    <a:pt x="246" y="154"/>
                    <a:pt x="245" y="155"/>
                  </a:cubicBezTo>
                  <a:close/>
                  <a:moveTo>
                    <a:pt x="63" y="161"/>
                  </a:moveTo>
                  <a:cubicBezTo>
                    <a:pt x="64" y="158"/>
                    <a:pt x="68" y="152"/>
                    <a:pt x="62" y="152"/>
                  </a:cubicBezTo>
                  <a:cubicBezTo>
                    <a:pt x="61" y="155"/>
                    <a:pt x="58" y="160"/>
                    <a:pt x="63" y="161"/>
                  </a:cubicBezTo>
                  <a:close/>
                  <a:moveTo>
                    <a:pt x="548" y="154"/>
                  </a:moveTo>
                  <a:cubicBezTo>
                    <a:pt x="547" y="153"/>
                    <a:pt x="546" y="152"/>
                    <a:pt x="544" y="152"/>
                  </a:cubicBezTo>
                  <a:cubicBezTo>
                    <a:pt x="544" y="154"/>
                    <a:pt x="547" y="155"/>
                    <a:pt x="548" y="154"/>
                  </a:cubicBezTo>
                  <a:close/>
                  <a:moveTo>
                    <a:pt x="117" y="160"/>
                  </a:moveTo>
                  <a:cubicBezTo>
                    <a:pt x="118" y="162"/>
                    <a:pt x="120" y="163"/>
                    <a:pt x="122" y="164"/>
                  </a:cubicBezTo>
                  <a:cubicBezTo>
                    <a:pt x="124" y="161"/>
                    <a:pt x="126" y="158"/>
                    <a:pt x="128" y="156"/>
                  </a:cubicBezTo>
                  <a:cubicBezTo>
                    <a:pt x="125" y="148"/>
                    <a:pt x="117" y="155"/>
                    <a:pt x="117" y="160"/>
                  </a:cubicBezTo>
                  <a:close/>
                  <a:moveTo>
                    <a:pt x="506" y="156"/>
                  </a:moveTo>
                  <a:cubicBezTo>
                    <a:pt x="508" y="157"/>
                    <a:pt x="508" y="158"/>
                    <a:pt x="510" y="158"/>
                  </a:cubicBezTo>
                  <a:cubicBezTo>
                    <a:pt x="510" y="156"/>
                    <a:pt x="512" y="155"/>
                    <a:pt x="512" y="153"/>
                  </a:cubicBezTo>
                  <a:cubicBezTo>
                    <a:pt x="509" y="151"/>
                    <a:pt x="507" y="154"/>
                    <a:pt x="506" y="156"/>
                  </a:cubicBezTo>
                  <a:close/>
                  <a:moveTo>
                    <a:pt x="238" y="161"/>
                  </a:moveTo>
                  <a:cubicBezTo>
                    <a:pt x="238" y="160"/>
                    <a:pt x="238" y="159"/>
                    <a:pt x="239" y="158"/>
                  </a:cubicBezTo>
                  <a:cubicBezTo>
                    <a:pt x="237" y="156"/>
                    <a:pt x="234" y="154"/>
                    <a:pt x="231" y="153"/>
                  </a:cubicBezTo>
                  <a:cubicBezTo>
                    <a:pt x="232" y="157"/>
                    <a:pt x="232" y="161"/>
                    <a:pt x="238" y="161"/>
                  </a:cubicBezTo>
                  <a:close/>
                  <a:moveTo>
                    <a:pt x="609" y="159"/>
                  </a:moveTo>
                  <a:cubicBezTo>
                    <a:pt x="606" y="158"/>
                    <a:pt x="606" y="154"/>
                    <a:pt x="604" y="153"/>
                  </a:cubicBezTo>
                  <a:cubicBezTo>
                    <a:pt x="604" y="155"/>
                    <a:pt x="605" y="160"/>
                    <a:pt x="609" y="159"/>
                  </a:cubicBezTo>
                  <a:close/>
                  <a:moveTo>
                    <a:pt x="55" y="156"/>
                  </a:moveTo>
                  <a:cubicBezTo>
                    <a:pt x="57" y="156"/>
                    <a:pt x="57" y="155"/>
                    <a:pt x="57" y="153"/>
                  </a:cubicBezTo>
                  <a:cubicBezTo>
                    <a:pt x="55" y="153"/>
                    <a:pt x="55" y="155"/>
                    <a:pt x="55" y="156"/>
                  </a:cubicBezTo>
                  <a:close/>
                  <a:moveTo>
                    <a:pt x="621" y="169"/>
                  </a:moveTo>
                  <a:cubicBezTo>
                    <a:pt x="620" y="164"/>
                    <a:pt x="620" y="157"/>
                    <a:pt x="617" y="153"/>
                  </a:cubicBezTo>
                  <a:cubicBezTo>
                    <a:pt x="616" y="161"/>
                    <a:pt x="616" y="167"/>
                    <a:pt x="621" y="169"/>
                  </a:cubicBezTo>
                  <a:close/>
                  <a:moveTo>
                    <a:pt x="87" y="164"/>
                  </a:moveTo>
                  <a:cubicBezTo>
                    <a:pt x="89" y="164"/>
                    <a:pt x="89" y="165"/>
                    <a:pt x="90" y="165"/>
                  </a:cubicBezTo>
                  <a:cubicBezTo>
                    <a:pt x="91" y="162"/>
                    <a:pt x="91" y="159"/>
                    <a:pt x="92" y="156"/>
                  </a:cubicBezTo>
                  <a:cubicBezTo>
                    <a:pt x="90" y="155"/>
                    <a:pt x="90" y="154"/>
                    <a:pt x="88" y="155"/>
                  </a:cubicBezTo>
                  <a:cubicBezTo>
                    <a:pt x="87" y="157"/>
                    <a:pt x="87" y="161"/>
                    <a:pt x="87" y="164"/>
                  </a:cubicBezTo>
                  <a:close/>
                  <a:moveTo>
                    <a:pt x="200" y="157"/>
                  </a:moveTo>
                  <a:cubicBezTo>
                    <a:pt x="200" y="156"/>
                    <a:pt x="200" y="155"/>
                    <a:pt x="200" y="155"/>
                  </a:cubicBezTo>
                  <a:cubicBezTo>
                    <a:pt x="197" y="154"/>
                    <a:pt x="197" y="157"/>
                    <a:pt x="200" y="157"/>
                  </a:cubicBezTo>
                  <a:close/>
                  <a:moveTo>
                    <a:pt x="408" y="156"/>
                  </a:moveTo>
                  <a:cubicBezTo>
                    <a:pt x="410" y="157"/>
                    <a:pt x="411" y="159"/>
                    <a:pt x="414" y="159"/>
                  </a:cubicBezTo>
                  <a:cubicBezTo>
                    <a:pt x="414" y="156"/>
                    <a:pt x="409" y="153"/>
                    <a:pt x="408" y="156"/>
                  </a:cubicBezTo>
                  <a:close/>
                  <a:moveTo>
                    <a:pt x="65" y="161"/>
                  </a:moveTo>
                  <a:cubicBezTo>
                    <a:pt x="66" y="162"/>
                    <a:pt x="67" y="163"/>
                    <a:pt x="70" y="162"/>
                  </a:cubicBezTo>
                  <a:cubicBezTo>
                    <a:pt x="71" y="160"/>
                    <a:pt x="71" y="158"/>
                    <a:pt x="70" y="155"/>
                  </a:cubicBezTo>
                  <a:cubicBezTo>
                    <a:pt x="66" y="155"/>
                    <a:pt x="66" y="159"/>
                    <a:pt x="65" y="161"/>
                  </a:cubicBezTo>
                  <a:close/>
                  <a:moveTo>
                    <a:pt x="218" y="161"/>
                  </a:moveTo>
                  <a:cubicBezTo>
                    <a:pt x="223" y="161"/>
                    <a:pt x="224" y="164"/>
                    <a:pt x="229" y="165"/>
                  </a:cubicBezTo>
                  <a:cubicBezTo>
                    <a:pt x="228" y="159"/>
                    <a:pt x="221" y="158"/>
                    <a:pt x="217" y="155"/>
                  </a:cubicBezTo>
                  <a:cubicBezTo>
                    <a:pt x="217" y="158"/>
                    <a:pt x="219" y="158"/>
                    <a:pt x="218" y="161"/>
                  </a:cubicBezTo>
                  <a:close/>
                  <a:moveTo>
                    <a:pt x="303" y="162"/>
                  </a:moveTo>
                  <a:cubicBezTo>
                    <a:pt x="305" y="161"/>
                    <a:pt x="307" y="161"/>
                    <a:pt x="307" y="158"/>
                  </a:cubicBezTo>
                  <a:cubicBezTo>
                    <a:pt x="304" y="158"/>
                    <a:pt x="303" y="155"/>
                    <a:pt x="299" y="155"/>
                  </a:cubicBezTo>
                  <a:cubicBezTo>
                    <a:pt x="300" y="158"/>
                    <a:pt x="302" y="159"/>
                    <a:pt x="303" y="162"/>
                  </a:cubicBezTo>
                  <a:close/>
                  <a:moveTo>
                    <a:pt x="373" y="164"/>
                  </a:moveTo>
                  <a:cubicBezTo>
                    <a:pt x="379" y="167"/>
                    <a:pt x="383" y="172"/>
                    <a:pt x="389" y="175"/>
                  </a:cubicBezTo>
                  <a:cubicBezTo>
                    <a:pt x="391" y="173"/>
                    <a:pt x="393" y="170"/>
                    <a:pt x="394" y="167"/>
                  </a:cubicBezTo>
                  <a:cubicBezTo>
                    <a:pt x="388" y="162"/>
                    <a:pt x="384" y="158"/>
                    <a:pt x="376" y="155"/>
                  </a:cubicBezTo>
                  <a:cubicBezTo>
                    <a:pt x="375" y="158"/>
                    <a:pt x="373" y="160"/>
                    <a:pt x="373" y="164"/>
                  </a:cubicBezTo>
                  <a:close/>
                  <a:moveTo>
                    <a:pt x="107" y="159"/>
                  </a:moveTo>
                  <a:cubicBezTo>
                    <a:pt x="105" y="158"/>
                    <a:pt x="104" y="156"/>
                    <a:pt x="101" y="156"/>
                  </a:cubicBezTo>
                  <a:cubicBezTo>
                    <a:pt x="102" y="158"/>
                    <a:pt x="105" y="160"/>
                    <a:pt x="107" y="159"/>
                  </a:cubicBezTo>
                  <a:close/>
                  <a:moveTo>
                    <a:pt x="448" y="159"/>
                  </a:moveTo>
                  <a:cubicBezTo>
                    <a:pt x="450" y="160"/>
                    <a:pt x="452" y="162"/>
                    <a:pt x="454" y="164"/>
                  </a:cubicBezTo>
                  <a:cubicBezTo>
                    <a:pt x="455" y="162"/>
                    <a:pt x="457" y="162"/>
                    <a:pt x="456" y="159"/>
                  </a:cubicBezTo>
                  <a:cubicBezTo>
                    <a:pt x="454" y="159"/>
                    <a:pt x="453" y="156"/>
                    <a:pt x="450" y="156"/>
                  </a:cubicBezTo>
                  <a:cubicBezTo>
                    <a:pt x="450" y="157"/>
                    <a:pt x="448" y="157"/>
                    <a:pt x="448" y="159"/>
                  </a:cubicBezTo>
                  <a:close/>
                  <a:moveTo>
                    <a:pt x="513" y="161"/>
                  </a:moveTo>
                  <a:cubicBezTo>
                    <a:pt x="517" y="162"/>
                    <a:pt x="519" y="165"/>
                    <a:pt x="524" y="167"/>
                  </a:cubicBezTo>
                  <a:cubicBezTo>
                    <a:pt x="525" y="161"/>
                    <a:pt x="517" y="160"/>
                    <a:pt x="515" y="156"/>
                  </a:cubicBezTo>
                  <a:cubicBezTo>
                    <a:pt x="514" y="158"/>
                    <a:pt x="513" y="159"/>
                    <a:pt x="513" y="161"/>
                  </a:cubicBezTo>
                  <a:close/>
                  <a:moveTo>
                    <a:pt x="330" y="164"/>
                  </a:moveTo>
                  <a:cubicBezTo>
                    <a:pt x="332" y="165"/>
                    <a:pt x="336" y="170"/>
                    <a:pt x="338" y="167"/>
                  </a:cubicBezTo>
                  <a:cubicBezTo>
                    <a:pt x="336" y="163"/>
                    <a:pt x="337" y="159"/>
                    <a:pt x="333" y="157"/>
                  </a:cubicBezTo>
                  <a:cubicBezTo>
                    <a:pt x="332" y="159"/>
                    <a:pt x="330" y="161"/>
                    <a:pt x="330" y="164"/>
                  </a:cubicBezTo>
                  <a:close/>
                  <a:moveTo>
                    <a:pt x="171" y="164"/>
                  </a:moveTo>
                  <a:cubicBezTo>
                    <a:pt x="173" y="164"/>
                    <a:pt x="174" y="166"/>
                    <a:pt x="176" y="166"/>
                  </a:cubicBezTo>
                  <a:cubicBezTo>
                    <a:pt x="176" y="164"/>
                    <a:pt x="178" y="163"/>
                    <a:pt x="179" y="162"/>
                  </a:cubicBezTo>
                  <a:cubicBezTo>
                    <a:pt x="179" y="161"/>
                    <a:pt x="179" y="158"/>
                    <a:pt x="177" y="158"/>
                  </a:cubicBezTo>
                  <a:cubicBezTo>
                    <a:pt x="176" y="160"/>
                    <a:pt x="172" y="161"/>
                    <a:pt x="171" y="164"/>
                  </a:cubicBezTo>
                  <a:close/>
                  <a:moveTo>
                    <a:pt x="204" y="161"/>
                  </a:moveTo>
                  <a:cubicBezTo>
                    <a:pt x="208" y="163"/>
                    <a:pt x="212" y="166"/>
                    <a:pt x="216" y="168"/>
                  </a:cubicBezTo>
                  <a:cubicBezTo>
                    <a:pt x="217" y="165"/>
                    <a:pt x="215" y="165"/>
                    <a:pt x="215" y="162"/>
                  </a:cubicBezTo>
                  <a:cubicBezTo>
                    <a:pt x="214" y="160"/>
                    <a:pt x="214" y="163"/>
                    <a:pt x="212" y="162"/>
                  </a:cubicBezTo>
                  <a:cubicBezTo>
                    <a:pt x="211" y="160"/>
                    <a:pt x="207" y="160"/>
                    <a:pt x="205" y="158"/>
                  </a:cubicBezTo>
                  <a:cubicBezTo>
                    <a:pt x="204" y="158"/>
                    <a:pt x="204" y="159"/>
                    <a:pt x="204" y="161"/>
                  </a:cubicBezTo>
                  <a:close/>
                  <a:moveTo>
                    <a:pt x="593" y="178"/>
                  </a:moveTo>
                  <a:cubicBezTo>
                    <a:pt x="595" y="171"/>
                    <a:pt x="598" y="161"/>
                    <a:pt x="591" y="158"/>
                  </a:cubicBezTo>
                  <a:cubicBezTo>
                    <a:pt x="590" y="164"/>
                    <a:pt x="585" y="176"/>
                    <a:pt x="593" y="178"/>
                  </a:cubicBezTo>
                  <a:close/>
                  <a:moveTo>
                    <a:pt x="138" y="164"/>
                  </a:moveTo>
                  <a:cubicBezTo>
                    <a:pt x="141" y="166"/>
                    <a:pt x="146" y="168"/>
                    <a:pt x="149" y="169"/>
                  </a:cubicBezTo>
                  <a:cubicBezTo>
                    <a:pt x="151" y="168"/>
                    <a:pt x="151" y="165"/>
                    <a:pt x="152" y="163"/>
                  </a:cubicBezTo>
                  <a:cubicBezTo>
                    <a:pt x="148" y="161"/>
                    <a:pt x="139" y="155"/>
                    <a:pt x="138" y="164"/>
                  </a:cubicBezTo>
                  <a:close/>
                  <a:moveTo>
                    <a:pt x="99" y="170"/>
                  </a:moveTo>
                  <a:cubicBezTo>
                    <a:pt x="97" y="167"/>
                    <a:pt x="98" y="162"/>
                    <a:pt x="95" y="160"/>
                  </a:cubicBezTo>
                  <a:cubicBezTo>
                    <a:pt x="94" y="165"/>
                    <a:pt x="93" y="170"/>
                    <a:pt x="99" y="170"/>
                  </a:cubicBezTo>
                  <a:close/>
                  <a:moveTo>
                    <a:pt x="307" y="164"/>
                  </a:moveTo>
                  <a:cubicBezTo>
                    <a:pt x="312" y="167"/>
                    <a:pt x="316" y="171"/>
                    <a:pt x="321" y="174"/>
                  </a:cubicBezTo>
                  <a:cubicBezTo>
                    <a:pt x="322" y="172"/>
                    <a:pt x="323" y="170"/>
                    <a:pt x="324" y="168"/>
                  </a:cubicBezTo>
                  <a:cubicBezTo>
                    <a:pt x="318" y="167"/>
                    <a:pt x="310" y="155"/>
                    <a:pt x="307" y="164"/>
                  </a:cubicBezTo>
                  <a:close/>
                  <a:moveTo>
                    <a:pt x="428" y="167"/>
                  </a:moveTo>
                  <a:cubicBezTo>
                    <a:pt x="425" y="165"/>
                    <a:pt x="421" y="159"/>
                    <a:pt x="417" y="161"/>
                  </a:cubicBezTo>
                  <a:cubicBezTo>
                    <a:pt x="421" y="163"/>
                    <a:pt x="425" y="167"/>
                    <a:pt x="428" y="167"/>
                  </a:cubicBezTo>
                  <a:close/>
                  <a:moveTo>
                    <a:pt x="104" y="169"/>
                  </a:moveTo>
                  <a:cubicBezTo>
                    <a:pt x="106" y="168"/>
                    <a:pt x="108" y="167"/>
                    <a:pt x="107" y="164"/>
                  </a:cubicBezTo>
                  <a:cubicBezTo>
                    <a:pt x="106" y="162"/>
                    <a:pt x="104" y="161"/>
                    <a:pt x="101" y="161"/>
                  </a:cubicBezTo>
                  <a:cubicBezTo>
                    <a:pt x="101" y="164"/>
                    <a:pt x="104" y="166"/>
                    <a:pt x="104" y="169"/>
                  </a:cubicBezTo>
                  <a:close/>
                  <a:moveTo>
                    <a:pt x="269" y="161"/>
                  </a:moveTo>
                  <a:cubicBezTo>
                    <a:pt x="268" y="164"/>
                    <a:pt x="265" y="165"/>
                    <a:pt x="265" y="169"/>
                  </a:cubicBezTo>
                  <a:cubicBezTo>
                    <a:pt x="269" y="171"/>
                    <a:pt x="271" y="174"/>
                    <a:pt x="276" y="175"/>
                  </a:cubicBezTo>
                  <a:cubicBezTo>
                    <a:pt x="277" y="174"/>
                    <a:pt x="278" y="173"/>
                    <a:pt x="279" y="172"/>
                  </a:cubicBezTo>
                  <a:cubicBezTo>
                    <a:pt x="276" y="170"/>
                    <a:pt x="274" y="165"/>
                    <a:pt x="273" y="163"/>
                  </a:cubicBezTo>
                  <a:cubicBezTo>
                    <a:pt x="272" y="164"/>
                    <a:pt x="271" y="160"/>
                    <a:pt x="269" y="161"/>
                  </a:cubicBezTo>
                  <a:close/>
                  <a:moveTo>
                    <a:pt x="402" y="164"/>
                  </a:moveTo>
                  <a:cubicBezTo>
                    <a:pt x="404" y="166"/>
                    <a:pt x="406" y="168"/>
                    <a:pt x="409" y="169"/>
                  </a:cubicBezTo>
                  <a:cubicBezTo>
                    <a:pt x="410" y="163"/>
                    <a:pt x="403" y="157"/>
                    <a:pt x="402" y="164"/>
                  </a:cubicBezTo>
                  <a:close/>
                  <a:moveTo>
                    <a:pt x="572" y="172"/>
                  </a:moveTo>
                  <a:cubicBezTo>
                    <a:pt x="572" y="166"/>
                    <a:pt x="570" y="164"/>
                    <a:pt x="566" y="162"/>
                  </a:cubicBezTo>
                  <a:cubicBezTo>
                    <a:pt x="568" y="165"/>
                    <a:pt x="570" y="168"/>
                    <a:pt x="572" y="172"/>
                  </a:cubicBezTo>
                  <a:close/>
                  <a:moveTo>
                    <a:pt x="458" y="167"/>
                  </a:moveTo>
                  <a:cubicBezTo>
                    <a:pt x="465" y="171"/>
                    <a:pt x="470" y="179"/>
                    <a:pt x="478" y="180"/>
                  </a:cubicBezTo>
                  <a:cubicBezTo>
                    <a:pt x="474" y="172"/>
                    <a:pt x="467" y="168"/>
                    <a:pt x="460" y="162"/>
                  </a:cubicBezTo>
                  <a:cubicBezTo>
                    <a:pt x="460" y="164"/>
                    <a:pt x="458" y="164"/>
                    <a:pt x="458" y="167"/>
                  </a:cubicBezTo>
                  <a:close/>
                  <a:moveTo>
                    <a:pt x="504" y="167"/>
                  </a:moveTo>
                  <a:cubicBezTo>
                    <a:pt x="504" y="166"/>
                    <a:pt x="504" y="165"/>
                    <a:pt x="504" y="164"/>
                  </a:cubicBezTo>
                  <a:cubicBezTo>
                    <a:pt x="502" y="164"/>
                    <a:pt x="502" y="162"/>
                    <a:pt x="500" y="162"/>
                  </a:cubicBezTo>
                  <a:cubicBezTo>
                    <a:pt x="501" y="165"/>
                    <a:pt x="501" y="167"/>
                    <a:pt x="504" y="167"/>
                  </a:cubicBezTo>
                  <a:close/>
                  <a:moveTo>
                    <a:pt x="534" y="170"/>
                  </a:moveTo>
                  <a:cubicBezTo>
                    <a:pt x="534" y="167"/>
                    <a:pt x="537" y="165"/>
                    <a:pt x="535" y="162"/>
                  </a:cubicBezTo>
                  <a:cubicBezTo>
                    <a:pt x="533" y="164"/>
                    <a:pt x="531" y="168"/>
                    <a:pt x="534" y="170"/>
                  </a:cubicBezTo>
                  <a:close/>
                  <a:moveTo>
                    <a:pt x="608" y="175"/>
                  </a:moveTo>
                  <a:cubicBezTo>
                    <a:pt x="610" y="169"/>
                    <a:pt x="606" y="165"/>
                    <a:pt x="603" y="162"/>
                  </a:cubicBezTo>
                  <a:cubicBezTo>
                    <a:pt x="601" y="168"/>
                    <a:pt x="606" y="171"/>
                    <a:pt x="608" y="175"/>
                  </a:cubicBezTo>
                  <a:close/>
                  <a:moveTo>
                    <a:pt x="244" y="167"/>
                  </a:moveTo>
                  <a:cubicBezTo>
                    <a:pt x="249" y="169"/>
                    <a:pt x="253" y="173"/>
                    <a:pt x="259" y="175"/>
                  </a:cubicBezTo>
                  <a:cubicBezTo>
                    <a:pt x="258" y="168"/>
                    <a:pt x="250" y="167"/>
                    <a:pt x="246" y="163"/>
                  </a:cubicBezTo>
                  <a:cubicBezTo>
                    <a:pt x="245" y="164"/>
                    <a:pt x="244" y="165"/>
                    <a:pt x="244" y="167"/>
                  </a:cubicBezTo>
                  <a:close/>
                  <a:moveTo>
                    <a:pt x="77" y="165"/>
                  </a:moveTo>
                  <a:cubicBezTo>
                    <a:pt x="79" y="167"/>
                    <a:pt x="78" y="170"/>
                    <a:pt x="81" y="169"/>
                  </a:cubicBezTo>
                  <a:cubicBezTo>
                    <a:pt x="81" y="167"/>
                    <a:pt x="82" y="166"/>
                    <a:pt x="82" y="164"/>
                  </a:cubicBezTo>
                  <a:cubicBezTo>
                    <a:pt x="80" y="163"/>
                    <a:pt x="78" y="164"/>
                    <a:pt x="77" y="165"/>
                  </a:cubicBezTo>
                  <a:close/>
                  <a:moveTo>
                    <a:pt x="223" y="165"/>
                  </a:moveTo>
                  <a:cubicBezTo>
                    <a:pt x="221" y="165"/>
                    <a:pt x="221" y="164"/>
                    <a:pt x="219" y="164"/>
                  </a:cubicBezTo>
                  <a:cubicBezTo>
                    <a:pt x="218" y="165"/>
                    <a:pt x="219" y="167"/>
                    <a:pt x="219" y="170"/>
                  </a:cubicBezTo>
                  <a:cubicBezTo>
                    <a:pt x="222" y="171"/>
                    <a:pt x="224" y="173"/>
                    <a:pt x="228" y="174"/>
                  </a:cubicBezTo>
                  <a:cubicBezTo>
                    <a:pt x="229" y="168"/>
                    <a:pt x="222" y="170"/>
                    <a:pt x="220" y="166"/>
                  </a:cubicBezTo>
                  <a:cubicBezTo>
                    <a:pt x="221" y="164"/>
                    <a:pt x="223" y="167"/>
                    <a:pt x="223" y="165"/>
                  </a:cubicBezTo>
                  <a:close/>
                  <a:moveTo>
                    <a:pt x="343" y="167"/>
                  </a:moveTo>
                  <a:cubicBezTo>
                    <a:pt x="345" y="170"/>
                    <a:pt x="346" y="173"/>
                    <a:pt x="347" y="176"/>
                  </a:cubicBezTo>
                  <a:cubicBezTo>
                    <a:pt x="351" y="174"/>
                    <a:pt x="352" y="170"/>
                    <a:pt x="354" y="167"/>
                  </a:cubicBezTo>
                  <a:cubicBezTo>
                    <a:pt x="351" y="166"/>
                    <a:pt x="344" y="161"/>
                    <a:pt x="343" y="167"/>
                  </a:cubicBezTo>
                  <a:close/>
                  <a:moveTo>
                    <a:pt x="282" y="170"/>
                  </a:moveTo>
                  <a:cubicBezTo>
                    <a:pt x="285" y="167"/>
                    <a:pt x="280" y="166"/>
                    <a:pt x="278" y="164"/>
                  </a:cubicBezTo>
                  <a:cubicBezTo>
                    <a:pt x="279" y="167"/>
                    <a:pt x="281" y="168"/>
                    <a:pt x="282" y="170"/>
                  </a:cubicBezTo>
                  <a:close/>
                  <a:moveTo>
                    <a:pt x="366" y="169"/>
                  </a:moveTo>
                  <a:cubicBezTo>
                    <a:pt x="366" y="166"/>
                    <a:pt x="362" y="164"/>
                    <a:pt x="360" y="165"/>
                  </a:cubicBezTo>
                  <a:cubicBezTo>
                    <a:pt x="362" y="166"/>
                    <a:pt x="363" y="168"/>
                    <a:pt x="366" y="169"/>
                  </a:cubicBezTo>
                  <a:close/>
                  <a:moveTo>
                    <a:pt x="521" y="170"/>
                  </a:moveTo>
                  <a:cubicBezTo>
                    <a:pt x="522" y="168"/>
                    <a:pt x="516" y="166"/>
                    <a:pt x="514" y="164"/>
                  </a:cubicBezTo>
                  <a:cubicBezTo>
                    <a:pt x="515" y="168"/>
                    <a:pt x="518" y="169"/>
                    <a:pt x="521" y="170"/>
                  </a:cubicBezTo>
                  <a:close/>
                  <a:moveTo>
                    <a:pt x="179" y="169"/>
                  </a:moveTo>
                  <a:cubicBezTo>
                    <a:pt x="180" y="170"/>
                    <a:pt x="181" y="169"/>
                    <a:pt x="183" y="169"/>
                  </a:cubicBezTo>
                  <a:cubicBezTo>
                    <a:pt x="183" y="168"/>
                    <a:pt x="183" y="166"/>
                    <a:pt x="182" y="165"/>
                  </a:cubicBezTo>
                  <a:cubicBezTo>
                    <a:pt x="182" y="165"/>
                    <a:pt x="181" y="165"/>
                    <a:pt x="180" y="165"/>
                  </a:cubicBezTo>
                  <a:cubicBezTo>
                    <a:pt x="180" y="166"/>
                    <a:pt x="179" y="168"/>
                    <a:pt x="179" y="169"/>
                  </a:cubicBezTo>
                  <a:close/>
                  <a:moveTo>
                    <a:pt x="430" y="176"/>
                  </a:moveTo>
                  <a:cubicBezTo>
                    <a:pt x="430" y="175"/>
                    <a:pt x="432" y="174"/>
                    <a:pt x="431" y="172"/>
                  </a:cubicBezTo>
                  <a:cubicBezTo>
                    <a:pt x="426" y="171"/>
                    <a:pt x="422" y="165"/>
                    <a:pt x="417" y="165"/>
                  </a:cubicBezTo>
                  <a:cubicBezTo>
                    <a:pt x="421" y="169"/>
                    <a:pt x="425" y="173"/>
                    <a:pt x="430" y="176"/>
                  </a:cubicBezTo>
                  <a:close/>
                  <a:moveTo>
                    <a:pt x="440" y="170"/>
                  </a:moveTo>
                  <a:cubicBezTo>
                    <a:pt x="443" y="170"/>
                    <a:pt x="443" y="172"/>
                    <a:pt x="445" y="172"/>
                  </a:cubicBezTo>
                  <a:cubicBezTo>
                    <a:pt x="445" y="169"/>
                    <a:pt x="444" y="167"/>
                    <a:pt x="442" y="165"/>
                  </a:cubicBezTo>
                  <a:cubicBezTo>
                    <a:pt x="442" y="168"/>
                    <a:pt x="440" y="168"/>
                    <a:pt x="440" y="170"/>
                  </a:cubicBezTo>
                  <a:close/>
                  <a:moveTo>
                    <a:pt x="549" y="184"/>
                  </a:moveTo>
                  <a:cubicBezTo>
                    <a:pt x="549" y="177"/>
                    <a:pt x="545" y="170"/>
                    <a:pt x="541" y="165"/>
                  </a:cubicBezTo>
                  <a:cubicBezTo>
                    <a:pt x="534" y="174"/>
                    <a:pt x="543" y="180"/>
                    <a:pt x="549" y="184"/>
                  </a:cubicBezTo>
                  <a:close/>
                  <a:moveTo>
                    <a:pt x="108" y="177"/>
                  </a:moveTo>
                  <a:cubicBezTo>
                    <a:pt x="110" y="179"/>
                    <a:pt x="112" y="180"/>
                    <a:pt x="115" y="180"/>
                  </a:cubicBezTo>
                  <a:cubicBezTo>
                    <a:pt x="115" y="176"/>
                    <a:pt x="119" y="174"/>
                    <a:pt x="118" y="170"/>
                  </a:cubicBezTo>
                  <a:cubicBezTo>
                    <a:pt x="117" y="168"/>
                    <a:pt x="115" y="166"/>
                    <a:pt x="112" y="166"/>
                  </a:cubicBezTo>
                  <a:cubicBezTo>
                    <a:pt x="111" y="170"/>
                    <a:pt x="109" y="173"/>
                    <a:pt x="108" y="177"/>
                  </a:cubicBezTo>
                  <a:close/>
                  <a:moveTo>
                    <a:pt x="153" y="172"/>
                  </a:moveTo>
                  <a:cubicBezTo>
                    <a:pt x="155" y="172"/>
                    <a:pt x="156" y="174"/>
                    <a:pt x="159" y="173"/>
                  </a:cubicBezTo>
                  <a:cubicBezTo>
                    <a:pt x="159" y="171"/>
                    <a:pt x="161" y="171"/>
                    <a:pt x="162" y="169"/>
                  </a:cubicBezTo>
                  <a:cubicBezTo>
                    <a:pt x="159" y="168"/>
                    <a:pt x="158" y="166"/>
                    <a:pt x="155" y="166"/>
                  </a:cubicBezTo>
                  <a:cubicBezTo>
                    <a:pt x="155" y="168"/>
                    <a:pt x="154" y="170"/>
                    <a:pt x="153" y="172"/>
                  </a:cubicBezTo>
                  <a:close/>
                  <a:moveTo>
                    <a:pt x="191" y="169"/>
                  </a:moveTo>
                  <a:cubicBezTo>
                    <a:pt x="190" y="169"/>
                    <a:pt x="188" y="165"/>
                    <a:pt x="187" y="167"/>
                  </a:cubicBezTo>
                  <a:cubicBezTo>
                    <a:pt x="188" y="167"/>
                    <a:pt x="190" y="170"/>
                    <a:pt x="191" y="169"/>
                  </a:cubicBezTo>
                  <a:close/>
                  <a:moveTo>
                    <a:pt x="231" y="171"/>
                  </a:moveTo>
                  <a:cubicBezTo>
                    <a:pt x="231" y="168"/>
                    <a:pt x="227" y="165"/>
                    <a:pt x="224" y="167"/>
                  </a:cubicBezTo>
                  <a:cubicBezTo>
                    <a:pt x="226" y="168"/>
                    <a:pt x="229" y="169"/>
                    <a:pt x="231" y="171"/>
                  </a:cubicBezTo>
                  <a:close/>
                  <a:moveTo>
                    <a:pt x="86" y="172"/>
                  </a:moveTo>
                  <a:cubicBezTo>
                    <a:pt x="87" y="173"/>
                    <a:pt x="88" y="174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69"/>
                    <a:pt x="88" y="168"/>
                    <a:pt x="86" y="167"/>
                  </a:cubicBezTo>
                  <a:cubicBezTo>
                    <a:pt x="86" y="169"/>
                    <a:pt x="86" y="171"/>
                    <a:pt x="86" y="172"/>
                  </a:cubicBezTo>
                  <a:close/>
                  <a:moveTo>
                    <a:pt x="488" y="175"/>
                  </a:moveTo>
                  <a:cubicBezTo>
                    <a:pt x="491" y="175"/>
                    <a:pt x="491" y="179"/>
                    <a:pt x="495" y="179"/>
                  </a:cubicBezTo>
                  <a:cubicBezTo>
                    <a:pt x="498" y="177"/>
                    <a:pt x="499" y="172"/>
                    <a:pt x="497" y="167"/>
                  </a:cubicBezTo>
                  <a:cubicBezTo>
                    <a:pt x="492" y="168"/>
                    <a:pt x="490" y="172"/>
                    <a:pt x="488" y="175"/>
                  </a:cubicBezTo>
                  <a:close/>
                  <a:moveTo>
                    <a:pt x="507" y="168"/>
                  </a:moveTo>
                  <a:cubicBezTo>
                    <a:pt x="507" y="172"/>
                    <a:pt x="511" y="172"/>
                    <a:pt x="513" y="174"/>
                  </a:cubicBezTo>
                  <a:cubicBezTo>
                    <a:pt x="513" y="172"/>
                    <a:pt x="516" y="173"/>
                    <a:pt x="515" y="171"/>
                  </a:cubicBezTo>
                  <a:cubicBezTo>
                    <a:pt x="511" y="171"/>
                    <a:pt x="510" y="166"/>
                    <a:pt x="507" y="168"/>
                  </a:cubicBezTo>
                  <a:close/>
                  <a:moveTo>
                    <a:pt x="640" y="175"/>
                  </a:moveTo>
                  <a:cubicBezTo>
                    <a:pt x="638" y="184"/>
                    <a:pt x="635" y="199"/>
                    <a:pt x="635" y="209"/>
                  </a:cubicBezTo>
                  <a:cubicBezTo>
                    <a:pt x="636" y="204"/>
                    <a:pt x="637" y="200"/>
                    <a:pt x="640" y="198"/>
                  </a:cubicBezTo>
                  <a:cubicBezTo>
                    <a:pt x="641" y="199"/>
                    <a:pt x="643" y="199"/>
                    <a:pt x="643" y="201"/>
                  </a:cubicBezTo>
                  <a:cubicBezTo>
                    <a:pt x="641" y="214"/>
                    <a:pt x="636" y="227"/>
                    <a:pt x="639" y="241"/>
                  </a:cubicBezTo>
                  <a:cubicBezTo>
                    <a:pt x="638" y="234"/>
                    <a:pt x="643" y="229"/>
                    <a:pt x="644" y="223"/>
                  </a:cubicBezTo>
                  <a:cubicBezTo>
                    <a:pt x="645" y="213"/>
                    <a:pt x="644" y="203"/>
                    <a:pt x="650" y="196"/>
                  </a:cubicBezTo>
                  <a:cubicBezTo>
                    <a:pt x="649" y="184"/>
                    <a:pt x="646" y="174"/>
                    <a:pt x="640" y="167"/>
                  </a:cubicBezTo>
                  <a:cubicBezTo>
                    <a:pt x="640" y="170"/>
                    <a:pt x="640" y="171"/>
                    <a:pt x="640" y="175"/>
                  </a:cubicBezTo>
                  <a:close/>
                  <a:moveTo>
                    <a:pt x="52" y="175"/>
                  </a:moveTo>
                  <a:cubicBezTo>
                    <a:pt x="53" y="173"/>
                    <a:pt x="54" y="173"/>
                    <a:pt x="55" y="172"/>
                  </a:cubicBezTo>
                  <a:cubicBezTo>
                    <a:pt x="55" y="170"/>
                    <a:pt x="56" y="168"/>
                    <a:pt x="53" y="168"/>
                  </a:cubicBezTo>
                  <a:cubicBezTo>
                    <a:pt x="53" y="170"/>
                    <a:pt x="50" y="173"/>
                    <a:pt x="52" y="175"/>
                  </a:cubicBezTo>
                  <a:close/>
                  <a:moveTo>
                    <a:pt x="392" y="178"/>
                  </a:moveTo>
                  <a:cubicBezTo>
                    <a:pt x="395" y="180"/>
                    <a:pt x="397" y="182"/>
                    <a:pt x="400" y="184"/>
                  </a:cubicBezTo>
                  <a:cubicBezTo>
                    <a:pt x="402" y="181"/>
                    <a:pt x="404" y="178"/>
                    <a:pt x="405" y="174"/>
                  </a:cubicBezTo>
                  <a:cubicBezTo>
                    <a:pt x="403" y="171"/>
                    <a:pt x="400" y="171"/>
                    <a:pt x="397" y="169"/>
                  </a:cubicBezTo>
                  <a:cubicBezTo>
                    <a:pt x="397" y="173"/>
                    <a:pt x="393" y="174"/>
                    <a:pt x="392" y="178"/>
                  </a:cubicBezTo>
                  <a:close/>
                  <a:moveTo>
                    <a:pt x="69" y="174"/>
                  </a:moveTo>
                  <a:cubicBezTo>
                    <a:pt x="69" y="171"/>
                    <a:pt x="71" y="171"/>
                    <a:pt x="71" y="169"/>
                  </a:cubicBezTo>
                  <a:cubicBezTo>
                    <a:pt x="69" y="169"/>
                    <a:pt x="66" y="174"/>
                    <a:pt x="69" y="174"/>
                  </a:cubicBezTo>
                  <a:close/>
                  <a:moveTo>
                    <a:pt x="219" y="173"/>
                  </a:moveTo>
                  <a:cubicBezTo>
                    <a:pt x="214" y="173"/>
                    <a:pt x="211" y="167"/>
                    <a:pt x="209" y="170"/>
                  </a:cubicBezTo>
                  <a:cubicBezTo>
                    <a:pt x="212" y="171"/>
                    <a:pt x="216" y="177"/>
                    <a:pt x="219" y="173"/>
                  </a:cubicBezTo>
                  <a:close/>
                  <a:moveTo>
                    <a:pt x="358" y="182"/>
                  </a:moveTo>
                  <a:cubicBezTo>
                    <a:pt x="361" y="180"/>
                    <a:pt x="362" y="176"/>
                    <a:pt x="363" y="172"/>
                  </a:cubicBezTo>
                  <a:cubicBezTo>
                    <a:pt x="360" y="172"/>
                    <a:pt x="360" y="169"/>
                    <a:pt x="356" y="169"/>
                  </a:cubicBezTo>
                  <a:cubicBezTo>
                    <a:pt x="353" y="176"/>
                    <a:pt x="349" y="179"/>
                    <a:pt x="358" y="182"/>
                  </a:cubicBezTo>
                  <a:close/>
                  <a:moveTo>
                    <a:pt x="619" y="179"/>
                  </a:moveTo>
                  <a:cubicBezTo>
                    <a:pt x="621" y="177"/>
                    <a:pt x="618" y="175"/>
                    <a:pt x="617" y="173"/>
                  </a:cubicBezTo>
                  <a:cubicBezTo>
                    <a:pt x="618" y="173"/>
                    <a:pt x="619" y="174"/>
                    <a:pt x="619" y="174"/>
                  </a:cubicBezTo>
                  <a:cubicBezTo>
                    <a:pt x="618" y="172"/>
                    <a:pt x="616" y="171"/>
                    <a:pt x="615" y="169"/>
                  </a:cubicBezTo>
                  <a:cubicBezTo>
                    <a:pt x="613" y="173"/>
                    <a:pt x="617" y="176"/>
                    <a:pt x="619" y="179"/>
                  </a:cubicBezTo>
                  <a:close/>
                  <a:moveTo>
                    <a:pt x="69" y="176"/>
                  </a:moveTo>
                  <a:cubicBezTo>
                    <a:pt x="73" y="177"/>
                    <a:pt x="74" y="180"/>
                    <a:pt x="78" y="181"/>
                  </a:cubicBezTo>
                  <a:cubicBezTo>
                    <a:pt x="77" y="178"/>
                    <a:pt x="76" y="174"/>
                    <a:pt x="75" y="170"/>
                  </a:cubicBezTo>
                  <a:cubicBezTo>
                    <a:pt x="74" y="170"/>
                    <a:pt x="74" y="170"/>
                    <a:pt x="73" y="170"/>
                  </a:cubicBezTo>
                  <a:cubicBezTo>
                    <a:pt x="73" y="173"/>
                    <a:pt x="70" y="173"/>
                    <a:pt x="69" y="176"/>
                  </a:cubicBezTo>
                  <a:close/>
                  <a:moveTo>
                    <a:pt x="161" y="175"/>
                  </a:moveTo>
                  <a:cubicBezTo>
                    <a:pt x="164" y="176"/>
                    <a:pt x="165" y="177"/>
                    <a:pt x="168" y="178"/>
                  </a:cubicBezTo>
                  <a:cubicBezTo>
                    <a:pt x="168" y="176"/>
                    <a:pt x="170" y="176"/>
                    <a:pt x="170" y="174"/>
                  </a:cubicBezTo>
                  <a:cubicBezTo>
                    <a:pt x="168" y="173"/>
                    <a:pt x="166" y="171"/>
                    <a:pt x="163" y="170"/>
                  </a:cubicBezTo>
                  <a:cubicBezTo>
                    <a:pt x="163" y="172"/>
                    <a:pt x="161" y="173"/>
                    <a:pt x="161" y="175"/>
                  </a:cubicBezTo>
                  <a:close/>
                  <a:moveTo>
                    <a:pt x="306" y="173"/>
                  </a:moveTo>
                  <a:cubicBezTo>
                    <a:pt x="304" y="172"/>
                    <a:pt x="304" y="171"/>
                    <a:pt x="303" y="170"/>
                  </a:cubicBezTo>
                  <a:cubicBezTo>
                    <a:pt x="300" y="172"/>
                    <a:pt x="304" y="175"/>
                    <a:pt x="306" y="173"/>
                  </a:cubicBezTo>
                  <a:close/>
                  <a:moveTo>
                    <a:pt x="206" y="172"/>
                  </a:moveTo>
                  <a:cubicBezTo>
                    <a:pt x="205" y="172"/>
                    <a:pt x="200" y="170"/>
                    <a:pt x="202" y="171"/>
                  </a:cubicBezTo>
                  <a:cubicBezTo>
                    <a:pt x="203" y="171"/>
                    <a:pt x="205" y="175"/>
                    <a:pt x="206" y="172"/>
                  </a:cubicBezTo>
                  <a:close/>
                  <a:moveTo>
                    <a:pt x="427" y="179"/>
                  </a:moveTo>
                  <a:cubicBezTo>
                    <a:pt x="425" y="176"/>
                    <a:pt x="420" y="174"/>
                    <a:pt x="417" y="170"/>
                  </a:cubicBezTo>
                  <a:cubicBezTo>
                    <a:pt x="418" y="176"/>
                    <a:pt x="422" y="178"/>
                    <a:pt x="427" y="179"/>
                  </a:cubicBezTo>
                  <a:close/>
                  <a:moveTo>
                    <a:pt x="292" y="181"/>
                  </a:moveTo>
                  <a:cubicBezTo>
                    <a:pt x="292" y="179"/>
                    <a:pt x="294" y="178"/>
                    <a:pt x="295" y="176"/>
                  </a:cubicBezTo>
                  <a:cubicBezTo>
                    <a:pt x="292" y="174"/>
                    <a:pt x="289" y="173"/>
                    <a:pt x="286" y="171"/>
                  </a:cubicBezTo>
                  <a:cubicBezTo>
                    <a:pt x="286" y="176"/>
                    <a:pt x="288" y="179"/>
                    <a:pt x="292" y="181"/>
                  </a:cubicBezTo>
                  <a:close/>
                  <a:moveTo>
                    <a:pt x="324" y="177"/>
                  </a:moveTo>
                  <a:cubicBezTo>
                    <a:pt x="327" y="177"/>
                    <a:pt x="328" y="180"/>
                    <a:pt x="330" y="181"/>
                  </a:cubicBezTo>
                  <a:cubicBezTo>
                    <a:pt x="332" y="179"/>
                    <a:pt x="332" y="177"/>
                    <a:pt x="333" y="175"/>
                  </a:cubicBezTo>
                  <a:cubicBezTo>
                    <a:pt x="331" y="174"/>
                    <a:pt x="329" y="172"/>
                    <a:pt x="327" y="171"/>
                  </a:cubicBezTo>
                  <a:cubicBezTo>
                    <a:pt x="326" y="173"/>
                    <a:pt x="325" y="175"/>
                    <a:pt x="324" y="177"/>
                  </a:cubicBezTo>
                  <a:close/>
                  <a:moveTo>
                    <a:pt x="605" y="193"/>
                  </a:moveTo>
                  <a:cubicBezTo>
                    <a:pt x="608" y="186"/>
                    <a:pt x="608" y="175"/>
                    <a:pt x="601" y="172"/>
                  </a:cubicBezTo>
                  <a:cubicBezTo>
                    <a:pt x="597" y="181"/>
                    <a:pt x="598" y="189"/>
                    <a:pt x="605" y="193"/>
                  </a:cubicBezTo>
                  <a:close/>
                  <a:moveTo>
                    <a:pt x="100" y="178"/>
                  </a:moveTo>
                  <a:cubicBezTo>
                    <a:pt x="99" y="174"/>
                    <a:pt x="97" y="175"/>
                    <a:pt x="93" y="173"/>
                  </a:cubicBezTo>
                  <a:cubicBezTo>
                    <a:pt x="92" y="176"/>
                    <a:pt x="97" y="179"/>
                    <a:pt x="100" y="178"/>
                  </a:cubicBezTo>
                  <a:close/>
                  <a:moveTo>
                    <a:pt x="254" y="186"/>
                  </a:moveTo>
                  <a:cubicBezTo>
                    <a:pt x="253" y="183"/>
                    <a:pt x="257" y="184"/>
                    <a:pt x="256" y="180"/>
                  </a:cubicBezTo>
                  <a:cubicBezTo>
                    <a:pt x="250" y="178"/>
                    <a:pt x="245" y="174"/>
                    <a:pt x="238" y="173"/>
                  </a:cubicBezTo>
                  <a:cubicBezTo>
                    <a:pt x="242" y="179"/>
                    <a:pt x="248" y="182"/>
                    <a:pt x="254" y="186"/>
                  </a:cubicBezTo>
                  <a:close/>
                  <a:moveTo>
                    <a:pt x="504" y="186"/>
                  </a:moveTo>
                  <a:cubicBezTo>
                    <a:pt x="509" y="185"/>
                    <a:pt x="511" y="182"/>
                    <a:pt x="512" y="178"/>
                  </a:cubicBezTo>
                  <a:cubicBezTo>
                    <a:pt x="509" y="176"/>
                    <a:pt x="506" y="174"/>
                    <a:pt x="504" y="173"/>
                  </a:cubicBezTo>
                  <a:cubicBezTo>
                    <a:pt x="502" y="177"/>
                    <a:pt x="505" y="180"/>
                    <a:pt x="504" y="186"/>
                  </a:cubicBezTo>
                  <a:close/>
                  <a:moveTo>
                    <a:pt x="453" y="178"/>
                  </a:moveTo>
                  <a:cubicBezTo>
                    <a:pt x="459" y="181"/>
                    <a:pt x="463" y="186"/>
                    <a:pt x="470" y="188"/>
                  </a:cubicBezTo>
                  <a:cubicBezTo>
                    <a:pt x="466" y="182"/>
                    <a:pt x="460" y="178"/>
                    <a:pt x="454" y="173"/>
                  </a:cubicBezTo>
                  <a:cubicBezTo>
                    <a:pt x="455" y="176"/>
                    <a:pt x="453" y="175"/>
                    <a:pt x="453" y="178"/>
                  </a:cubicBezTo>
                  <a:close/>
                  <a:moveTo>
                    <a:pt x="60" y="178"/>
                  </a:moveTo>
                  <a:cubicBezTo>
                    <a:pt x="61" y="178"/>
                    <a:pt x="63" y="174"/>
                    <a:pt x="60" y="174"/>
                  </a:cubicBezTo>
                  <a:cubicBezTo>
                    <a:pt x="60" y="175"/>
                    <a:pt x="59" y="178"/>
                    <a:pt x="60" y="178"/>
                  </a:cubicBezTo>
                  <a:close/>
                  <a:moveTo>
                    <a:pt x="224" y="179"/>
                  </a:moveTo>
                  <a:cubicBezTo>
                    <a:pt x="223" y="178"/>
                    <a:pt x="224" y="178"/>
                    <a:pt x="224" y="176"/>
                  </a:cubicBezTo>
                  <a:cubicBezTo>
                    <a:pt x="220" y="178"/>
                    <a:pt x="222" y="174"/>
                    <a:pt x="220" y="174"/>
                  </a:cubicBezTo>
                  <a:cubicBezTo>
                    <a:pt x="220" y="177"/>
                    <a:pt x="222" y="178"/>
                    <a:pt x="224" y="179"/>
                  </a:cubicBezTo>
                  <a:close/>
                  <a:moveTo>
                    <a:pt x="582" y="184"/>
                  </a:moveTo>
                  <a:cubicBezTo>
                    <a:pt x="580" y="179"/>
                    <a:pt x="580" y="176"/>
                    <a:pt x="575" y="174"/>
                  </a:cubicBezTo>
                  <a:cubicBezTo>
                    <a:pt x="575" y="180"/>
                    <a:pt x="578" y="184"/>
                    <a:pt x="582" y="184"/>
                  </a:cubicBezTo>
                  <a:close/>
                  <a:moveTo>
                    <a:pt x="270" y="182"/>
                  </a:moveTo>
                  <a:cubicBezTo>
                    <a:pt x="271" y="181"/>
                    <a:pt x="272" y="181"/>
                    <a:pt x="272" y="178"/>
                  </a:cubicBezTo>
                  <a:cubicBezTo>
                    <a:pt x="268" y="178"/>
                    <a:pt x="265" y="176"/>
                    <a:pt x="262" y="175"/>
                  </a:cubicBezTo>
                  <a:cubicBezTo>
                    <a:pt x="262" y="180"/>
                    <a:pt x="267" y="180"/>
                    <a:pt x="270" y="182"/>
                  </a:cubicBezTo>
                  <a:close/>
                  <a:moveTo>
                    <a:pt x="473" y="184"/>
                  </a:moveTo>
                  <a:cubicBezTo>
                    <a:pt x="473" y="181"/>
                    <a:pt x="466" y="180"/>
                    <a:pt x="467" y="177"/>
                  </a:cubicBezTo>
                  <a:cubicBezTo>
                    <a:pt x="465" y="177"/>
                    <a:pt x="463" y="174"/>
                    <a:pt x="461" y="175"/>
                  </a:cubicBezTo>
                  <a:cubicBezTo>
                    <a:pt x="466" y="178"/>
                    <a:pt x="468" y="182"/>
                    <a:pt x="473" y="184"/>
                  </a:cubicBezTo>
                  <a:close/>
                  <a:moveTo>
                    <a:pt x="126" y="184"/>
                  </a:moveTo>
                  <a:cubicBezTo>
                    <a:pt x="130" y="186"/>
                    <a:pt x="135" y="188"/>
                    <a:pt x="140" y="190"/>
                  </a:cubicBezTo>
                  <a:cubicBezTo>
                    <a:pt x="141" y="188"/>
                    <a:pt x="142" y="186"/>
                    <a:pt x="143" y="183"/>
                  </a:cubicBezTo>
                  <a:cubicBezTo>
                    <a:pt x="138" y="180"/>
                    <a:pt x="134" y="177"/>
                    <a:pt x="129" y="175"/>
                  </a:cubicBezTo>
                  <a:cubicBezTo>
                    <a:pt x="127" y="178"/>
                    <a:pt x="126" y="181"/>
                    <a:pt x="126" y="184"/>
                  </a:cubicBezTo>
                  <a:close/>
                  <a:moveTo>
                    <a:pt x="318" y="179"/>
                  </a:moveTo>
                  <a:cubicBezTo>
                    <a:pt x="317" y="177"/>
                    <a:pt x="315" y="176"/>
                    <a:pt x="312" y="175"/>
                  </a:cubicBezTo>
                  <a:cubicBezTo>
                    <a:pt x="312" y="178"/>
                    <a:pt x="318" y="181"/>
                    <a:pt x="318" y="179"/>
                  </a:cubicBezTo>
                  <a:close/>
                  <a:moveTo>
                    <a:pt x="362" y="184"/>
                  </a:moveTo>
                  <a:cubicBezTo>
                    <a:pt x="367" y="187"/>
                    <a:pt x="371" y="191"/>
                    <a:pt x="377" y="193"/>
                  </a:cubicBezTo>
                  <a:cubicBezTo>
                    <a:pt x="378" y="190"/>
                    <a:pt x="381" y="189"/>
                    <a:pt x="381" y="185"/>
                  </a:cubicBezTo>
                  <a:cubicBezTo>
                    <a:pt x="377" y="181"/>
                    <a:pt x="371" y="178"/>
                    <a:pt x="366" y="175"/>
                  </a:cubicBezTo>
                  <a:cubicBezTo>
                    <a:pt x="366" y="179"/>
                    <a:pt x="363" y="181"/>
                    <a:pt x="362" y="184"/>
                  </a:cubicBezTo>
                  <a:close/>
                  <a:moveTo>
                    <a:pt x="432" y="178"/>
                  </a:moveTo>
                  <a:cubicBezTo>
                    <a:pt x="434" y="182"/>
                    <a:pt x="438" y="185"/>
                    <a:pt x="442" y="187"/>
                  </a:cubicBezTo>
                  <a:cubicBezTo>
                    <a:pt x="443" y="185"/>
                    <a:pt x="444" y="183"/>
                    <a:pt x="445" y="181"/>
                  </a:cubicBezTo>
                  <a:cubicBezTo>
                    <a:pt x="441" y="179"/>
                    <a:pt x="435" y="172"/>
                    <a:pt x="432" y="178"/>
                  </a:cubicBezTo>
                  <a:close/>
                  <a:moveTo>
                    <a:pt x="533" y="178"/>
                  </a:moveTo>
                  <a:cubicBezTo>
                    <a:pt x="533" y="177"/>
                    <a:pt x="533" y="176"/>
                    <a:pt x="533" y="175"/>
                  </a:cubicBezTo>
                  <a:cubicBezTo>
                    <a:pt x="530" y="175"/>
                    <a:pt x="530" y="178"/>
                    <a:pt x="533" y="178"/>
                  </a:cubicBezTo>
                  <a:close/>
                  <a:moveTo>
                    <a:pt x="198" y="176"/>
                  </a:moveTo>
                  <a:cubicBezTo>
                    <a:pt x="194" y="184"/>
                    <a:pt x="207" y="187"/>
                    <a:pt x="213" y="192"/>
                  </a:cubicBezTo>
                  <a:cubicBezTo>
                    <a:pt x="215" y="190"/>
                    <a:pt x="218" y="189"/>
                    <a:pt x="217" y="186"/>
                  </a:cubicBezTo>
                  <a:cubicBezTo>
                    <a:pt x="212" y="183"/>
                    <a:pt x="206" y="177"/>
                    <a:pt x="198" y="176"/>
                  </a:cubicBezTo>
                  <a:close/>
                  <a:moveTo>
                    <a:pt x="90" y="190"/>
                  </a:moveTo>
                  <a:cubicBezTo>
                    <a:pt x="90" y="186"/>
                    <a:pt x="89" y="180"/>
                    <a:pt x="89" y="177"/>
                  </a:cubicBezTo>
                  <a:cubicBezTo>
                    <a:pt x="87" y="177"/>
                    <a:pt x="87" y="176"/>
                    <a:pt x="86" y="176"/>
                  </a:cubicBezTo>
                  <a:cubicBezTo>
                    <a:pt x="85" y="181"/>
                    <a:pt x="83" y="190"/>
                    <a:pt x="90" y="190"/>
                  </a:cubicBezTo>
                  <a:close/>
                  <a:moveTo>
                    <a:pt x="299" y="176"/>
                  </a:moveTo>
                  <a:cubicBezTo>
                    <a:pt x="297" y="179"/>
                    <a:pt x="295" y="181"/>
                    <a:pt x="293" y="184"/>
                  </a:cubicBezTo>
                  <a:cubicBezTo>
                    <a:pt x="297" y="189"/>
                    <a:pt x="304" y="192"/>
                    <a:pt x="309" y="195"/>
                  </a:cubicBezTo>
                  <a:cubicBezTo>
                    <a:pt x="312" y="193"/>
                    <a:pt x="314" y="190"/>
                    <a:pt x="315" y="187"/>
                  </a:cubicBezTo>
                  <a:cubicBezTo>
                    <a:pt x="311" y="182"/>
                    <a:pt x="305" y="179"/>
                    <a:pt x="299" y="176"/>
                  </a:cubicBezTo>
                  <a:close/>
                  <a:moveTo>
                    <a:pt x="523" y="180"/>
                  </a:moveTo>
                  <a:cubicBezTo>
                    <a:pt x="521" y="179"/>
                    <a:pt x="521" y="177"/>
                    <a:pt x="519" y="176"/>
                  </a:cubicBezTo>
                  <a:cubicBezTo>
                    <a:pt x="519" y="179"/>
                    <a:pt x="522" y="181"/>
                    <a:pt x="523" y="180"/>
                  </a:cubicBezTo>
                  <a:close/>
                  <a:moveTo>
                    <a:pt x="555" y="184"/>
                  </a:moveTo>
                  <a:cubicBezTo>
                    <a:pt x="555" y="182"/>
                    <a:pt x="557" y="178"/>
                    <a:pt x="555" y="176"/>
                  </a:cubicBezTo>
                  <a:cubicBezTo>
                    <a:pt x="553" y="179"/>
                    <a:pt x="554" y="183"/>
                    <a:pt x="555" y="184"/>
                  </a:cubicBezTo>
                  <a:close/>
                  <a:moveTo>
                    <a:pt x="568" y="186"/>
                  </a:moveTo>
                  <a:cubicBezTo>
                    <a:pt x="569" y="181"/>
                    <a:pt x="564" y="178"/>
                    <a:pt x="560" y="176"/>
                  </a:cubicBezTo>
                  <a:cubicBezTo>
                    <a:pt x="562" y="181"/>
                    <a:pt x="565" y="183"/>
                    <a:pt x="568" y="186"/>
                  </a:cubicBezTo>
                  <a:close/>
                  <a:moveTo>
                    <a:pt x="171" y="180"/>
                  </a:moveTo>
                  <a:cubicBezTo>
                    <a:pt x="174" y="180"/>
                    <a:pt x="175" y="182"/>
                    <a:pt x="177" y="183"/>
                  </a:cubicBezTo>
                  <a:cubicBezTo>
                    <a:pt x="177" y="179"/>
                    <a:pt x="175" y="178"/>
                    <a:pt x="172" y="177"/>
                  </a:cubicBezTo>
                  <a:cubicBezTo>
                    <a:pt x="172" y="178"/>
                    <a:pt x="171" y="178"/>
                    <a:pt x="171" y="180"/>
                  </a:cubicBezTo>
                  <a:close/>
                  <a:moveTo>
                    <a:pt x="403" y="187"/>
                  </a:moveTo>
                  <a:cubicBezTo>
                    <a:pt x="408" y="189"/>
                    <a:pt x="411" y="193"/>
                    <a:pt x="416" y="195"/>
                  </a:cubicBezTo>
                  <a:cubicBezTo>
                    <a:pt x="417" y="192"/>
                    <a:pt x="419" y="190"/>
                    <a:pt x="421" y="188"/>
                  </a:cubicBezTo>
                  <a:cubicBezTo>
                    <a:pt x="420" y="181"/>
                    <a:pt x="414" y="179"/>
                    <a:pt x="408" y="177"/>
                  </a:cubicBezTo>
                  <a:cubicBezTo>
                    <a:pt x="407" y="181"/>
                    <a:pt x="404" y="183"/>
                    <a:pt x="403" y="187"/>
                  </a:cubicBezTo>
                  <a:close/>
                  <a:moveTo>
                    <a:pt x="63" y="183"/>
                  </a:moveTo>
                  <a:cubicBezTo>
                    <a:pt x="69" y="186"/>
                    <a:pt x="75" y="190"/>
                    <a:pt x="81" y="193"/>
                  </a:cubicBezTo>
                  <a:cubicBezTo>
                    <a:pt x="80" y="185"/>
                    <a:pt x="71" y="182"/>
                    <a:pt x="64" y="178"/>
                  </a:cubicBezTo>
                  <a:cubicBezTo>
                    <a:pt x="65" y="180"/>
                    <a:pt x="63" y="181"/>
                    <a:pt x="63" y="183"/>
                  </a:cubicBezTo>
                  <a:close/>
                  <a:moveTo>
                    <a:pt x="165" y="180"/>
                  </a:moveTo>
                  <a:cubicBezTo>
                    <a:pt x="162" y="179"/>
                    <a:pt x="160" y="178"/>
                    <a:pt x="157" y="178"/>
                  </a:cubicBezTo>
                  <a:cubicBezTo>
                    <a:pt x="159" y="179"/>
                    <a:pt x="164" y="184"/>
                    <a:pt x="165" y="180"/>
                  </a:cubicBezTo>
                  <a:close/>
                  <a:moveTo>
                    <a:pt x="288" y="185"/>
                  </a:moveTo>
                  <a:cubicBezTo>
                    <a:pt x="286" y="183"/>
                    <a:pt x="285" y="179"/>
                    <a:pt x="282" y="178"/>
                  </a:cubicBezTo>
                  <a:cubicBezTo>
                    <a:pt x="282" y="179"/>
                    <a:pt x="281" y="179"/>
                    <a:pt x="281" y="181"/>
                  </a:cubicBezTo>
                  <a:cubicBezTo>
                    <a:pt x="284" y="181"/>
                    <a:pt x="286" y="184"/>
                    <a:pt x="288" y="185"/>
                  </a:cubicBezTo>
                  <a:close/>
                  <a:moveTo>
                    <a:pt x="335" y="184"/>
                  </a:moveTo>
                  <a:cubicBezTo>
                    <a:pt x="337" y="185"/>
                    <a:pt x="338" y="187"/>
                    <a:pt x="341" y="188"/>
                  </a:cubicBezTo>
                  <a:cubicBezTo>
                    <a:pt x="342" y="186"/>
                    <a:pt x="343" y="184"/>
                    <a:pt x="344" y="182"/>
                  </a:cubicBezTo>
                  <a:cubicBezTo>
                    <a:pt x="341" y="181"/>
                    <a:pt x="339" y="179"/>
                    <a:pt x="337" y="178"/>
                  </a:cubicBezTo>
                  <a:cubicBezTo>
                    <a:pt x="336" y="180"/>
                    <a:pt x="335" y="182"/>
                    <a:pt x="335" y="184"/>
                  </a:cubicBezTo>
                  <a:close/>
                  <a:moveTo>
                    <a:pt x="498" y="182"/>
                  </a:moveTo>
                  <a:cubicBezTo>
                    <a:pt x="499" y="182"/>
                    <a:pt x="499" y="182"/>
                    <a:pt x="500" y="182"/>
                  </a:cubicBezTo>
                  <a:cubicBezTo>
                    <a:pt x="499" y="180"/>
                    <a:pt x="500" y="179"/>
                    <a:pt x="499" y="178"/>
                  </a:cubicBezTo>
                  <a:cubicBezTo>
                    <a:pt x="499" y="180"/>
                    <a:pt x="498" y="180"/>
                    <a:pt x="498" y="182"/>
                  </a:cubicBezTo>
                  <a:close/>
                  <a:moveTo>
                    <a:pt x="608" y="200"/>
                  </a:moveTo>
                  <a:cubicBezTo>
                    <a:pt x="610" y="201"/>
                    <a:pt x="609" y="206"/>
                    <a:pt x="612" y="206"/>
                  </a:cubicBezTo>
                  <a:cubicBezTo>
                    <a:pt x="614" y="197"/>
                    <a:pt x="620" y="186"/>
                    <a:pt x="612" y="179"/>
                  </a:cubicBezTo>
                  <a:cubicBezTo>
                    <a:pt x="611" y="185"/>
                    <a:pt x="618" y="197"/>
                    <a:pt x="608" y="200"/>
                  </a:cubicBezTo>
                  <a:close/>
                  <a:moveTo>
                    <a:pt x="544" y="185"/>
                  </a:moveTo>
                  <a:cubicBezTo>
                    <a:pt x="541" y="183"/>
                    <a:pt x="540" y="180"/>
                    <a:pt x="536" y="179"/>
                  </a:cubicBezTo>
                  <a:cubicBezTo>
                    <a:pt x="537" y="183"/>
                    <a:pt x="542" y="185"/>
                    <a:pt x="544" y="185"/>
                  </a:cubicBezTo>
                  <a:close/>
                  <a:moveTo>
                    <a:pt x="591" y="188"/>
                  </a:moveTo>
                  <a:cubicBezTo>
                    <a:pt x="593" y="184"/>
                    <a:pt x="590" y="181"/>
                    <a:pt x="588" y="179"/>
                  </a:cubicBezTo>
                  <a:cubicBezTo>
                    <a:pt x="586" y="183"/>
                    <a:pt x="590" y="186"/>
                    <a:pt x="591" y="188"/>
                  </a:cubicBezTo>
                  <a:close/>
                  <a:moveTo>
                    <a:pt x="556" y="189"/>
                  </a:moveTo>
                  <a:cubicBezTo>
                    <a:pt x="559" y="191"/>
                    <a:pt x="561" y="194"/>
                    <a:pt x="565" y="195"/>
                  </a:cubicBezTo>
                  <a:cubicBezTo>
                    <a:pt x="566" y="193"/>
                    <a:pt x="567" y="192"/>
                    <a:pt x="567" y="189"/>
                  </a:cubicBezTo>
                  <a:cubicBezTo>
                    <a:pt x="564" y="186"/>
                    <a:pt x="561" y="183"/>
                    <a:pt x="558" y="180"/>
                  </a:cubicBezTo>
                  <a:cubicBezTo>
                    <a:pt x="557" y="183"/>
                    <a:pt x="557" y="186"/>
                    <a:pt x="556" y="189"/>
                  </a:cubicBezTo>
                  <a:close/>
                  <a:moveTo>
                    <a:pt x="635" y="184"/>
                  </a:moveTo>
                  <a:cubicBezTo>
                    <a:pt x="636" y="184"/>
                    <a:pt x="638" y="180"/>
                    <a:pt x="636" y="181"/>
                  </a:cubicBezTo>
                  <a:cubicBezTo>
                    <a:pt x="636" y="182"/>
                    <a:pt x="635" y="182"/>
                    <a:pt x="635" y="184"/>
                  </a:cubicBezTo>
                  <a:close/>
                  <a:moveTo>
                    <a:pt x="51" y="186"/>
                  </a:moveTo>
                  <a:cubicBezTo>
                    <a:pt x="52" y="185"/>
                    <a:pt x="52" y="186"/>
                    <a:pt x="53" y="186"/>
                  </a:cubicBezTo>
                  <a:cubicBezTo>
                    <a:pt x="53" y="184"/>
                    <a:pt x="54" y="183"/>
                    <a:pt x="54" y="182"/>
                  </a:cubicBezTo>
                  <a:cubicBezTo>
                    <a:pt x="53" y="181"/>
                    <a:pt x="52" y="181"/>
                    <a:pt x="51" y="181"/>
                  </a:cubicBezTo>
                  <a:cubicBezTo>
                    <a:pt x="51" y="183"/>
                    <a:pt x="51" y="184"/>
                    <a:pt x="51" y="186"/>
                  </a:cubicBezTo>
                  <a:close/>
                  <a:moveTo>
                    <a:pt x="487" y="189"/>
                  </a:moveTo>
                  <a:cubicBezTo>
                    <a:pt x="484" y="187"/>
                    <a:pt x="483" y="180"/>
                    <a:pt x="479" y="182"/>
                  </a:cubicBezTo>
                  <a:cubicBezTo>
                    <a:pt x="480" y="186"/>
                    <a:pt x="484" y="186"/>
                    <a:pt x="487" y="189"/>
                  </a:cubicBezTo>
                  <a:close/>
                  <a:moveTo>
                    <a:pt x="39" y="192"/>
                  </a:moveTo>
                  <a:cubicBezTo>
                    <a:pt x="41" y="190"/>
                    <a:pt x="41" y="184"/>
                    <a:pt x="39" y="182"/>
                  </a:cubicBezTo>
                  <a:cubicBezTo>
                    <a:pt x="40" y="185"/>
                    <a:pt x="38" y="189"/>
                    <a:pt x="39" y="192"/>
                  </a:cubicBezTo>
                  <a:close/>
                  <a:moveTo>
                    <a:pt x="233" y="184"/>
                  </a:moveTo>
                  <a:cubicBezTo>
                    <a:pt x="232" y="184"/>
                    <a:pt x="232" y="181"/>
                    <a:pt x="230" y="182"/>
                  </a:cubicBezTo>
                  <a:cubicBezTo>
                    <a:pt x="230" y="183"/>
                    <a:pt x="232" y="186"/>
                    <a:pt x="233" y="184"/>
                  </a:cubicBezTo>
                  <a:close/>
                  <a:moveTo>
                    <a:pt x="55" y="188"/>
                  </a:moveTo>
                  <a:cubicBezTo>
                    <a:pt x="57" y="187"/>
                    <a:pt x="58" y="184"/>
                    <a:pt x="56" y="183"/>
                  </a:cubicBezTo>
                  <a:cubicBezTo>
                    <a:pt x="55" y="183"/>
                    <a:pt x="54" y="186"/>
                    <a:pt x="55" y="188"/>
                  </a:cubicBezTo>
                  <a:close/>
                  <a:moveTo>
                    <a:pt x="168" y="183"/>
                  </a:moveTo>
                  <a:cubicBezTo>
                    <a:pt x="170" y="187"/>
                    <a:pt x="177" y="189"/>
                    <a:pt x="180" y="190"/>
                  </a:cubicBezTo>
                  <a:cubicBezTo>
                    <a:pt x="179" y="186"/>
                    <a:pt x="173" y="183"/>
                    <a:pt x="168" y="183"/>
                  </a:cubicBezTo>
                  <a:close/>
                  <a:moveTo>
                    <a:pt x="188" y="187"/>
                  </a:moveTo>
                  <a:cubicBezTo>
                    <a:pt x="187" y="184"/>
                    <a:pt x="185" y="183"/>
                    <a:pt x="182" y="183"/>
                  </a:cubicBezTo>
                  <a:cubicBezTo>
                    <a:pt x="183" y="185"/>
                    <a:pt x="185" y="189"/>
                    <a:pt x="188" y="187"/>
                  </a:cubicBezTo>
                  <a:close/>
                  <a:moveTo>
                    <a:pt x="257" y="189"/>
                  </a:moveTo>
                  <a:cubicBezTo>
                    <a:pt x="260" y="192"/>
                    <a:pt x="263" y="188"/>
                    <a:pt x="265" y="187"/>
                  </a:cubicBezTo>
                  <a:cubicBezTo>
                    <a:pt x="265" y="184"/>
                    <a:pt x="262" y="184"/>
                    <a:pt x="260" y="183"/>
                  </a:cubicBezTo>
                  <a:cubicBezTo>
                    <a:pt x="259" y="184"/>
                    <a:pt x="258" y="186"/>
                    <a:pt x="257" y="189"/>
                  </a:cubicBezTo>
                  <a:close/>
                  <a:moveTo>
                    <a:pt x="397" y="188"/>
                  </a:moveTo>
                  <a:cubicBezTo>
                    <a:pt x="395" y="185"/>
                    <a:pt x="391" y="185"/>
                    <a:pt x="388" y="183"/>
                  </a:cubicBezTo>
                  <a:cubicBezTo>
                    <a:pt x="390" y="185"/>
                    <a:pt x="394" y="188"/>
                    <a:pt x="397" y="188"/>
                  </a:cubicBezTo>
                  <a:close/>
                  <a:moveTo>
                    <a:pt x="514" y="192"/>
                  </a:moveTo>
                  <a:cubicBezTo>
                    <a:pt x="516" y="193"/>
                    <a:pt x="517" y="196"/>
                    <a:pt x="521" y="196"/>
                  </a:cubicBezTo>
                  <a:cubicBezTo>
                    <a:pt x="521" y="193"/>
                    <a:pt x="523" y="191"/>
                    <a:pt x="523" y="187"/>
                  </a:cubicBezTo>
                  <a:cubicBezTo>
                    <a:pt x="522" y="185"/>
                    <a:pt x="520" y="185"/>
                    <a:pt x="520" y="183"/>
                  </a:cubicBezTo>
                  <a:cubicBezTo>
                    <a:pt x="519" y="183"/>
                    <a:pt x="518" y="183"/>
                    <a:pt x="517" y="183"/>
                  </a:cubicBezTo>
                  <a:cubicBezTo>
                    <a:pt x="516" y="186"/>
                    <a:pt x="514" y="188"/>
                    <a:pt x="514" y="192"/>
                  </a:cubicBezTo>
                  <a:close/>
                  <a:moveTo>
                    <a:pt x="276" y="187"/>
                  </a:moveTo>
                  <a:cubicBezTo>
                    <a:pt x="280" y="188"/>
                    <a:pt x="282" y="191"/>
                    <a:pt x="286" y="190"/>
                  </a:cubicBezTo>
                  <a:cubicBezTo>
                    <a:pt x="284" y="187"/>
                    <a:pt x="282" y="185"/>
                    <a:pt x="279" y="183"/>
                  </a:cubicBezTo>
                  <a:cubicBezTo>
                    <a:pt x="278" y="184"/>
                    <a:pt x="277" y="185"/>
                    <a:pt x="276" y="187"/>
                  </a:cubicBezTo>
                  <a:close/>
                  <a:moveTo>
                    <a:pt x="356" y="187"/>
                  </a:moveTo>
                  <a:cubicBezTo>
                    <a:pt x="355" y="185"/>
                    <a:pt x="355" y="183"/>
                    <a:pt x="352" y="183"/>
                  </a:cubicBezTo>
                  <a:cubicBezTo>
                    <a:pt x="352" y="185"/>
                    <a:pt x="354" y="187"/>
                    <a:pt x="356" y="187"/>
                  </a:cubicBezTo>
                  <a:close/>
                  <a:moveTo>
                    <a:pt x="445" y="190"/>
                  </a:moveTo>
                  <a:cubicBezTo>
                    <a:pt x="448" y="193"/>
                    <a:pt x="451" y="195"/>
                    <a:pt x="454" y="197"/>
                  </a:cubicBezTo>
                  <a:cubicBezTo>
                    <a:pt x="455" y="191"/>
                    <a:pt x="452" y="188"/>
                    <a:pt x="450" y="184"/>
                  </a:cubicBezTo>
                  <a:cubicBezTo>
                    <a:pt x="446" y="184"/>
                    <a:pt x="447" y="188"/>
                    <a:pt x="445" y="190"/>
                  </a:cubicBezTo>
                  <a:close/>
                  <a:moveTo>
                    <a:pt x="145" y="193"/>
                  </a:moveTo>
                  <a:cubicBezTo>
                    <a:pt x="147" y="192"/>
                    <a:pt x="151" y="187"/>
                    <a:pt x="146" y="186"/>
                  </a:cubicBezTo>
                  <a:cubicBezTo>
                    <a:pt x="146" y="188"/>
                    <a:pt x="143" y="191"/>
                    <a:pt x="145" y="193"/>
                  </a:cubicBezTo>
                  <a:close/>
                  <a:moveTo>
                    <a:pt x="344" y="190"/>
                  </a:moveTo>
                  <a:cubicBezTo>
                    <a:pt x="347" y="192"/>
                    <a:pt x="349" y="194"/>
                    <a:pt x="352" y="195"/>
                  </a:cubicBezTo>
                  <a:cubicBezTo>
                    <a:pt x="352" y="190"/>
                    <a:pt x="349" y="188"/>
                    <a:pt x="346" y="186"/>
                  </a:cubicBezTo>
                  <a:cubicBezTo>
                    <a:pt x="346" y="188"/>
                    <a:pt x="344" y="188"/>
                    <a:pt x="344" y="190"/>
                  </a:cubicBezTo>
                  <a:close/>
                  <a:moveTo>
                    <a:pt x="501" y="189"/>
                  </a:moveTo>
                  <a:cubicBezTo>
                    <a:pt x="500" y="188"/>
                    <a:pt x="498" y="185"/>
                    <a:pt x="496" y="186"/>
                  </a:cubicBezTo>
                  <a:cubicBezTo>
                    <a:pt x="498" y="187"/>
                    <a:pt x="499" y="188"/>
                    <a:pt x="501" y="189"/>
                  </a:cubicBezTo>
                  <a:close/>
                  <a:moveTo>
                    <a:pt x="535" y="189"/>
                  </a:moveTo>
                  <a:cubicBezTo>
                    <a:pt x="537" y="192"/>
                    <a:pt x="542" y="193"/>
                    <a:pt x="544" y="196"/>
                  </a:cubicBezTo>
                  <a:cubicBezTo>
                    <a:pt x="545" y="195"/>
                    <a:pt x="546" y="192"/>
                    <a:pt x="545" y="190"/>
                  </a:cubicBezTo>
                  <a:cubicBezTo>
                    <a:pt x="540" y="190"/>
                    <a:pt x="540" y="186"/>
                    <a:pt x="535" y="186"/>
                  </a:cubicBezTo>
                  <a:cubicBezTo>
                    <a:pt x="535" y="186"/>
                    <a:pt x="534" y="187"/>
                    <a:pt x="535" y="189"/>
                  </a:cubicBezTo>
                  <a:close/>
                  <a:moveTo>
                    <a:pt x="62" y="194"/>
                  </a:moveTo>
                  <a:cubicBezTo>
                    <a:pt x="70" y="198"/>
                    <a:pt x="76" y="204"/>
                    <a:pt x="83" y="209"/>
                  </a:cubicBezTo>
                  <a:cubicBezTo>
                    <a:pt x="83" y="205"/>
                    <a:pt x="83" y="202"/>
                    <a:pt x="82" y="197"/>
                  </a:cubicBezTo>
                  <a:cubicBezTo>
                    <a:pt x="75" y="193"/>
                    <a:pt x="69" y="189"/>
                    <a:pt x="61" y="186"/>
                  </a:cubicBezTo>
                  <a:cubicBezTo>
                    <a:pt x="59" y="189"/>
                    <a:pt x="62" y="191"/>
                    <a:pt x="62" y="194"/>
                  </a:cubicBezTo>
                  <a:close/>
                  <a:moveTo>
                    <a:pt x="439" y="192"/>
                  </a:moveTo>
                  <a:cubicBezTo>
                    <a:pt x="439" y="189"/>
                    <a:pt x="433" y="186"/>
                    <a:pt x="433" y="187"/>
                  </a:cubicBezTo>
                  <a:cubicBezTo>
                    <a:pt x="434" y="189"/>
                    <a:pt x="437" y="190"/>
                    <a:pt x="439" y="192"/>
                  </a:cubicBezTo>
                  <a:close/>
                  <a:moveTo>
                    <a:pt x="104" y="201"/>
                  </a:moveTo>
                  <a:cubicBezTo>
                    <a:pt x="107" y="200"/>
                    <a:pt x="108" y="198"/>
                    <a:pt x="111" y="197"/>
                  </a:cubicBezTo>
                  <a:cubicBezTo>
                    <a:pt x="108" y="196"/>
                    <a:pt x="111" y="194"/>
                    <a:pt x="110" y="191"/>
                  </a:cubicBezTo>
                  <a:cubicBezTo>
                    <a:pt x="107" y="190"/>
                    <a:pt x="108" y="188"/>
                    <a:pt x="104" y="187"/>
                  </a:cubicBezTo>
                  <a:cubicBezTo>
                    <a:pt x="104" y="192"/>
                    <a:pt x="98" y="199"/>
                    <a:pt x="104" y="201"/>
                  </a:cubicBezTo>
                  <a:close/>
                  <a:moveTo>
                    <a:pt x="485" y="193"/>
                  </a:moveTo>
                  <a:cubicBezTo>
                    <a:pt x="485" y="191"/>
                    <a:pt x="483" y="191"/>
                    <a:pt x="484" y="190"/>
                  </a:cubicBezTo>
                  <a:cubicBezTo>
                    <a:pt x="480" y="191"/>
                    <a:pt x="480" y="187"/>
                    <a:pt x="476" y="187"/>
                  </a:cubicBezTo>
                  <a:cubicBezTo>
                    <a:pt x="478" y="190"/>
                    <a:pt x="482" y="197"/>
                    <a:pt x="485" y="193"/>
                  </a:cubicBezTo>
                  <a:close/>
                  <a:moveTo>
                    <a:pt x="183" y="198"/>
                  </a:moveTo>
                  <a:cubicBezTo>
                    <a:pt x="182" y="194"/>
                    <a:pt x="177" y="194"/>
                    <a:pt x="177" y="192"/>
                  </a:cubicBezTo>
                  <a:cubicBezTo>
                    <a:pt x="172" y="193"/>
                    <a:pt x="170" y="187"/>
                    <a:pt x="165" y="187"/>
                  </a:cubicBezTo>
                  <a:cubicBezTo>
                    <a:pt x="170" y="191"/>
                    <a:pt x="176" y="196"/>
                    <a:pt x="183" y="198"/>
                  </a:cubicBezTo>
                  <a:close/>
                  <a:moveTo>
                    <a:pt x="496" y="194"/>
                  </a:moveTo>
                  <a:cubicBezTo>
                    <a:pt x="498" y="194"/>
                    <a:pt x="499" y="193"/>
                    <a:pt x="499" y="191"/>
                  </a:cubicBezTo>
                  <a:cubicBezTo>
                    <a:pt x="496" y="191"/>
                    <a:pt x="496" y="187"/>
                    <a:pt x="493" y="187"/>
                  </a:cubicBezTo>
                  <a:cubicBezTo>
                    <a:pt x="493" y="191"/>
                    <a:pt x="496" y="191"/>
                    <a:pt x="496" y="194"/>
                  </a:cubicBezTo>
                  <a:close/>
                  <a:moveTo>
                    <a:pt x="45" y="198"/>
                  </a:moveTo>
                  <a:cubicBezTo>
                    <a:pt x="46" y="195"/>
                    <a:pt x="46" y="191"/>
                    <a:pt x="46" y="188"/>
                  </a:cubicBezTo>
                  <a:cubicBezTo>
                    <a:pt x="45" y="191"/>
                    <a:pt x="40" y="196"/>
                    <a:pt x="45" y="198"/>
                  </a:cubicBezTo>
                  <a:close/>
                  <a:moveTo>
                    <a:pt x="379" y="195"/>
                  </a:moveTo>
                  <a:cubicBezTo>
                    <a:pt x="383" y="196"/>
                    <a:pt x="386" y="199"/>
                    <a:pt x="391" y="200"/>
                  </a:cubicBezTo>
                  <a:cubicBezTo>
                    <a:pt x="391" y="197"/>
                    <a:pt x="388" y="196"/>
                    <a:pt x="389" y="192"/>
                  </a:cubicBezTo>
                  <a:cubicBezTo>
                    <a:pt x="385" y="194"/>
                    <a:pt x="387" y="188"/>
                    <a:pt x="384" y="188"/>
                  </a:cubicBezTo>
                  <a:cubicBezTo>
                    <a:pt x="383" y="190"/>
                    <a:pt x="380" y="192"/>
                    <a:pt x="379" y="195"/>
                  </a:cubicBezTo>
                  <a:close/>
                  <a:moveTo>
                    <a:pt x="396" y="192"/>
                  </a:moveTo>
                  <a:cubicBezTo>
                    <a:pt x="395" y="189"/>
                    <a:pt x="392" y="189"/>
                    <a:pt x="390" y="188"/>
                  </a:cubicBezTo>
                  <a:cubicBezTo>
                    <a:pt x="391" y="190"/>
                    <a:pt x="393" y="191"/>
                    <a:pt x="396" y="192"/>
                  </a:cubicBezTo>
                  <a:close/>
                  <a:moveTo>
                    <a:pt x="265" y="192"/>
                  </a:moveTo>
                  <a:cubicBezTo>
                    <a:pt x="268" y="192"/>
                    <a:pt x="268" y="190"/>
                    <a:pt x="269" y="189"/>
                  </a:cubicBezTo>
                  <a:cubicBezTo>
                    <a:pt x="267" y="189"/>
                    <a:pt x="266" y="191"/>
                    <a:pt x="265" y="192"/>
                  </a:cubicBezTo>
                  <a:close/>
                  <a:moveTo>
                    <a:pt x="373" y="197"/>
                  </a:moveTo>
                  <a:cubicBezTo>
                    <a:pt x="368" y="194"/>
                    <a:pt x="364" y="191"/>
                    <a:pt x="359" y="189"/>
                  </a:cubicBezTo>
                  <a:cubicBezTo>
                    <a:pt x="361" y="194"/>
                    <a:pt x="369" y="204"/>
                    <a:pt x="373" y="197"/>
                  </a:cubicBezTo>
                  <a:close/>
                  <a:moveTo>
                    <a:pt x="137" y="196"/>
                  </a:moveTo>
                  <a:cubicBezTo>
                    <a:pt x="137" y="195"/>
                    <a:pt x="137" y="195"/>
                    <a:pt x="138" y="195"/>
                  </a:cubicBezTo>
                  <a:cubicBezTo>
                    <a:pt x="136" y="192"/>
                    <a:pt x="130" y="190"/>
                    <a:pt x="126" y="190"/>
                  </a:cubicBezTo>
                  <a:cubicBezTo>
                    <a:pt x="131" y="191"/>
                    <a:pt x="132" y="195"/>
                    <a:pt x="137" y="196"/>
                  </a:cubicBezTo>
                  <a:close/>
                  <a:moveTo>
                    <a:pt x="270" y="194"/>
                  </a:moveTo>
                  <a:cubicBezTo>
                    <a:pt x="271" y="197"/>
                    <a:pt x="275" y="198"/>
                    <a:pt x="279" y="200"/>
                  </a:cubicBezTo>
                  <a:cubicBezTo>
                    <a:pt x="278" y="196"/>
                    <a:pt x="281" y="197"/>
                    <a:pt x="281" y="194"/>
                  </a:cubicBezTo>
                  <a:cubicBezTo>
                    <a:pt x="279" y="192"/>
                    <a:pt x="276" y="191"/>
                    <a:pt x="274" y="189"/>
                  </a:cubicBezTo>
                  <a:cubicBezTo>
                    <a:pt x="273" y="191"/>
                    <a:pt x="271" y="193"/>
                    <a:pt x="270" y="194"/>
                  </a:cubicBezTo>
                  <a:close/>
                  <a:moveTo>
                    <a:pt x="526" y="200"/>
                  </a:moveTo>
                  <a:cubicBezTo>
                    <a:pt x="528" y="197"/>
                    <a:pt x="527" y="194"/>
                    <a:pt x="529" y="190"/>
                  </a:cubicBezTo>
                  <a:cubicBezTo>
                    <a:pt x="528" y="190"/>
                    <a:pt x="528" y="189"/>
                    <a:pt x="527" y="189"/>
                  </a:cubicBezTo>
                  <a:cubicBezTo>
                    <a:pt x="527" y="193"/>
                    <a:pt x="523" y="198"/>
                    <a:pt x="526" y="200"/>
                  </a:cubicBezTo>
                  <a:close/>
                  <a:moveTo>
                    <a:pt x="218" y="196"/>
                  </a:moveTo>
                  <a:cubicBezTo>
                    <a:pt x="226" y="200"/>
                    <a:pt x="231" y="206"/>
                    <a:pt x="239" y="209"/>
                  </a:cubicBezTo>
                  <a:cubicBezTo>
                    <a:pt x="241" y="208"/>
                    <a:pt x="242" y="205"/>
                    <a:pt x="244" y="206"/>
                  </a:cubicBezTo>
                  <a:cubicBezTo>
                    <a:pt x="244" y="204"/>
                    <a:pt x="245" y="204"/>
                    <a:pt x="245" y="202"/>
                  </a:cubicBezTo>
                  <a:cubicBezTo>
                    <a:pt x="238" y="199"/>
                    <a:pt x="229" y="190"/>
                    <a:pt x="224" y="191"/>
                  </a:cubicBezTo>
                  <a:cubicBezTo>
                    <a:pt x="224" y="191"/>
                    <a:pt x="225" y="191"/>
                    <a:pt x="225" y="192"/>
                  </a:cubicBezTo>
                  <a:cubicBezTo>
                    <a:pt x="222" y="188"/>
                    <a:pt x="219" y="193"/>
                    <a:pt x="218" y="196"/>
                  </a:cubicBezTo>
                  <a:close/>
                  <a:moveTo>
                    <a:pt x="460" y="198"/>
                  </a:moveTo>
                  <a:cubicBezTo>
                    <a:pt x="460" y="196"/>
                    <a:pt x="463" y="197"/>
                    <a:pt x="463" y="195"/>
                  </a:cubicBezTo>
                  <a:cubicBezTo>
                    <a:pt x="462" y="193"/>
                    <a:pt x="459" y="189"/>
                    <a:pt x="457" y="190"/>
                  </a:cubicBezTo>
                  <a:cubicBezTo>
                    <a:pt x="459" y="192"/>
                    <a:pt x="459" y="196"/>
                    <a:pt x="460" y="198"/>
                  </a:cubicBezTo>
                  <a:close/>
                  <a:moveTo>
                    <a:pt x="633" y="196"/>
                  </a:moveTo>
                  <a:cubicBezTo>
                    <a:pt x="633" y="194"/>
                    <a:pt x="636" y="191"/>
                    <a:pt x="634" y="190"/>
                  </a:cubicBezTo>
                  <a:cubicBezTo>
                    <a:pt x="634" y="192"/>
                    <a:pt x="631" y="195"/>
                    <a:pt x="633" y="196"/>
                  </a:cubicBezTo>
                  <a:close/>
                  <a:moveTo>
                    <a:pt x="293" y="195"/>
                  </a:moveTo>
                  <a:cubicBezTo>
                    <a:pt x="293" y="193"/>
                    <a:pt x="290" y="193"/>
                    <a:pt x="290" y="190"/>
                  </a:cubicBezTo>
                  <a:cubicBezTo>
                    <a:pt x="289" y="190"/>
                    <a:pt x="288" y="191"/>
                    <a:pt x="287" y="191"/>
                  </a:cubicBezTo>
                  <a:cubicBezTo>
                    <a:pt x="287" y="194"/>
                    <a:pt x="292" y="196"/>
                    <a:pt x="293" y="195"/>
                  </a:cubicBezTo>
                  <a:close/>
                  <a:moveTo>
                    <a:pt x="327" y="196"/>
                  </a:moveTo>
                  <a:cubicBezTo>
                    <a:pt x="330" y="193"/>
                    <a:pt x="324" y="192"/>
                    <a:pt x="324" y="190"/>
                  </a:cubicBezTo>
                  <a:cubicBezTo>
                    <a:pt x="323" y="192"/>
                    <a:pt x="326" y="195"/>
                    <a:pt x="327" y="196"/>
                  </a:cubicBezTo>
                  <a:close/>
                  <a:moveTo>
                    <a:pt x="433" y="201"/>
                  </a:moveTo>
                  <a:cubicBezTo>
                    <a:pt x="435" y="200"/>
                    <a:pt x="436" y="198"/>
                    <a:pt x="437" y="195"/>
                  </a:cubicBezTo>
                  <a:cubicBezTo>
                    <a:pt x="432" y="195"/>
                    <a:pt x="431" y="189"/>
                    <a:pt x="428" y="191"/>
                  </a:cubicBezTo>
                  <a:cubicBezTo>
                    <a:pt x="430" y="194"/>
                    <a:pt x="431" y="198"/>
                    <a:pt x="433" y="201"/>
                  </a:cubicBezTo>
                  <a:close/>
                  <a:moveTo>
                    <a:pt x="333" y="192"/>
                  </a:moveTo>
                  <a:cubicBezTo>
                    <a:pt x="335" y="193"/>
                    <a:pt x="335" y="195"/>
                    <a:pt x="337" y="195"/>
                  </a:cubicBezTo>
                  <a:cubicBezTo>
                    <a:pt x="337" y="193"/>
                    <a:pt x="334" y="190"/>
                    <a:pt x="333" y="192"/>
                  </a:cubicBezTo>
                  <a:close/>
                  <a:moveTo>
                    <a:pt x="417" y="198"/>
                  </a:moveTo>
                  <a:cubicBezTo>
                    <a:pt x="422" y="200"/>
                    <a:pt x="425" y="203"/>
                    <a:pt x="430" y="206"/>
                  </a:cubicBezTo>
                  <a:cubicBezTo>
                    <a:pt x="429" y="202"/>
                    <a:pt x="426" y="201"/>
                    <a:pt x="428" y="196"/>
                  </a:cubicBezTo>
                  <a:cubicBezTo>
                    <a:pt x="423" y="196"/>
                    <a:pt x="426" y="192"/>
                    <a:pt x="422" y="191"/>
                  </a:cubicBezTo>
                  <a:cubicBezTo>
                    <a:pt x="420" y="193"/>
                    <a:pt x="418" y="195"/>
                    <a:pt x="417" y="198"/>
                  </a:cubicBezTo>
                  <a:close/>
                  <a:moveTo>
                    <a:pt x="600" y="195"/>
                  </a:moveTo>
                  <a:cubicBezTo>
                    <a:pt x="600" y="193"/>
                    <a:pt x="598" y="193"/>
                    <a:pt x="597" y="191"/>
                  </a:cubicBezTo>
                  <a:cubicBezTo>
                    <a:pt x="595" y="193"/>
                    <a:pt x="597" y="196"/>
                    <a:pt x="600" y="195"/>
                  </a:cubicBezTo>
                  <a:close/>
                  <a:moveTo>
                    <a:pt x="149" y="195"/>
                  </a:moveTo>
                  <a:cubicBezTo>
                    <a:pt x="151" y="196"/>
                    <a:pt x="154" y="198"/>
                    <a:pt x="155" y="195"/>
                  </a:cubicBezTo>
                  <a:cubicBezTo>
                    <a:pt x="153" y="191"/>
                    <a:pt x="150" y="191"/>
                    <a:pt x="149" y="195"/>
                  </a:cubicBezTo>
                  <a:close/>
                  <a:moveTo>
                    <a:pt x="509" y="195"/>
                  </a:moveTo>
                  <a:cubicBezTo>
                    <a:pt x="509" y="193"/>
                    <a:pt x="507" y="192"/>
                    <a:pt x="505" y="192"/>
                  </a:cubicBezTo>
                  <a:cubicBezTo>
                    <a:pt x="505" y="193"/>
                    <a:pt x="506" y="196"/>
                    <a:pt x="509" y="195"/>
                  </a:cubicBezTo>
                  <a:close/>
                  <a:moveTo>
                    <a:pt x="189" y="195"/>
                  </a:moveTo>
                  <a:cubicBezTo>
                    <a:pt x="193" y="198"/>
                    <a:pt x="198" y="200"/>
                    <a:pt x="202" y="203"/>
                  </a:cubicBezTo>
                  <a:cubicBezTo>
                    <a:pt x="203" y="201"/>
                    <a:pt x="205" y="201"/>
                    <a:pt x="205" y="199"/>
                  </a:cubicBezTo>
                  <a:cubicBezTo>
                    <a:pt x="200" y="198"/>
                    <a:pt x="192" y="189"/>
                    <a:pt x="189" y="195"/>
                  </a:cubicBezTo>
                  <a:close/>
                  <a:moveTo>
                    <a:pt x="585" y="208"/>
                  </a:moveTo>
                  <a:cubicBezTo>
                    <a:pt x="589" y="204"/>
                    <a:pt x="588" y="199"/>
                    <a:pt x="589" y="194"/>
                  </a:cubicBezTo>
                  <a:cubicBezTo>
                    <a:pt x="588" y="194"/>
                    <a:pt x="587" y="192"/>
                    <a:pt x="584" y="192"/>
                  </a:cubicBezTo>
                  <a:cubicBezTo>
                    <a:pt x="583" y="198"/>
                    <a:pt x="584" y="202"/>
                    <a:pt x="585" y="208"/>
                  </a:cubicBezTo>
                  <a:close/>
                  <a:moveTo>
                    <a:pt x="177" y="213"/>
                  </a:moveTo>
                  <a:cubicBezTo>
                    <a:pt x="177" y="211"/>
                    <a:pt x="179" y="209"/>
                    <a:pt x="179" y="207"/>
                  </a:cubicBezTo>
                  <a:cubicBezTo>
                    <a:pt x="173" y="204"/>
                    <a:pt x="170" y="199"/>
                    <a:pt x="163" y="197"/>
                  </a:cubicBezTo>
                  <a:cubicBezTo>
                    <a:pt x="165" y="195"/>
                    <a:pt x="161" y="195"/>
                    <a:pt x="160" y="193"/>
                  </a:cubicBezTo>
                  <a:cubicBezTo>
                    <a:pt x="163" y="200"/>
                    <a:pt x="170" y="207"/>
                    <a:pt x="177" y="213"/>
                  </a:cubicBezTo>
                  <a:close/>
                  <a:moveTo>
                    <a:pt x="209" y="195"/>
                  </a:moveTo>
                  <a:cubicBezTo>
                    <a:pt x="209" y="194"/>
                    <a:pt x="209" y="194"/>
                    <a:pt x="209" y="193"/>
                  </a:cubicBezTo>
                  <a:cubicBezTo>
                    <a:pt x="208" y="193"/>
                    <a:pt x="207" y="193"/>
                    <a:pt x="207" y="193"/>
                  </a:cubicBezTo>
                  <a:cubicBezTo>
                    <a:pt x="207" y="194"/>
                    <a:pt x="207" y="195"/>
                    <a:pt x="209" y="195"/>
                  </a:cubicBezTo>
                  <a:close/>
                  <a:moveTo>
                    <a:pt x="399" y="193"/>
                  </a:moveTo>
                  <a:cubicBezTo>
                    <a:pt x="400" y="199"/>
                    <a:pt x="405" y="200"/>
                    <a:pt x="409" y="203"/>
                  </a:cubicBezTo>
                  <a:cubicBezTo>
                    <a:pt x="409" y="202"/>
                    <a:pt x="410" y="201"/>
                    <a:pt x="411" y="201"/>
                  </a:cubicBezTo>
                  <a:cubicBezTo>
                    <a:pt x="408" y="197"/>
                    <a:pt x="402" y="194"/>
                    <a:pt x="399" y="193"/>
                  </a:cubicBezTo>
                  <a:close/>
                  <a:moveTo>
                    <a:pt x="315" y="200"/>
                  </a:moveTo>
                  <a:cubicBezTo>
                    <a:pt x="319" y="203"/>
                    <a:pt x="323" y="206"/>
                    <a:pt x="327" y="209"/>
                  </a:cubicBezTo>
                  <a:cubicBezTo>
                    <a:pt x="330" y="202"/>
                    <a:pt x="322" y="198"/>
                    <a:pt x="320" y="194"/>
                  </a:cubicBezTo>
                  <a:cubicBezTo>
                    <a:pt x="318" y="197"/>
                    <a:pt x="315" y="197"/>
                    <a:pt x="315" y="200"/>
                  </a:cubicBezTo>
                  <a:close/>
                  <a:moveTo>
                    <a:pt x="530" y="204"/>
                  </a:moveTo>
                  <a:cubicBezTo>
                    <a:pt x="534" y="206"/>
                    <a:pt x="537" y="208"/>
                    <a:pt x="540" y="210"/>
                  </a:cubicBezTo>
                  <a:cubicBezTo>
                    <a:pt x="542" y="209"/>
                    <a:pt x="542" y="206"/>
                    <a:pt x="543" y="204"/>
                  </a:cubicBezTo>
                  <a:cubicBezTo>
                    <a:pt x="541" y="199"/>
                    <a:pt x="537" y="197"/>
                    <a:pt x="534" y="194"/>
                  </a:cubicBezTo>
                  <a:cubicBezTo>
                    <a:pt x="532" y="196"/>
                    <a:pt x="532" y="200"/>
                    <a:pt x="530" y="204"/>
                  </a:cubicBezTo>
                  <a:close/>
                  <a:moveTo>
                    <a:pt x="575" y="203"/>
                  </a:moveTo>
                  <a:cubicBezTo>
                    <a:pt x="576" y="200"/>
                    <a:pt x="574" y="195"/>
                    <a:pt x="571" y="194"/>
                  </a:cubicBezTo>
                  <a:cubicBezTo>
                    <a:pt x="568" y="198"/>
                    <a:pt x="571" y="202"/>
                    <a:pt x="575" y="203"/>
                  </a:cubicBezTo>
                  <a:close/>
                  <a:moveTo>
                    <a:pt x="614" y="214"/>
                  </a:moveTo>
                  <a:cubicBezTo>
                    <a:pt x="617" y="210"/>
                    <a:pt x="620" y="199"/>
                    <a:pt x="619" y="194"/>
                  </a:cubicBezTo>
                  <a:cubicBezTo>
                    <a:pt x="617" y="201"/>
                    <a:pt x="613" y="207"/>
                    <a:pt x="614" y="214"/>
                  </a:cubicBezTo>
                  <a:close/>
                  <a:moveTo>
                    <a:pt x="90" y="198"/>
                  </a:moveTo>
                  <a:cubicBezTo>
                    <a:pt x="90" y="197"/>
                    <a:pt x="89" y="194"/>
                    <a:pt x="87" y="195"/>
                  </a:cubicBezTo>
                  <a:cubicBezTo>
                    <a:pt x="88" y="196"/>
                    <a:pt x="89" y="198"/>
                    <a:pt x="90" y="198"/>
                  </a:cubicBezTo>
                  <a:close/>
                  <a:moveTo>
                    <a:pt x="547" y="199"/>
                  </a:moveTo>
                  <a:cubicBezTo>
                    <a:pt x="549" y="199"/>
                    <a:pt x="549" y="200"/>
                    <a:pt x="551" y="200"/>
                  </a:cubicBezTo>
                  <a:cubicBezTo>
                    <a:pt x="550" y="197"/>
                    <a:pt x="554" y="196"/>
                    <a:pt x="549" y="195"/>
                  </a:cubicBezTo>
                  <a:cubicBezTo>
                    <a:pt x="549" y="197"/>
                    <a:pt x="547" y="196"/>
                    <a:pt x="547" y="199"/>
                  </a:cubicBezTo>
                  <a:close/>
                  <a:moveTo>
                    <a:pt x="486" y="196"/>
                  </a:moveTo>
                  <a:cubicBezTo>
                    <a:pt x="486" y="199"/>
                    <a:pt x="489" y="199"/>
                    <a:pt x="489" y="201"/>
                  </a:cubicBezTo>
                  <a:cubicBezTo>
                    <a:pt x="491" y="202"/>
                    <a:pt x="491" y="199"/>
                    <a:pt x="493" y="200"/>
                  </a:cubicBezTo>
                  <a:cubicBezTo>
                    <a:pt x="492" y="198"/>
                    <a:pt x="492" y="198"/>
                    <a:pt x="493" y="196"/>
                  </a:cubicBezTo>
                  <a:cubicBezTo>
                    <a:pt x="491" y="196"/>
                    <a:pt x="487" y="195"/>
                    <a:pt x="486" y="196"/>
                  </a:cubicBezTo>
                  <a:close/>
                  <a:moveTo>
                    <a:pt x="140" y="200"/>
                  </a:moveTo>
                  <a:cubicBezTo>
                    <a:pt x="141" y="200"/>
                    <a:pt x="142" y="201"/>
                    <a:pt x="144" y="201"/>
                  </a:cubicBezTo>
                  <a:cubicBezTo>
                    <a:pt x="144" y="199"/>
                    <a:pt x="144" y="197"/>
                    <a:pt x="143" y="196"/>
                  </a:cubicBezTo>
                  <a:cubicBezTo>
                    <a:pt x="143" y="196"/>
                    <a:pt x="142" y="196"/>
                    <a:pt x="142" y="196"/>
                  </a:cubicBezTo>
                  <a:cubicBezTo>
                    <a:pt x="142" y="198"/>
                    <a:pt x="141" y="198"/>
                    <a:pt x="140" y="200"/>
                  </a:cubicBezTo>
                  <a:close/>
                  <a:moveTo>
                    <a:pt x="281" y="201"/>
                  </a:moveTo>
                  <a:cubicBezTo>
                    <a:pt x="286" y="203"/>
                    <a:pt x="290" y="206"/>
                    <a:pt x="295" y="208"/>
                  </a:cubicBezTo>
                  <a:cubicBezTo>
                    <a:pt x="297" y="208"/>
                    <a:pt x="298" y="206"/>
                    <a:pt x="299" y="204"/>
                  </a:cubicBezTo>
                  <a:cubicBezTo>
                    <a:pt x="292" y="203"/>
                    <a:pt x="284" y="189"/>
                    <a:pt x="281" y="201"/>
                  </a:cubicBezTo>
                  <a:close/>
                  <a:moveTo>
                    <a:pt x="626" y="204"/>
                  </a:moveTo>
                  <a:cubicBezTo>
                    <a:pt x="628" y="202"/>
                    <a:pt x="628" y="197"/>
                    <a:pt x="626" y="196"/>
                  </a:cubicBezTo>
                  <a:cubicBezTo>
                    <a:pt x="626" y="200"/>
                    <a:pt x="625" y="202"/>
                    <a:pt x="626" y="204"/>
                  </a:cubicBezTo>
                  <a:close/>
                  <a:moveTo>
                    <a:pt x="55" y="204"/>
                  </a:moveTo>
                  <a:cubicBezTo>
                    <a:pt x="57" y="205"/>
                    <a:pt x="60" y="208"/>
                    <a:pt x="62" y="207"/>
                  </a:cubicBezTo>
                  <a:cubicBezTo>
                    <a:pt x="60" y="202"/>
                    <a:pt x="61" y="199"/>
                    <a:pt x="57" y="196"/>
                  </a:cubicBezTo>
                  <a:cubicBezTo>
                    <a:pt x="56" y="199"/>
                    <a:pt x="55" y="200"/>
                    <a:pt x="55" y="204"/>
                  </a:cubicBezTo>
                  <a:close/>
                  <a:moveTo>
                    <a:pt x="462" y="202"/>
                  </a:moveTo>
                  <a:cubicBezTo>
                    <a:pt x="465" y="205"/>
                    <a:pt x="468" y="207"/>
                    <a:pt x="472" y="209"/>
                  </a:cubicBezTo>
                  <a:cubicBezTo>
                    <a:pt x="474" y="207"/>
                    <a:pt x="475" y="206"/>
                    <a:pt x="476" y="203"/>
                  </a:cubicBezTo>
                  <a:cubicBezTo>
                    <a:pt x="471" y="200"/>
                    <a:pt x="464" y="193"/>
                    <a:pt x="462" y="202"/>
                  </a:cubicBezTo>
                  <a:close/>
                  <a:moveTo>
                    <a:pt x="518" y="205"/>
                  </a:moveTo>
                  <a:cubicBezTo>
                    <a:pt x="521" y="200"/>
                    <a:pt x="516" y="197"/>
                    <a:pt x="512" y="196"/>
                  </a:cubicBezTo>
                  <a:cubicBezTo>
                    <a:pt x="511" y="201"/>
                    <a:pt x="515" y="204"/>
                    <a:pt x="518" y="205"/>
                  </a:cubicBezTo>
                  <a:close/>
                  <a:moveTo>
                    <a:pt x="145" y="203"/>
                  </a:moveTo>
                  <a:cubicBezTo>
                    <a:pt x="147" y="203"/>
                    <a:pt x="147" y="204"/>
                    <a:pt x="148" y="204"/>
                  </a:cubicBezTo>
                  <a:cubicBezTo>
                    <a:pt x="150" y="202"/>
                    <a:pt x="150" y="202"/>
                    <a:pt x="151" y="199"/>
                  </a:cubicBezTo>
                  <a:cubicBezTo>
                    <a:pt x="148" y="198"/>
                    <a:pt x="147" y="199"/>
                    <a:pt x="146" y="197"/>
                  </a:cubicBezTo>
                  <a:cubicBezTo>
                    <a:pt x="146" y="200"/>
                    <a:pt x="146" y="200"/>
                    <a:pt x="145" y="203"/>
                  </a:cubicBezTo>
                  <a:close/>
                  <a:moveTo>
                    <a:pt x="269" y="199"/>
                  </a:moveTo>
                  <a:cubicBezTo>
                    <a:pt x="272" y="199"/>
                    <a:pt x="275" y="204"/>
                    <a:pt x="276" y="201"/>
                  </a:cubicBezTo>
                  <a:cubicBezTo>
                    <a:pt x="274" y="201"/>
                    <a:pt x="271" y="196"/>
                    <a:pt x="269" y="199"/>
                  </a:cubicBezTo>
                  <a:close/>
                  <a:moveTo>
                    <a:pt x="444" y="216"/>
                  </a:moveTo>
                  <a:cubicBezTo>
                    <a:pt x="446" y="213"/>
                    <a:pt x="450" y="210"/>
                    <a:pt x="452" y="206"/>
                  </a:cubicBezTo>
                  <a:cubicBezTo>
                    <a:pt x="449" y="203"/>
                    <a:pt x="443" y="202"/>
                    <a:pt x="441" y="198"/>
                  </a:cubicBezTo>
                  <a:cubicBezTo>
                    <a:pt x="434" y="203"/>
                    <a:pt x="435" y="214"/>
                    <a:pt x="444" y="216"/>
                  </a:cubicBezTo>
                  <a:close/>
                  <a:moveTo>
                    <a:pt x="601" y="207"/>
                  </a:moveTo>
                  <a:cubicBezTo>
                    <a:pt x="601" y="204"/>
                    <a:pt x="602" y="202"/>
                    <a:pt x="603" y="200"/>
                  </a:cubicBezTo>
                  <a:cubicBezTo>
                    <a:pt x="600" y="199"/>
                    <a:pt x="601" y="197"/>
                    <a:pt x="597" y="198"/>
                  </a:cubicBezTo>
                  <a:cubicBezTo>
                    <a:pt x="597" y="200"/>
                    <a:pt x="599" y="205"/>
                    <a:pt x="601" y="207"/>
                  </a:cubicBezTo>
                  <a:close/>
                  <a:moveTo>
                    <a:pt x="334" y="204"/>
                  </a:moveTo>
                  <a:cubicBezTo>
                    <a:pt x="336" y="207"/>
                    <a:pt x="339" y="211"/>
                    <a:pt x="342" y="214"/>
                  </a:cubicBezTo>
                  <a:cubicBezTo>
                    <a:pt x="343" y="211"/>
                    <a:pt x="346" y="209"/>
                    <a:pt x="346" y="206"/>
                  </a:cubicBezTo>
                  <a:cubicBezTo>
                    <a:pt x="345" y="202"/>
                    <a:pt x="339" y="201"/>
                    <a:pt x="338" y="199"/>
                  </a:cubicBezTo>
                  <a:cubicBezTo>
                    <a:pt x="338" y="199"/>
                    <a:pt x="338" y="198"/>
                    <a:pt x="337" y="198"/>
                  </a:cubicBezTo>
                  <a:cubicBezTo>
                    <a:pt x="336" y="200"/>
                    <a:pt x="335" y="203"/>
                    <a:pt x="334" y="204"/>
                  </a:cubicBezTo>
                  <a:close/>
                  <a:moveTo>
                    <a:pt x="405" y="209"/>
                  </a:moveTo>
                  <a:cubicBezTo>
                    <a:pt x="405" y="207"/>
                    <a:pt x="407" y="207"/>
                    <a:pt x="406" y="204"/>
                  </a:cubicBezTo>
                  <a:cubicBezTo>
                    <a:pt x="403" y="205"/>
                    <a:pt x="405" y="203"/>
                    <a:pt x="404" y="202"/>
                  </a:cubicBezTo>
                  <a:cubicBezTo>
                    <a:pt x="403" y="202"/>
                    <a:pt x="403" y="203"/>
                    <a:pt x="402" y="203"/>
                  </a:cubicBezTo>
                  <a:cubicBezTo>
                    <a:pt x="401" y="202"/>
                    <a:pt x="401" y="200"/>
                    <a:pt x="400" y="200"/>
                  </a:cubicBezTo>
                  <a:cubicBezTo>
                    <a:pt x="398" y="200"/>
                    <a:pt x="398" y="199"/>
                    <a:pt x="396" y="199"/>
                  </a:cubicBezTo>
                  <a:cubicBezTo>
                    <a:pt x="398" y="203"/>
                    <a:pt x="399" y="208"/>
                    <a:pt x="405" y="209"/>
                  </a:cubicBezTo>
                  <a:close/>
                  <a:moveTo>
                    <a:pt x="505" y="202"/>
                  </a:moveTo>
                  <a:cubicBezTo>
                    <a:pt x="508" y="202"/>
                    <a:pt x="507" y="197"/>
                    <a:pt x="505" y="200"/>
                  </a:cubicBezTo>
                  <a:cubicBezTo>
                    <a:pt x="507" y="200"/>
                    <a:pt x="505" y="201"/>
                    <a:pt x="505" y="202"/>
                  </a:cubicBezTo>
                  <a:close/>
                  <a:moveTo>
                    <a:pt x="382" y="214"/>
                  </a:moveTo>
                  <a:cubicBezTo>
                    <a:pt x="383" y="210"/>
                    <a:pt x="386" y="209"/>
                    <a:pt x="386" y="205"/>
                  </a:cubicBezTo>
                  <a:cubicBezTo>
                    <a:pt x="383" y="203"/>
                    <a:pt x="379" y="201"/>
                    <a:pt x="375" y="200"/>
                  </a:cubicBezTo>
                  <a:cubicBezTo>
                    <a:pt x="369" y="204"/>
                    <a:pt x="378" y="210"/>
                    <a:pt x="382" y="214"/>
                  </a:cubicBezTo>
                  <a:close/>
                  <a:moveTo>
                    <a:pt x="553" y="203"/>
                  </a:moveTo>
                  <a:cubicBezTo>
                    <a:pt x="554" y="202"/>
                    <a:pt x="555" y="204"/>
                    <a:pt x="556" y="204"/>
                  </a:cubicBezTo>
                  <a:cubicBezTo>
                    <a:pt x="556" y="202"/>
                    <a:pt x="555" y="201"/>
                    <a:pt x="553" y="200"/>
                  </a:cubicBezTo>
                  <a:cubicBezTo>
                    <a:pt x="554" y="201"/>
                    <a:pt x="552" y="201"/>
                    <a:pt x="553" y="203"/>
                  </a:cubicBezTo>
                  <a:close/>
                  <a:moveTo>
                    <a:pt x="108" y="204"/>
                  </a:moveTo>
                  <a:cubicBezTo>
                    <a:pt x="109" y="204"/>
                    <a:pt x="110" y="205"/>
                    <a:pt x="111" y="205"/>
                  </a:cubicBezTo>
                  <a:cubicBezTo>
                    <a:pt x="111" y="204"/>
                    <a:pt x="112" y="201"/>
                    <a:pt x="111" y="200"/>
                  </a:cubicBezTo>
                  <a:cubicBezTo>
                    <a:pt x="110" y="201"/>
                    <a:pt x="108" y="202"/>
                    <a:pt x="108" y="204"/>
                  </a:cubicBezTo>
                  <a:close/>
                  <a:moveTo>
                    <a:pt x="83" y="219"/>
                  </a:moveTo>
                  <a:cubicBezTo>
                    <a:pt x="84" y="209"/>
                    <a:pt x="71" y="209"/>
                    <a:pt x="67" y="202"/>
                  </a:cubicBezTo>
                  <a:cubicBezTo>
                    <a:pt x="67" y="203"/>
                    <a:pt x="66" y="200"/>
                    <a:pt x="64" y="201"/>
                  </a:cubicBezTo>
                  <a:cubicBezTo>
                    <a:pt x="64" y="213"/>
                    <a:pt x="76" y="215"/>
                    <a:pt x="83" y="219"/>
                  </a:cubicBezTo>
                  <a:close/>
                  <a:moveTo>
                    <a:pt x="87" y="210"/>
                  </a:moveTo>
                  <a:cubicBezTo>
                    <a:pt x="92" y="209"/>
                    <a:pt x="87" y="203"/>
                    <a:pt x="86" y="201"/>
                  </a:cubicBezTo>
                  <a:cubicBezTo>
                    <a:pt x="86" y="203"/>
                    <a:pt x="86" y="208"/>
                    <a:pt x="87" y="210"/>
                  </a:cubicBezTo>
                  <a:close/>
                  <a:moveTo>
                    <a:pt x="194" y="203"/>
                  </a:moveTo>
                  <a:cubicBezTo>
                    <a:pt x="194" y="202"/>
                    <a:pt x="193" y="201"/>
                    <a:pt x="192" y="201"/>
                  </a:cubicBezTo>
                  <a:cubicBezTo>
                    <a:pt x="192" y="202"/>
                    <a:pt x="193" y="203"/>
                    <a:pt x="194" y="203"/>
                  </a:cubicBezTo>
                  <a:close/>
                  <a:moveTo>
                    <a:pt x="41" y="208"/>
                  </a:moveTo>
                  <a:cubicBezTo>
                    <a:pt x="43" y="209"/>
                    <a:pt x="44" y="211"/>
                    <a:pt x="47" y="210"/>
                  </a:cubicBezTo>
                  <a:cubicBezTo>
                    <a:pt x="47" y="207"/>
                    <a:pt x="47" y="200"/>
                    <a:pt x="42" y="201"/>
                  </a:cubicBezTo>
                  <a:cubicBezTo>
                    <a:pt x="42" y="204"/>
                    <a:pt x="42" y="206"/>
                    <a:pt x="41" y="208"/>
                  </a:cubicBezTo>
                  <a:close/>
                  <a:moveTo>
                    <a:pt x="273" y="204"/>
                  </a:moveTo>
                  <a:cubicBezTo>
                    <a:pt x="270" y="204"/>
                    <a:pt x="268" y="200"/>
                    <a:pt x="265" y="202"/>
                  </a:cubicBezTo>
                  <a:cubicBezTo>
                    <a:pt x="268" y="202"/>
                    <a:pt x="271" y="207"/>
                    <a:pt x="273" y="204"/>
                  </a:cubicBezTo>
                  <a:close/>
                  <a:moveTo>
                    <a:pt x="493" y="204"/>
                  </a:moveTo>
                  <a:cubicBezTo>
                    <a:pt x="494" y="204"/>
                    <a:pt x="494" y="206"/>
                    <a:pt x="495" y="206"/>
                  </a:cubicBezTo>
                  <a:cubicBezTo>
                    <a:pt x="497" y="205"/>
                    <a:pt x="497" y="203"/>
                    <a:pt x="496" y="201"/>
                  </a:cubicBezTo>
                  <a:cubicBezTo>
                    <a:pt x="495" y="202"/>
                    <a:pt x="493" y="202"/>
                    <a:pt x="493" y="204"/>
                  </a:cubicBezTo>
                  <a:close/>
                  <a:moveTo>
                    <a:pt x="151" y="207"/>
                  </a:moveTo>
                  <a:cubicBezTo>
                    <a:pt x="156" y="213"/>
                    <a:pt x="165" y="216"/>
                    <a:pt x="174" y="219"/>
                  </a:cubicBezTo>
                  <a:cubicBezTo>
                    <a:pt x="170" y="211"/>
                    <a:pt x="161" y="206"/>
                    <a:pt x="153" y="202"/>
                  </a:cubicBezTo>
                  <a:cubicBezTo>
                    <a:pt x="153" y="204"/>
                    <a:pt x="151" y="205"/>
                    <a:pt x="151" y="207"/>
                  </a:cubicBezTo>
                  <a:close/>
                  <a:moveTo>
                    <a:pt x="362" y="209"/>
                  </a:moveTo>
                  <a:cubicBezTo>
                    <a:pt x="361" y="206"/>
                    <a:pt x="354" y="203"/>
                    <a:pt x="354" y="203"/>
                  </a:cubicBezTo>
                  <a:cubicBezTo>
                    <a:pt x="356" y="205"/>
                    <a:pt x="359" y="208"/>
                    <a:pt x="362" y="209"/>
                  </a:cubicBezTo>
                  <a:close/>
                  <a:moveTo>
                    <a:pt x="368" y="206"/>
                  </a:moveTo>
                  <a:cubicBezTo>
                    <a:pt x="367" y="204"/>
                    <a:pt x="365" y="201"/>
                    <a:pt x="363" y="203"/>
                  </a:cubicBezTo>
                  <a:cubicBezTo>
                    <a:pt x="365" y="203"/>
                    <a:pt x="365" y="206"/>
                    <a:pt x="368" y="206"/>
                  </a:cubicBezTo>
                  <a:close/>
                  <a:moveTo>
                    <a:pt x="411" y="205"/>
                  </a:moveTo>
                  <a:cubicBezTo>
                    <a:pt x="416" y="208"/>
                    <a:pt x="420" y="213"/>
                    <a:pt x="425" y="215"/>
                  </a:cubicBezTo>
                  <a:cubicBezTo>
                    <a:pt x="426" y="213"/>
                    <a:pt x="428" y="213"/>
                    <a:pt x="428" y="210"/>
                  </a:cubicBezTo>
                  <a:cubicBezTo>
                    <a:pt x="423" y="209"/>
                    <a:pt x="415" y="198"/>
                    <a:pt x="411" y="205"/>
                  </a:cubicBezTo>
                  <a:close/>
                  <a:moveTo>
                    <a:pt x="562" y="205"/>
                  </a:moveTo>
                  <a:cubicBezTo>
                    <a:pt x="564" y="204"/>
                    <a:pt x="561" y="201"/>
                    <a:pt x="560" y="203"/>
                  </a:cubicBezTo>
                  <a:cubicBezTo>
                    <a:pt x="561" y="203"/>
                    <a:pt x="560" y="205"/>
                    <a:pt x="562" y="205"/>
                  </a:cubicBezTo>
                  <a:close/>
                  <a:moveTo>
                    <a:pt x="280" y="203"/>
                  </a:moveTo>
                  <a:cubicBezTo>
                    <a:pt x="280" y="204"/>
                    <a:pt x="278" y="203"/>
                    <a:pt x="278" y="204"/>
                  </a:cubicBezTo>
                  <a:cubicBezTo>
                    <a:pt x="283" y="206"/>
                    <a:pt x="286" y="211"/>
                    <a:pt x="292" y="211"/>
                  </a:cubicBezTo>
                  <a:cubicBezTo>
                    <a:pt x="290" y="207"/>
                    <a:pt x="283" y="207"/>
                    <a:pt x="280" y="203"/>
                  </a:cubicBezTo>
                  <a:close/>
                  <a:moveTo>
                    <a:pt x="510" y="206"/>
                  </a:moveTo>
                  <a:cubicBezTo>
                    <a:pt x="512" y="207"/>
                    <a:pt x="514" y="212"/>
                    <a:pt x="516" y="210"/>
                  </a:cubicBezTo>
                  <a:cubicBezTo>
                    <a:pt x="516" y="206"/>
                    <a:pt x="514" y="204"/>
                    <a:pt x="510" y="203"/>
                  </a:cubicBezTo>
                  <a:cubicBezTo>
                    <a:pt x="511" y="205"/>
                    <a:pt x="509" y="205"/>
                    <a:pt x="510" y="206"/>
                  </a:cubicBezTo>
                  <a:close/>
                  <a:moveTo>
                    <a:pt x="521" y="209"/>
                  </a:moveTo>
                  <a:cubicBezTo>
                    <a:pt x="525" y="210"/>
                    <a:pt x="524" y="207"/>
                    <a:pt x="524" y="204"/>
                  </a:cubicBezTo>
                  <a:cubicBezTo>
                    <a:pt x="524" y="204"/>
                    <a:pt x="523" y="204"/>
                    <a:pt x="522" y="204"/>
                  </a:cubicBezTo>
                  <a:cubicBezTo>
                    <a:pt x="522" y="206"/>
                    <a:pt x="521" y="207"/>
                    <a:pt x="521" y="209"/>
                  </a:cubicBezTo>
                  <a:close/>
                  <a:moveTo>
                    <a:pt x="119" y="207"/>
                  </a:moveTo>
                  <a:cubicBezTo>
                    <a:pt x="119" y="206"/>
                    <a:pt x="119" y="205"/>
                    <a:pt x="118" y="204"/>
                  </a:cubicBezTo>
                  <a:cubicBezTo>
                    <a:pt x="117" y="205"/>
                    <a:pt x="117" y="208"/>
                    <a:pt x="119" y="207"/>
                  </a:cubicBezTo>
                  <a:close/>
                  <a:moveTo>
                    <a:pt x="213" y="207"/>
                  </a:moveTo>
                  <a:cubicBezTo>
                    <a:pt x="211" y="207"/>
                    <a:pt x="211" y="203"/>
                    <a:pt x="208" y="205"/>
                  </a:cubicBezTo>
                  <a:cubicBezTo>
                    <a:pt x="208" y="207"/>
                    <a:pt x="212" y="208"/>
                    <a:pt x="213" y="207"/>
                  </a:cubicBezTo>
                  <a:close/>
                  <a:moveTo>
                    <a:pt x="245" y="215"/>
                  </a:moveTo>
                  <a:cubicBezTo>
                    <a:pt x="250" y="215"/>
                    <a:pt x="251" y="211"/>
                    <a:pt x="253" y="208"/>
                  </a:cubicBezTo>
                  <a:cubicBezTo>
                    <a:pt x="251" y="208"/>
                    <a:pt x="251" y="205"/>
                    <a:pt x="249" y="205"/>
                  </a:cubicBezTo>
                  <a:cubicBezTo>
                    <a:pt x="248" y="209"/>
                    <a:pt x="246" y="211"/>
                    <a:pt x="245" y="215"/>
                  </a:cubicBezTo>
                  <a:close/>
                  <a:moveTo>
                    <a:pt x="591" y="217"/>
                  </a:moveTo>
                  <a:cubicBezTo>
                    <a:pt x="591" y="220"/>
                    <a:pt x="594" y="221"/>
                    <a:pt x="593" y="224"/>
                  </a:cubicBezTo>
                  <a:cubicBezTo>
                    <a:pt x="592" y="226"/>
                    <a:pt x="590" y="227"/>
                    <a:pt x="588" y="228"/>
                  </a:cubicBezTo>
                  <a:cubicBezTo>
                    <a:pt x="586" y="236"/>
                    <a:pt x="585" y="246"/>
                    <a:pt x="585" y="255"/>
                  </a:cubicBezTo>
                  <a:cubicBezTo>
                    <a:pt x="583" y="258"/>
                    <a:pt x="579" y="264"/>
                    <a:pt x="581" y="267"/>
                  </a:cubicBezTo>
                  <a:cubicBezTo>
                    <a:pt x="584" y="259"/>
                    <a:pt x="588" y="250"/>
                    <a:pt x="592" y="239"/>
                  </a:cubicBezTo>
                  <a:cubicBezTo>
                    <a:pt x="595" y="229"/>
                    <a:pt x="602" y="212"/>
                    <a:pt x="594" y="205"/>
                  </a:cubicBezTo>
                  <a:cubicBezTo>
                    <a:pt x="594" y="209"/>
                    <a:pt x="590" y="212"/>
                    <a:pt x="591" y="217"/>
                  </a:cubicBezTo>
                  <a:close/>
                  <a:moveTo>
                    <a:pt x="607" y="223"/>
                  </a:moveTo>
                  <a:cubicBezTo>
                    <a:pt x="610" y="218"/>
                    <a:pt x="610" y="211"/>
                    <a:pt x="606" y="205"/>
                  </a:cubicBezTo>
                  <a:cubicBezTo>
                    <a:pt x="604" y="211"/>
                    <a:pt x="602" y="218"/>
                    <a:pt x="607" y="223"/>
                  </a:cubicBezTo>
                  <a:close/>
                  <a:moveTo>
                    <a:pt x="469" y="213"/>
                  </a:moveTo>
                  <a:cubicBezTo>
                    <a:pt x="470" y="209"/>
                    <a:pt x="463" y="208"/>
                    <a:pt x="461" y="206"/>
                  </a:cubicBezTo>
                  <a:cubicBezTo>
                    <a:pt x="462" y="209"/>
                    <a:pt x="466" y="212"/>
                    <a:pt x="469" y="213"/>
                  </a:cubicBezTo>
                  <a:close/>
                  <a:moveTo>
                    <a:pt x="543" y="212"/>
                  </a:moveTo>
                  <a:cubicBezTo>
                    <a:pt x="544" y="213"/>
                    <a:pt x="546" y="216"/>
                    <a:pt x="547" y="215"/>
                  </a:cubicBezTo>
                  <a:cubicBezTo>
                    <a:pt x="545" y="212"/>
                    <a:pt x="547" y="211"/>
                    <a:pt x="549" y="210"/>
                  </a:cubicBezTo>
                  <a:cubicBezTo>
                    <a:pt x="548" y="208"/>
                    <a:pt x="547" y="206"/>
                    <a:pt x="546" y="206"/>
                  </a:cubicBezTo>
                  <a:cubicBezTo>
                    <a:pt x="545" y="208"/>
                    <a:pt x="543" y="209"/>
                    <a:pt x="543" y="212"/>
                  </a:cubicBezTo>
                  <a:close/>
                  <a:moveTo>
                    <a:pt x="140" y="212"/>
                  </a:moveTo>
                  <a:cubicBezTo>
                    <a:pt x="141" y="211"/>
                    <a:pt x="141" y="208"/>
                    <a:pt x="140" y="207"/>
                  </a:cubicBezTo>
                  <a:cubicBezTo>
                    <a:pt x="139" y="208"/>
                    <a:pt x="137" y="206"/>
                    <a:pt x="136" y="206"/>
                  </a:cubicBezTo>
                  <a:cubicBezTo>
                    <a:pt x="136" y="210"/>
                    <a:pt x="137" y="212"/>
                    <a:pt x="140" y="212"/>
                  </a:cubicBezTo>
                  <a:close/>
                  <a:moveTo>
                    <a:pt x="556" y="212"/>
                  </a:moveTo>
                  <a:cubicBezTo>
                    <a:pt x="557" y="208"/>
                    <a:pt x="554" y="207"/>
                    <a:pt x="552" y="206"/>
                  </a:cubicBezTo>
                  <a:cubicBezTo>
                    <a:pt x="550" y="209"/>
                    <a:pt x="554" y="211"/>
                    <a:pt x="556" y="212"/>
                  </a:cubicBezTo>
                  <a:close/>
                  <a:moveTo>
                    <a:pt x="566" y="212"/>
                  </a:moveTo>
                  <a:cubicBezTo>
                    <a:pt x="569" y="212"/>
                    <a:pt x="570" y="215"/>
                    <a:pt x="572" y="217"/>
                  </a:cubicBezTo>
                  <a:cubicBezTo>
                    <a:pt x="572" y="214"/>
                    <a:pt x="572" y="212"/>
                    <a:pt x="574" y="210"/>
                  </a:cubicBezTo>
                  <a:cubicBezTo>
                    <a:pt x="571" y="209"/>
                    <a:pt x="570" y="207"/>
                    <a:pt x="567" y="206"/>
                  </a:cubicBezTo>
                  <a:cubicBezTo>
                    <a:pt x="567" y="209"/>
                    <a:pt x="565" y="209"/>
                    <a:pt x="566" y="212"/>
                  </a:cubicBezTo>
                  <a:close/>
                  <a:moveTo>
                    <a:pt x="476" y="212"/>
                  </a:moveTo>
                  <a:cubicBezTo>
                    <a:pt x="479" y="216"/>
                    <a:pt x="480" y="209"/>
                    <a:pt x="484" y="209"/>
                  </a:cubicBezTo>
                  <a:cubicBezTo>
                    <a:pt x="480" y="206"/>
                    <a:pt x="476" y="207"/>
                    <a:pt x="476" y="212"/>
                  </a:cubicBezTo>
                  <a:close/>
                  <a:moveTo>
                    <a:pt x="58" y="220"/>
                  </a:moveTo>
                  <a:cubicBezTo>
                    <a:pt x="62" y="223"/>
                    <a:pt x="67" y="229"/>
                    <a:pt x="72" y="230"/>
                  </a:cubicBezTo>
                  <a:cubicBezTo>
                    <a:pt x="66" y="223"/>
                    <a:pt x="66" y="209"/>
                    <a:pt x="54" y="207"/>
                  </a:cubicBezTo>
                  <a:cubicBezTo>
                    <a:pt x="55" y="212"/>
                    <a:pt x="57" y="216"/>
                    <a:pt x="58" y="220"/>
                  </a:cubicBezTo>
                  <a:close/>
                  <a:moveTo>
                    <a:pt x="351" y="207"/>
                  </a:moveTo>
                  <a:cubicBezTo>
                    <a:pt x="349" y="211"/>
                    <a:pt x="346" y="214"/>
                    <a:pt x="345" y="218"/>
                  </a:cubicBezTo>
                  <a:cubicBezTo>
                    <a:pt x="347" y="218"/>
                    <a:pt x="348" y="220"/>
                    <a:pt x="349" y="221"/>
                  </a:cubicBezTo>
                  <a:cubicBezTo>
                    <a:pt x="352" y="218"/>
                    <a:pt x="356" y="217"/>
                    <a:pt x="358" y="213"/>
                  </a:cubicBezTo>
                  <a:cubicBezTo>
                    <a:pt x="356" y="210"/>
                    <a:pt x="353" y="209"/>
                    <a:pt x="351" y="207"/>
                  </a:cubicBezTo>
                  <a:close/>
                  <a:moveTo>
                    <a:pt x="406" y="211"/>
                  </a:moveTo>
                  <a:cubicBezTo>
                    <a:pt x="413" y="213"/>
                    <a:pt x="417" y="218"/>
                    <a:pt x="423" y="220"/>
                  </a:cubicBezTo>
                  <a:cubicBezTo>
                    <a:pt x="423" y="218"/>
                    <a:pt x="422" y="217"/>
                    <a:pt x="421" y="215"/>
                  </a:cubicBezTo>
                  <a:cubicBezTo>
                    <a:pt x="414" y="216"/>
                    <a:pt x="411" y="202"/>
                    <a:pt x="406" y="211"/>
                  </a:cubicBezTo>
                  <a:close/>
                  <a:moveTo>
                    <a:pt x="628" y="215"/>
                  </a:moveTo>
                  <a:cubicBezTo>
                    <a:pt x="630" y="213"/>
                    <a:pt x="630" y="208"/>
                    <a:pt x="629" y="207"/>
                  </a:cubicBezTo>
                  <a:cubicBezTo>
                    <a:pt x="629" y="210"/>
                    <a:pt x="627" y="213"/>
                    <a:pt x="628" y="215"/>
                  </a:cubicBezTo>
                  <a:close/>
                  <a:moveTo>
                    <a:pt x="494" y="212"/>
                  </a:moveTo>
                  <a:cubicBezTo>
                    <a:pt x="493" y="210"/>
                    <a:pt x="490" y="209"/>
                    <a:pt x="488" y="208"/>
                  </a:cubicBezTo>
                  <a:cubicBezTo>
                    <a:pt x="490" y="210"/>
                    <a:pt x="492" y="211"/>
                    <a:pt x="494" y="212"/>
                  </a:cubicBezTo>
                  <a:close/>
                  <a:moveTo>
                    <a:pt x="527" y="215"/>
                  </a:moveTo>
                  <a:cubicBezTo>
                    <a:pt x="531" y="217"/>
                    <a:pt x="532" y="222"/>
                    <a:pt x="536" y="223"/>
                  </a:cubicBezTo>
                  <a:cubicBezTo>
                    <a:pt x="537" y="220"/>
                    <a:pt x="539" y="218"/>
                    <a:pt x="538" y="214"/>
                  </a:cubicBezTo>
                  <a:cubicBezTo>
                    <a:pt x="535" y="212"/>
                    <a:pt x="533" y="209"/>
                    <a:pt x="529" y="208"/>
                  </a:cubicBezTo>
                  <a:cubicBezTo>
                    <a:pt x="529" y="211"/>
                    <a:pt x="527" y="212"/>
                    <a:pt x="527" y="215"/>
                  </a:cubicBezTo>
                  <a:close/>
                  <a:moveTo>
                    <a:pt x="273" y="211"/>
                  </a:moveTo>
                  <a:cubicBezTo>
                    <a:pt x="277" y="214"/>
                    <a:pt x="280" y="216"/>
                    <a:pt x="284" y="218"/>
                  </a:cubicBezTo>
                  <a:cubicBezTo>
                    <a:pt x="286" y="217"/>
                    <a:pt x="288" y="216"/>
                    <a:pt x="289" y="214"/>
                  </a:cubicBezTo>
                  <a:cubicBezTo>
                    <a:pt x="286" y="212"/>
                    <a:pt x="283" y="210"/>
                    <a:pt x="280" y="209"/>
                  </a:cubicBezTo>
                  <a:cubicBezTo>
                    <a:pt x="280" y="213"/>
                    <a:pt x="276" y="209"/>
                    <a:pt x="273" y="211"/>
                  </a:cubicBezTo>
                  <a:close/>
                  <a:moveTo>
                    <a:pt x="385" y="217"/>
                  </a:moveTo>
                  <a:cubicBezTo>
                    <a:pt x="388" y="218"/>
                    <a:pt x="390" y="221"/>
                    <a:pt x="393" y="221"/>
                  </a:cubicBezTo>
                  <a:cubicBezTo>
                    <a:pt x="395" y="219"/>
                    <a:pt x="398" y="218"/>
                    <a:pt x="399" y="214"/>
                  </a:cubicBezTo>
                  <a:cubicBezTo>
                    <a:pt x="395" y="213"/>
                    <a:pt x="393" y="210"/>
                    <a:pt x="389" y="209"/>
                  </a:cubicBezTo>
                  <a:cubicBezTo>
                    <a:pt x="388" y="212"/>
                    <a:pt x="385" y="213"/>
                    <a:pt x="385" y="217"/>
                  </a:cubicBezTo>
                  <a:close/>
                  <a:moveTo>
                    <a:pt x="454" y="209"/>
                  </a:moveTo>
                  <a:cubicBezTo>
                    <a:pt x="451" y="212"/>
                    <a:pt x="448" y="214"/>
                    <a:pt x="446" y="218"/>
                  </a:cubicBezTo>
                  <a:cubicBezTo>
                    <a:pt x="451" y="220"/>
                    <a:pt x="454" y="225"/>
                    <a:pt x="459" y="225"/>
                  </a:cubicBezTo>
                  <a:cubicBezTo>
                    <a:pt x="457" y="220"/>
                    <a:pt x="460" y="210"/>
                    <a:pt x="454" y="209"/>
                  </a:cubicBezTo>
                  <a:close/>
                  <a:moveTo>
                    <a:pt x="233" y="214"/>
                  </a:moveTo>
                  <a:cubicBezTo>
                    <a:pt x="235" y="211"/>
                    <a:pt x="230" y="210"/>
                    <a:pt x="227" y="209"/>
                  </a:cubicBezTo>
                  <a:cubicBezTo>
                    <a:pt x="229" y="211"/>
                    <a:pt x="230" y="214"/>
                    <a:pt x="233" y="214"/>
                  </a:cubicBezTo>
                  <a:close/>
                  <a:moveTo>
                    <a:pt x="515" y="218"/>
                  </a:moveTo>
                  <a:cubicBezTo>
                    <a:pt x="515" y="213"/>
                    <a:pt x="510" y="213"/>
                    <a:pt x="509" y="209"/>
                  </a:cubicBezTo>
                  <a:cubicBezTo>
                    <a:pt x="505" y="214"/>
                    <a:pt x="511" y="219"/>
                    <a:pt x="515" y="218"/>
                  </a:cubicBezTo>
                  <a:close/>
                  <a:moveTo>
                    <a:pt x="180" y="216"/>
                  </a:moveTo>
                  <a:cubicBezTo>
                    <a:pt x="183" y="216"/>
                    <a:pt x="183" y="219"/>
                    <a:pt x="186" y="219"/>
                  </a:cubicBezTo>
                  <a:cubicBezTo>
                    <a:pt x="187" y="217"/>
                    <a:pt x="189" y="216"/>
                    <a:pt x="191" y="214"/>
                  </a:cubicBezTo>
                  <a:cubicBezTo>
                    <a:pt x="188" y="215"/>
                    <a:pt x="189" y="212"/>
                    <a:pt x="188" y="212"/>
                  </a:cubicBezTo>
                  <a:cubicBezTo>
                    <a:pt x="186" y="213"/>
                    <a:pt x="184" y="210"/>
                    <a:pt x="183" y="210"/>
                  </a:cubicBezTo>
                  <a:cubicBezTo>
                    <a:pt x="182" y="212"/>
                    <a:pt x="180" y="213"/>
                    <a:pt x="180" y="216"/>
                  </a:cubicBezTo>
                  <a:close/>
                  <a:moveTo>
                    <a:pt x="230" y="217"/>
                  </a:moveTo>
                  <a:cubicBezTo>
                    <a:pt x="225" y="215"/>
                    <a:pt x="224" y="210"/>
                    <a:pt x="220" y="210"/>
                  </a:cubicBezTo>
                  <a:cubicBezTo>
                    <a:pt x="222" y="213"/>
                    <a:pt x="226" y="218"/>
                    <a:pt x="230" y="217"/>
                  </a:cubicBezTo>
                  <a:close/>
                  <a:moveTo>
                    <a:pt x="649" y="219"/>
                  </a:moveTo>
                  <a:cubicBezTo>
                    <a:pt x="648" y="216"/>
                    <a:pt x="651" y="212"/>
                    <a:pt x="649" y="210"/>
                  </a:cubicBezTo>
                  <a:cubicBezTo>
                    <a:pt x="649" y="213"/>
                    <a:pt x="646" y="218"/>
                    <a:pt x="649" y="219"/>
                  </a:cubicBezTo>
                  <a:close/>
                  <a:moveTo>
                    <a:pt x="36" y="217"/>
                  </a:moveTo>
                  <a:cubicBezTo>
                    <a:pt x="38" y="215"/>
                    <a:pt x="38" y="212"/>
                    <a:pt x="36" y="210"/>
                  </a:cubicBezTo>
                  <a:cubicBezTo>
                    <a:pt x="36" y="212"/>
                    <a:pt x="35" y="215"/>
                    <a:pt x="36" y="217"/>
                  </a:cubicBezTo>
                  <a:close/>
                  <a:moveTo>
                    <a:pt x="145" y="215"/>
                  </a:moveTo>
                  <a:cubicBezTo>
                    <a:pt x="152" y="220"/>
                    <a:pt x="160" y="226"/>
                    <a:pt x="168" y="230"/>
                  </a:cubicBezTo>
                  <a:cubicBezTo>
                    <a:pt x="170" y="229"/>
                    <a:pt x="170" y="227"/>
                    <a:pt x="171" y="225"/>
                  </a:cubicBezTo>
                  <a:cubicBezTo>
                    <a:pt x="166" y="223"/>
                    <a:pt x="155" y="217"/>
                    <a:pt x="156" y="214"/>
                  </a:cubicBezTo>
                  <a:cubicBezTo>
                    <a:pt x="152" y="214"/>
                    <a:pt x="150" y="211"/>
                    <a:pt x="147" y="210"/>
                  </a:cubicBezTo>
                  <a:cubicBezTo>
                    <a:pt x="146" y="212"/>
                    <a:pt x="144" y="213"/>
                    <a:pt x="145" y="215"/>
                  </a:cubicBezTo>
                  <a:close/>
                  <a:moveTo>
                    <a:pt x="306" y="214"/>
                  </a:moveTo>
                  <a:cubicBezTo>
                    <a:pt x="309" y="217"/>
                    <a:pt x="313" y="219"/>
                    <a:pt x="318" y="220"/>
                  </a:cubicBezTo>
                  <a:cubicBezTo>
                    <a:pt x="319" y="216"/>
                    <a:pt x="308" y="206"/>
                    <a:pt x="306" y="214"/>
                  </a:cubicBezTo>
                  <a:close/>
                  <a:moveTo>
                    <a:pt x="99" y="217"/>
                  </a:moveTo>
                  <a:cubicBezTo>
                    <a:pt x="102" y="223"/>
                    <a:pt x="107" y="227"/>
                    <a:pt x="114" y="230"/>
                  </a:cubicBezTo>
                  <a:cubicBezTo>
                    <a:pt x="111" y="222"/>
                    <a:pt x="107" y="216"/>
                    <a:pt x="101" y="211"/>
                  </a:cubicBezTo>
                  <a:cubicBezTo>
                    <a:pt x="101" y="214"/>
                    <a:pt x="99" y="214"/>
                    <a:pt x="99" y="217"/>
                  </a:cubicBezTo>
                  <a:close/>
                  <a:moveTo>
                    <a:pt x="203" y="212"/>
                  </a:moveTo>
                  <a:cubicBezTo>
                    <a:pt x="209" y="216"/>
                    <a:pt x="215" y="221"/>
                    <a:pt x="224" y="224"/>
                  </a:cubicBezTo>
                  <a:cubicBezTo>
                    <a:pt x="223" y="223"/>
                    <a:pt x="225" y="222"/>
                    <a:pt x="224" y="221"/>
                  </a:cubicBezTo>
                  <a:cubicBezTo>
                    <a:pt x="221" y="219"/>
                    <a:pt x="209" y="212"/>
                    <a:pt x="203" y="212"/>
                  </a:cubicBezTo>
                  <a:close/>
                  <a:moveTo>
                    <a:pt x="481" y="216"/>
                  </a:moveTo>
                  <a:cubicBezTo>
                    <a:pt x="483" y="218"/>
                    <a:pt x="484" y="217"/>
                    <a:pt x="487" y="217"/>
                  </a:cubicBezTo>
                  <a:cubicBezTo>
                    <a:pt x="488" y="218"/>
                    <a:pt x="487" y="223"/>
                    <a:pt x="491" y="223"/>
                  </a:cubicBezTo>
                  <a:cubicBezTo>
                    <a:pt x="492" y="220"/>
                    <a:pt x="493" y="219"/>
                    <a:pt x="493" y="216"/>
                  </a:cubicBezTo>
                  <a:cubicBezTo>
                    <a:pt x="488" y="213"/>
                    <a:pt x="484" y="209"/>
                    <a:pt x="481" y="216"/>
                  </a:cubicBezTo>
                  <a:close/>
                  <a:moveTo>
                    <a:pt x="549" y="217"/>
                  </a:moveTo>
                  <a:cubicBezTo>
                    <a:pt x="552" y="218"/>
                    <a:pt x="553" y="222"/>
                    <a:pt x="557" y="223"/>
                  </a:cubicBezTo>
                  <a:cubicBezTo>
                    <a:pt x="557" y="218"/>
                    <a:pt x="554" y="214"/>
                    <a:pt x="550" y="212"/>
                  </a:cubicBezTo>
                  <a:cubicBezTo>
                    <a:pt x="550" y="214"/>
                    <a:pt x="549" y="215"/>
                    <a:pt x="549" y="217"/>
                  </a:cubicBezTo>
                  <a:close/>
                  <a:moveTo>
                    <a:pt x="575" y="218"/>
                  </a:moveTo>
                  <a:cubicBezTo>
                    <a:pt x="575" y="217"/>
                    <a:pt x="577" y="211"/>
                    <a:pt x="575" y="212"/>
                  </a:cubicBezTo>
                  <a:cubicBezTo>
                    <a:pt x="576" y="215"/>
                    <a:pt x="572" y="217"/>
                    <a:pt x="575" y="218"/>
                  </a:cubicBezTo>
                  <a:close/>
                  <a:moveTo>
                    <a:pt x="618" y="221"/>
                  </a:moveTo>
                  <a:cubicBezTo>
                    <a:pt x="619" y="219"/>
                    <a:pt x="621" y="214"/>
                    <a:pt x="619" y="212"/>
                  </a:cubicBezTo>
                  <a:cubicBezTo>
                    <a:pt x="620" y="215"/>
                    <a:pt x="617" y="219"/>
                    <a:pt x="618" y="221"/>
                  </a:cubicBezTo>
                  <a:close/>
                  <a:moveTo>
                    <a:pt x="251" y="218"/>
                  </a:moveTo>
                  <a:cubicBezTo>
                    <a:pt x="255" y="219"/>
                    <a:pt x="256" y="222"/>
                    <a:pt x="260" y="223"/>
                  </a:cubicBezTo>
                  <a:cubicBezTo>
                    <a:pt x="260" y="222"/>
                    <a:pt x="261" y="222"/>
                    <a:pt x="262" y="221"/>
                  </a:cubicBezTo>
                  <a:cubicBezTo>
                    <a:pt x="260" y="218"/>
                    <a:pt x="259" y="214"/>
                    <a:pt x="255" y="212"/>
                  </a:cubicBezTo>
                  <a:cubicBezTo>
                    <a:pt x="255" y="215"/>
                    <a:pt x="251" y="215"/>
                    <a:pt x="251" y="218"/>
                  </a:cubicBezTo>
                  <a:close/>
                  <a:moveTo>
                    <a:pt x="522" y="215"/>
                  </a:moveTo>
                  <a:cubicBezTo>
                    <a:pt x="522" y="213"/>
                    <a:pt x="521" y="213"/>
                    <a:pt x="520" y="212"/>
                  </a:cubicBezTo>
                  <a:cubicBezTo>
                    <a:pt x="519" y="214"/>
                    <a:pt x="520" y="215"/>
                    <a:pt x="522" y="215"/>
                  </a:cubicBezTo>
                  <a:close/>
                  <a:moveTo>
                    <a:pt x="132" y="215"/>
                  </a:moveTo>
                  <a:cubicBezTo>
                    <a:pt x="135" y="215"/>
                    <a:pt x="135" y="217"/>
                    <a:pt x="137" y="217"/>
                  </a:cubicBezTo>
                  <a:cubicBezTo>
                    <a:pt x="136" y="215"/>
                    <a:pt x="135" y="215"/>
                    <a:pt x="135" y="213"/>
                  </a:cubicBezTo>
                  <a:cubicBezTo>
                    <a:pt x="135" y="214"/>
                    <a:pt x="132" y="213"/>
                    <a:pt x="132" y="215"/>
                  </a:cubicBezTo>
                  <a:close/>
                  <a:moveTo>
                    <a:pt x="420" y="224"/>
                  </a:moveTo>
                  <a:cubicBezTo>
                    <a:pt x="417" y="218"/>
                    <a:pt x="410" y="216"/>
                    <a:pt x="404" y="213"/>
                  </a:cubicBezTo>
                  <a:cubicBezTo>
                    <a:pt x="408" y="218"/>
                    <a:pt x="414" y="221"/>
                    <a:pt x="420" y="224"/>
                  </a:cubicBezTo>
                  <a:close/>
                  <a:moveTo>
                    <a:pt x="43" y="220"/>
                  </a:moveTo>
                  <a:cubicBezTo>
                    <a:pt x="42" y="219"/>
                    <a:pt x="43" y="215"/>
                    <a:pt x="42" y="214"/>
                  </a:cubicBezTo>
                  <a:cubicBezTo>
                    <a:pt x="42" y="214"/>
                    <a:pt x="41" y="214"/>
                    <a:pt x="41" y="214"/>
                  </a:cubicBezTo>
                  <a:cubicBezTo>
                    <a:pt x="40" y="216"/>
                    <a:pt x="40" y="222"/>
                    <a:pt x="43" y="220"/>
                  </a:cubicBezTo>
                  <a:close/>
                  <a:moveTo>
                    <a:pt x="429" y="218"/>
                  </a:moveTo>
                  <a:cubicBezTo>
                    <a:pt x="431" y="221"/>
                    <a:pt x="433" y="222"/>
                    <a:pt x="436" y="223"/>
                  </a:cubicBezTo>
                  <a:cubicBezTo>
                    <a:pt x="436" y="219"/>
                    <a:pt x="435" y="215"/>
                    <a:pt x="431" y="214"/>
                  </a:cubicBezTo>
                  <a:cubicBezTo>
                    <a:pt x="431" y="216"/>
                    <a:pt x="429" y="216"/>
                    <a:pt x="429" y="218"/>
                  </a:cubicBezTo>
                  <a:close/>
                  <a:moveTo>
                    <a:pt x="475" y="218"/>
                  </a:moveTo>
                  <a:cubicBezTo>
                    <a:pt x="475" y="218"/>
                    <a:pt x="475" y="217"/>
                    <a:pt x="476" y="217"/>
                  </a:cubicBezTo>
                  <a:cubicBezTo>
                    <a:pt x="476" y="215"/>
                    <a:pt x="475" y="214"/>
                    <a:pt x="473" y="214"/>
                  </a:cubicBezTo>
                  <a:cubicBezTo>
                    <a:pt x="472" y="216"/>
                    <a:pt x="473" y="217"/>
                    <a:pt x="475" y="218"/>
                  </a:cubicBezTo>
                  <a:close/>
                  <a:moveTo>
                    <a:pt x="378" y="219"/>
                  </a:moveTo>
                  <a:cubicBezTo>
                    <a:pt x="376" y="218"/>
                    <a:pt x="378" y="217"/>
                    <a:pt x="377" y="215"/>
                  </a:cubicBezTo>
                  <a:cubicBezTo>
                    <a:pt x="375" y="216"/>
                    <a:pt x="374" y="215"/>
                    <a:pt x="374" y="215"/>
                  </a:cubicBezTo>
                  <a:cubicBezTo>
                    <a:pt x="374" y="217"/>
                    <a:pt x="376" y="221"/>
                    <a:pt x="378" y="219"/>
                  </a:cubicBezTo>
                  <a:close/>
                  <a:moveTo>
                    <a:pt x="83" y="238"/>
                  </a:moveTo>
                  <a:cubicBezTo>
                    <a:pt x="83" y="233"/>
                    <a:pt x="81" y="227"/>
                    <a:pt x="83" y="223"/>
                  </a:cubicBezTo>
                  <a:cubicBezTo>
                    <a:pt x="78" y="220"/>
                    <a:pt x="74" y="217"/>
                    <a:pt x="69" y="215"/>
                  </a:cubicBezTo>
                  <a:cubicBezTo>
                    <a:pt x="73" y="223"/>
                    <a:pt x="74" y="234"/>
                    <a:pt x="83" y="238"/>
                  </a:cubicBezTo>
                  <a:close/>
                  <a:moveTo>
                    <a:pt x="237" y="217"/>
                  </a:moveTo>
                  <a:cubicBezTo>
                    <a:pt x="236" y="217"/>
                    <a:pt x="236" y="217"/>
                    <a:pt x="236" y="217"/>
                  </a:cubicBezTo>
                  <a:cubicBezTo>
                    <a:pt x="235" y="218"/>
                    <a:pt x="237" y="218"/>
                    <a:pt x="239" y="218"/>
                  </a:cubicBezTo>
                  <a:cubicBezTo>
                    <a:pt x="238" y="217"/>
                    <a:pt x="240" y="217"/>
                    <a:pt x="239" y="215"/>
                  </a:cubicBezTo>
                  <a:cubicBezTo>
                    <a:pt x="237" y="214"/>
                    <a:pt x="238" y="217"/>
                    <a:pt x="237" y="217"/>
                  </a:cubicBezTo>
                  <a:close/>
                  <a:moveTo>
                    <a:pt x="462" y="221"/>
                  </a:moveTo>
                  <a:cubicBezTo>
                    <a:pt x="464" y="221"/>
                    <a:pt x="465" y="218"/>
                    <a:pt x="465" y="217"/>
                  </a:cubicBezTo>
                  <a:cubicBezTo>
                    <a:pt x="463" y="217"/>
                    <a:pt x="464" y="215"/>
                    <a:pt x="462" y="215"/>
                  </a:cubicBezTo>
                  <a:cubicBezTo>
                    <a:pt x="462" y="217"/>
                    <a:pt x="462" y="219"/>
                    <a:pt x="462" y="221"/>
                  </a:cubicBezTo>
                  <a:close/>
                  <a:moveTo>
                    <a:pt x="287" y="221"/>
                  </a:moveTo>
                  <a:cubicBezTo>
                    <a:pt x="290" y="221"/>
                    <a:pt x="293" y="218"/>
                    <a:pt x="292" y="216"/>
                  </a:cubicBezTo>
                  <a:cubicBezTo>
                    <a:pt x="291" y="218"/>
                    <a:pt x="288" y="219"/>
                    <a:pt x="287" y="221"/>
                  </a:cubicBezTo>
                  <a:close/>
                  <a:moveTo>
                    <a:pt x="363" y="217"/>
                  </a:moveTo>
                  <a:cubicBezTo>
                    <a:pt x="360" y="220"/>
                    <a:pt x="357" y="223"/>
                    <a:pt x="355" y="227"/>
                  </a:cubicBezTo>
                  <a:cubicBezTo>
                    <a:pt x="358" y="231"/>
                    <a:pt x="364" y="233"/>
                    <a:pt x="368" y="235"/>
                  </a:cubicBezTo>
                  <a:cubicBezTo>
                    <a:pt x="370" y="231"/>
                    <a:pt x="373" y="229"/>
                    <a:pt x="374" y="224"/>
                  </a:cubicBezTo>
                  <a:cubicBezTo>
                    <a:pt x="370" y="223"/>
                    <a:pt x="369" y="218"/>
                    <a:pt x="363" y="217"/>
                  </a:cubicBezTo>
                  <a:close/>
                  <a:moveTo>
                    <a:pt x="19" y="235"/>
                  </a:moveTo>
                  <a:cubicBezTo>
                    <a:pt x="19" y="228"/>
                    <a:pt x="22" y="220"/>
                    <a:pt x="19" y="217"/>
                  </a:cubicBezTo>
                  <a:cubicBezTo>
                    <a:pt x="19" y="223"/>
                    <a:pt x="14" y="232"/>
                    <a:pt x="19" y="235"/>
                  </a:cubicBezTo>
                  <a:close/>
                  <a:moveTo>
                    <a:pt x="315" y="224"/>
                  </a:moveTo>
                  <a:cubicBezTo>
                    <a:pt x="313" y="220"/>
                    <a:pt x="308" y="219"/>
                    <a:pt x="304" y="217"/>
                  </a:cubicBezTo>
                  <a:cubicBezTo>
                    <a:pt x="304" y="221"/>
                    <a:pt x="312" y="224"/>
                    <a:pt x="315" y="224"/>
                  </a:cubicBezTo>
                  <a:close/>
                  <a:moveTo>
                    <a:pt x="396" y="223"/>
                  </a:moveTo>
                  <a:cubicBezTo>
                    <a:pt x="397" y="224"/>
                    <a:pt x="398" y="225"/>
                    <a:pt x="400" y="226"/>
                  </a:cubicBezTo>
                  <a:cubicBezTo>
                    <a:pt x="402" y="224"/>
                    <a:pt x="402" y="219"/>
                    <a:pt x="400" y="217"/>
                  </a:cubicBezTo>
                  <a:cubicBezTo>
                    <a:pt x="399" y="219"/>
                    <a:pt x="397" y="221"/>
                    <a:pt x="396" y="223"/>
                  </a:cubicBezTo>
                  <a:close/>
                  <a:moveTo>
                    <a:pt x="538" y="227"/>
                  </a:moveTo>
                  <a:cubicBezTo>
                    <a:pt x="540" y="228"/>
                    <a:pt x="541" y="229"/>
                    <a:pt x="542" y="230"/>
                  </a:cubicBezTo>
                  <a:cubicBezTo>
                    <a:pt x="543" y="226"/>
                    <a:pt x="544" y="223"/>
                    <a:pt x="545" y="219"/>
                  </a:cubicBezTo>
                  <a:cubicBezTo>
                    <a:pt x="543" y="219"/>
                    <a:pt x="543" y="217"/>
                    <a:pt x="541" y="217"/>
                  </a:cubicBezTo>
                  <a:cubicBezTo>
                    <a:pt x="541" y="222"/>
                    <a:pt x="538" y="223"/>
                    <a:pt x="538" y="227"/>
                  </a:cubicBezTo>
                  <a:close/>
                  <a:moveTo>
                    <a:pt x="569" y="226"/>
                  </a:moveTo>
                  <a:cubicBezTo>
                    <a:pt x="566" y="223"/>
                    <a:pt x="566" y="220"/>
                    <a:pt x="564" y="217"/>
                  </a:cubicBezTo>
                  <a:cubicBezTo>
                    <a:pt x="561" y="221"/>
                    <a:pt x="566" y="227"/>
                    <a:pt x="569" y="226"/>
                  </a:cubicBezTo>
                  <a:close/>
                  <a:moveTo>
                    <a:pt x="481" y="222"/>
                  </a:moveTo>
                  <a:cubicBezTo>
                    <a:pt x="483" y="220"/>
                    <a:pt x="480" y="219"/>
                    <a:pt x="478" y="218"/>
                  </a:cubicBezTo>
                  <a:cubicBezTo>
                    <a:pt x="477" y="220"/>
                    <a:pt x="479" y="221"/>
                    <a:pt x="481" y="222"/>
                  </a:cubicBezTo>
                  <a:close/>
                  <a:moveTo>
                    <a:pt x="92" y="224"/>
                  </a:moveTo>
                  <a:cubicBezTo>
                    <a:pt x="92" y="220"/>
                    <a:pt x="90" y="219"/>
                    <a:pt x="88" y="218"/>
                  </a:cubicBezTo>
                  <a:cubicBezTo>
                    <a:pt x="89" y="220"/>
                    <a:pt x="88" y="224"/>
                    <a:pt x="92" y="224"/>
                  </a:cubicBezTo>
                  <a:close/>
                  <a:moveTo>
                    <a:pt x="166" y="237"/>
                  </a:moveTo>
                  <a:cubicBezTo>
                    <a:pt x="165" y="235"/>
                    <a:pt x="167" y="235"/>
                    <a:pt x="167" y="234"/>
                  </a:cubicBezTo>
                  <a:cubicBezTo>
                    <a:pt x="166" y="232"/>
                    <a:pt x="162" y="233"/>
                    <a:pt x="162" y="230"/>
                  </a:cubicBezTo>
                  <a:cubicBezTo>
                    <a:pt x="158" y="231"/>
                    <a:pt x="158" y="228"/>
                    <a:pt x="157" y="226"/>
                  </a:cubicBezTo>
                  <a:cubicBezTo>
                    <a:pt x="151" y="225"/>
                    <a:pt x="148" y="221"/>
                    <a:pt x="141" y="218"/>
                  </a:cubicBezTo>
                  <a:cubicBezTo>
                    <a:pt x="149" y="225"/>
                    <a:pt x="158" y="230"/>
                    <a:pt x="166" y="237"/>
                  </a:cubicBezTo>
                  <a:close/>
                  <a:moveTo>
                    <a:pt x="292" y="224"/>
                  </a:moveTo>
                  <a:cubicBezTo>
                    <a:pt x="292" y="226"/>
                    <a:pt x="293" y="227"/>
                    <a:pt x="295" y="227"/>
                  </a:cubicBezTo>
                  <a:cubicBezTo>
                    <a:pt x="296" y="224"/>
                    <a:pt x="298" y="222"/>
                    <a:pt x="299" y="219"/>
                  </a:cubicBezTo>
                  <a:cubicBezTo>
                    <a:pt x="295" y="218"/>
                    <a:pt x="293" y="222"/>
                    <a:pt x="292" y="224"/>
                  </a:cubicBezTo>
                  <a:close/>
                  <a:moveTo>
                    <a:pt x="517" y="222"/>
                  </a:moveTo>
                  <a:cubicBezTo>
                    <a:pt x="519" y="223"/>
                    <a:pt x="520" y="222"/>
                    <a:pt x="520" y="220"/>
                  </a:cubicBezTo>
                  <a:cubicBezTo>
                    <a:pt x="519" y="220"/>
                    <a:pt x="519" y="218"/>
                    <a:pt x="518" y="218"/>
                  </a:cubicBezTo>
                  <a:cubicBezTo>
                    <a:pt x="518" y="220"/>
                    <a:pt x="517" y="221"/>
                    <a:pt x="517" y="222"/>
                  </a:cubicBezTo>
                  <a:close/>
                  <a:moveTo>
                    <a:pt x="628" y="238"/>
                  </a:moveTo>
                  <a:cubicBezTo>
                    <a:pt x="628" y="231"/>
                    <a:pt x="634" y="224"/>
                    <a:pt x="631" y="218"/>
                  </a:cubicBezTo>
                  <a:cubicBezTo>
                    <a:pt x="630" y="225"/>
                    <a:pt x="626" y="232"/>
                    <a:pt x="628" y="238"/>
                  </a:cubicBezTo>
                  <a:close/>
                  <a:moveTo>
                    <a:pt x="278" y="224"/>
                  </a:moveTo>
                  <a:cubicBezTo>
                    <a:pt x="279" y="221"/>
                    <a:pt x="274" y="221"/>
                    <a:pt x="273" y="219"/>
                  </a:cubicBezTo>
                  <a:cubicBezTo>
                    <a:pt x="273" y="222"/>
                    <a:pt x="277" y="222"/>
                    <a:pt x="278" y="224"/>
                  </a:cubicBezTo>
                  <a:close/>
                  <a:moveTo>
                    <a:pt x="193" y="226"/>
                  </a:moveTo>
                  <a:cubicBezTo>
                    <a:pt x="198" y="229"/>
                    <a:pt x="201" y="234"/>
                    <a:pt x="208" y="235"/>
                  </a:cubicBezTo>
                  <a:cubicBezTo>
                    <a:pt x="208" y="235"/>
                    <a:pt x="208" y="234"/>
                    <a:pt x="209" y="234"/>
                  </a:cubicBezTo>
                  <a:cubicBezTo>
                    <a:pt x="206" y="227"/>
                    <a:pt x="197" y="213"/>
                    <a:pt x="193" y="226"/>
                  </a:cubicBezTo>
                  <a:close/>
                  <a:moveTo>
                    <a:pt x="611" y="237"/>
                  </a:moveTo>
                  <a:cubicBezTo>
                    <a:pt x="609" y="232"/>
                    <a:pt x="616" y="223"/>
                    <a:pt x="611" y="220"/>
                  </a:cubicBezTo>
                  <a:cubicBezTo>
                    <a:pt x="610" y="225"/>
                    <a:pt x="607" y="234"/>
                    <a:pt x="611" y="237"/>
                  </a:cubicBezTo>
                  <a:close/>
                  <a:moveTo>
                    <a:pt x="646" y="224"/>
                  </a:moveTo>
                  <a:cubicBezTo>
                    <a:pt x="648" y="224"/>
                    <a:pt x="649" y="220"/>
                    <a:pt x="648" y="220"/>
                  </a:cubicBezTo>
                  <a:cubicBezTo>
                    <a:pt x="648" y="221"/>
                    <a:pt x="647" y="222"/>
                    <a:pt x="646" y="224"/>
                  </a:cubicBezTo>
                  <a:close/>
                  <a:moveTo>
                    <a:pt x="495" y="226"/>
                  </a:moveTo>
                  <a:cubicBezTo>
                    <a:pt x="496" y="227"/>
                    <a:pt x="496" y="228"/>
                    <a:pt x="498" y="227"/>
                  </a:cubicBezTo>
                  <a:cubicBezTo>
                    <a:pt x="499" y="226"/>
                    <a:pt x="499" y="224"/>
                    <a:pt x="499" y="221"/>
                  </a:cubicBezTo>
                  <a:cubicBezTo>
                    <a:pt x="498" y="222"/>
                    <a:pt x="498" y="220"/>
                    <a:pt x="497" y="220"/>
                  </a:cubicBezTo>
                  <a:cubicBezTo>
                    <a:pt x="496" y="222"/>
                    <a:pt x="495" y="224"/>
                    <a:pt x="495" y="226"/>
                  </a:cubicBezTo>
                  <a:close/>
                  <a:moveTo>
                    <a:pt x="462" y="229"/>
                  </a:moveTo>
                  <a:cubicBezTo>
                    <a:pt x="466" y="227"/>
                    <a:pt x="468" y="225"/>
                    <a:pt x="470" y="221"/>
                  </a:cubicBezTo>
                  <a:cubicBezTo>
                    <a:pt x="466" y="220"/>
                    <a:pt x="463" y="225"/>
                    <a:pt x="462" y="229"/>
                  </a:cubicBezTo>
                  <a:close/>
                  <a:moveTo>
                    <a:pt x="56" y="227"/>
                  </a:moveTo>
                  <a:cubicBezTo>
                    <a:pt x="56" y="224"/>
                    <a:pt x="55" y="222"/>
                    <a:pt x="52" y="221"/>
                  </a:cubicBezTo>
                  <a:cubicBezTo>
                    <a:pt x="51" y="225"/>
                    <a:pt x="54" y="229"/>
                    <a:pt x="56" y="227"/>
                  </a:cubicBezTo>
                  <a:close/>
                  <a:moveTo>
                    <a:pt x="573" y="226"/>
                  </a:moveTo>
                  <a:cubicBezTo>
                    <a:pt x="574" y="226"/>
                    <a:pt x="574" y="221"/>
                    <a:pt x="572" y="221"/>
                  </a:cubicBezTo>
                  <a:cubicBezTo>
                    <a:pt x="572" y="222"/>
                    <a:pt x="570" y="226"/>
                    <a:pt x="573" y="226"/>
                  </a:cubicBezTo>
                  <a:close/>
                  <a:moveTo>
                    <a:pt x="244" y="225"/>
                  </a:moveTo>
                  <a:cubicBezTo>
                    <a:pt x="248" y="227"/>
                    <a:pt x="249" y="231"/>
                    <a:pt x="254" y="232"/>
                  </a:cubicBezTo>
                  <a:cubicBezTo>
                    <a:pt x="254" y="228"/>
                    <a:pt x="258" y="228"/>
                    <a:pt x="258" y="224"/>
                  </a:cubicBezTo>
                  <a:cubicBezTo>
                    <a:pt x="254" y="222"/>
                    <a:pt x="247" y="222"/>
                    <a:pt x="244" y="225"/>
                  </a:cubicBezTo>
                  <a:close/>
                  <a:moveTo>
                    <a:pt x="408" y="232"/>
                  </a:moveTo>
                  <a:cubicBezTo>
                    <a:pt x="410" y="232"/>
                    <a:pt x="411" y="235"/>
                    <a:pt x="414" y="235"/>
                  </a:cubicBezTo>
                  <a:cubicBezTo>
                    <a:pt x="415" y="232"/>
                    <a:pt x="417" y="231"/>
                    <a:pt x="417" y="228"/>
                  </a:cubicBezTo>
                  <a:cubicBezTo>
                    <a:pt x="416" y="225"/>
                    <a:pt x="413" y="223"/>
                    <a:pt x="410" y="222"/>
                  </a:cubicBezTo>
                  <a:cubicBezTo>
                    <a:pt x="409" y="227"/>
                    <a:pt x="406" y="226"/>
                    <a:pt x="408" y="232"/>
                  </a:cubicBezTo>
                  <a:close/>
                  <a:moveTo>
                    <a:pt x="433" y="227"/>
                  </a:moveTo>
                  <a:cubicBezTo>
                    <a:pt x="431" y="225"/>
                    <a:pt x="430" y="222"/>
                    <a:pt x="426" y="222"/>
                  </a:cubicBezTo>
                  <a:cubicBezTo>
                    <a:pt x="427" y="225"/>
                    <a:pt x="431" y="226"/>
                    <a:pt x="433" y="227"/>
                  </a:cubicBezTo>
                  <a:close/>
                  <a:moveTo>
                    <a:pt x="545" y="234"/>
                  </a:moveTo>
                  <a:cubicBezTo>
                    <a:pt x="547" y="235"/>
                    <a:pt x="550" y="239"/>
                    <a:pt x="552" y="238"/>
                  </a:cubicBezTo>
                  <a:cubicBezTo>
                    <a:pt x="551" y="235"/>
                    <a:pt x="555" y="233"/>
                    <a:pt x="555" y="231"/>
                  </a:cubicBezTo>
                  <a:cubicBezTo>
                    <a:pt x="555" y="226"/>
                    <a:pt x="551" y="224"/>
                    <a:pt x="547" y="222"/>
                  </a:cubicBezTo>
                  <a:cubicBezTo>
                    <a:pt x="547" y="225"/>
                    <a:pt x="545" y="229"/>
                    <a:pt x="545" y="234"/>
                  </a:cubicBezTo>
                  <a:close/>
                  <a:moveTo>
                    <a:pt x="274" y="227"/>
                  </a:moveTo>
                  <a:cubicBezTo>
                    <a:pt x="275" y="224"/>
                    <a:pt x="271" y="222"/>
                    <a:pt x="270" y="223"/>
                  </a:cubicBezTo>
                  <a:cubicBezTo>
                    <a:pt x="272" y="224"/>
                    <a:pt x="271" y="228"/>
                    <a:pt x="274" y="227"/>
                  </a:cubicBezTo>
                  <a:close/>
                  <a:moveTo>
                    <a:pt x="298" y="230"/>
                  </a:moveTo>
                  <a:cubicBezTo>
                    <a:pt x="301" y="232"/>
                    <a:pt x="303" y="234"/>
                    <a:pt x="306" y="235"/>
                  </a:cubicBezTo>
                  <a:cubicBezTo>
                    <a:pt x="307" y="232"/>
                    <a:pt x="311" y="231"/>
                    <a:pt x="312" y="227"/>
                  </a:cubicBezTo>
                  <a:cubicBezTo>
                    <a:pt x="306" y="223"/>
                    <a:pt x="300" y="221"/>
                    <a:pt x="298" y="230"/>
                  </a:cubicBezTo>
                  <a:close/>
                  <a:moveTo>
                    <a:pt x="120" y="229"/>
                  </a:moveTo>
                  <a:cubicBezTo>
                    <a:pt x="121" y="228"/>
                    <a:pt x="122" y="227"/>
                    <a:pt x="122" y="225"/>
                  </a:cubicBezTo>
                  <a:cubicBezTo>
                    <a:pt x="120" y="225"/>
                    <a:pt x="120" y="223"/>
                    <a:pt x="118" y="223"/>
                  </a:cubicBezTo>
                  <a:cubicBezTo>
                    <a:pt x="119" y="227"/>
                    <a:pt x="119" y="228"/>
                    <a:pt x="120" y="229"/>
                  </a:cubicBezTo>
                  <a:close/>
                  <a:moveTo>
                    <a:pt x="450" y="235"/>
                  </a:moveTo>
                  <a:cubicBezTo>
                    <a:pt x="451" y="234"/>
                    <a:pt x="451" y="234"/>
                    <a:pt x="452" y="234"/>
                  </a:cubicBezTo>
                  <a:cubicBezTo>
                    <a:pt x="449" y="229"/>
                    <a:pt x="446" y="225"/>
                    <a:pt x="441" y="223"/>
                  </a:cubicBezTo>
                  <a:cubicBezTo>
                    <a:pt x="441" y="230"/>
                    <a:pt x="447" y="232"/>
                    <a:pt x="450" y="235"/>
                  </a:cubicBezTo>
                  <a:close/>
                  <a:moveTo>
                    <a:pt x="486" y="224"/>
                  </a:moveTo>
                  <a:cubicBezTo>
                    <a:pt x="486" y="227"/>
                    <a:pt x="487" y="228"/>
                    <a:pt x="489" y="228"/>
                  </a:cubicBezTo>
                  <a:cubicBezTo>
                    <a:pt x="491" y="226"/>
                    <a:pt x="488" y="223"/>
                    <a:pt x="486" y="224"/>
                  </a:cubicBezTo>
                  <a:close/>
                  <a:moveTo>
                    <a:pt x="533" y="231"/>
                  </a:moveTo>
                  <a:cubicBezTo>
                    <a:pt x="533" y="231"/>
                    <a:pt x="533" y="230"/>
                    <a:pt x="533" y="229"/>
                  </a:cubicBezTo>
                  <a:cubicBezTo>
                    <a:pt x="530" y="228"/>
                    <a:pt x="528" y="225"/>
                    <a:pt x="524" y="223"/>
                  </a:cubicBezTo>
                  <a:cubicBezTo>
                    <a:pt x="524" y="227"/>
                    <a:pt x="530" y="232"/>
                    <a:pt x="533" y="231"/>
                  </a:cubicBezTo>
                  <a:close/>
                  <a:moveTo>
                    <a:pt x="44" y="232"/>
                  </a:moveTo>
                  <a:cubicBezTo>
                    <a:pt x="44" y="230"/>
                    <a:pt x="44" y="228"/>
                    <a:pt x="44" y="225"/>
                  </a:cubicBezTo>
                  <a:cubicBezTo>
                    <a:pt x="42" y="225"/>
                    <a:pt x="42" y="224"/>
                    <a:pt x="41" y="224"/>
                  </a:cubicBezTo>
                  <a:cubicBezTo>
                    <a:pt x="39" y="227"/>
                    <a:pt x="40" y="232"/>
                    <a:pt x="44" y="232"/>
                  </a:cubicBezTo>
                  <a:close/>
                  <a:moveTo>
                    <a:pt x="565" y="229"/>
                  </a:moveTo>
                  <a:cubicBezTo>
                    <a:pt x="565" y="227"/>
                    <a:pt x="562" y="226"/>
                    <a:pt x="561" y="224"/>
                  </a:cubicBezTo>
                  <a:cubicBezTo>
                    <a:pt x="561" y="225"/>
                    <a:pt x="560" y="225"/>
                    <a:pt x="560" y="226"/>
                  </a:cubicBezTo>
                  <a:cubicBezTo>
                    <a:pt x="562" y="227"/>
                    <a:pt x="564" y="228"/>
                    <a:pt x="565" y="229"/>
                  </a:cubicBezTo>
                  <a:close/>
                  <a:moveTo>
                    <a:pt x="578" y="239"/>
                  </a:moveTo>
                  <a:cubicBezTo>
                    <a:pt x="580" y="235"/>
                    <a:pt x="580" y="230"/>
                    <a:pt x="579" y="224"/>
                  </a:cubicBezTo>
                  <a:cubicBezTo>
                    <a:pt x="578" y="224"/>
                    <a:pt x="578" y="224"/>
                    <a:pt x="577" y="224"/>
                  </a:cubicBezTo>
                  <a:cubicBezTo>
                    <a:pt x="576" y="229"/>
                    <a:pt x="573" y="236"/>
                    <a:pt x="578" y="239"/>
                  </a:cubicBezTo>
                  <a:close/>
                  <a:moveTo>
                    <a:pt x="153" y="233"/>
                  </a:moveTo>
                  <a:cubicBezTo>
                    <a:pt x="149" y="230"/>
                    <a:pt x="144" y="228"/>
                    <a:pt x="140" y="224"/>
                  </a:cubicBezTo>
                  <a:cubicBezTo>
                    <a:pt x="142" y="230"/>
                    <a:pt x="149" y="232"/>
                    <a:pt x="153" y="233"/>
                  </a:cubicBezTo>
                  <a:close/>
                  <a:moveTo>
                    <a:pt x="229" y="227"/>
                  </a:moveTo>
                  <a:cubicBezTo>
                    <a:pt x="228" y="226"/>
                    <a:pt x="228" y="224"/>
                    <a:pt x="225" y="224"/>
                  </a:cubicBezTo>
                  <a:cubicBezTo>
                    <a:pt x="226" y="226"/>
                    <a:pt x="227" y="227"/>
                    <a:pt x="229" y="227"/>
                  </a:cubicBezTo>
                  <a:close/>
                  <a:moveTo>
                    <a:pt x="466" y="231"/>
                  </a:moveTo>
                  <a:cubicBezTo>
                    <a:pt x="469" y="233"/>
                    <a:pt x="472" y="236"/>
                    <a:pt x="476" y="238"/>
                  </a:cubicBezTo>
                  <a:cubicBezTo>
                    <a:pt x="477" y="235"/>
                    <a:pt x="478" y="233"/>
                    <a:pt x="478" y="230"/>
                  </a:cubicBezTo>
                  <a:cubicBezTo>
                    <a:pt x="475" y="223"/>
                    <a:pt x="469" y="225"/>
                    <a:pt x="466" y="231"/>
                  </a:cubicBezTo>
                  <a:close/>
                  <a:moveTo>
                    <a:pt x="591" y="265"/>
                  </a:moveTo>
                  <a:cubicBezTo>
                    <a:pt x="589" y="272"/>
                    <a:pt x="587" y="278"/>
                    <a:pt x="588" y="283"/>
                  </a:cubicBezTo>
                  <a:cubicBezTo>
                    <a:pt x="592" y="279"/>
                    <a:pt x="592" y="274"/>
                    <a:pt x="594" y="266"/>
                  </a:cubicBezTo>
                  <a:cubicBezTo>
                    <a:pt x="597" y="255"/>
                    <a:pt x="608" y="235"/>
                    <a:pt x="601" y="224"/>
                  </a:cubicBezTo>
                  <a:cubicBezTo>
                    <a:pt x="599" y="240"/>
                    <a:pt x="595" y="252"/>
                    <a:pt x="591" y="265"/>
                  </a:cubicBezTo>
                  <a:close/>
                  <a:moveTo>
                    <a:pt x="281" y="228"/>
                  </a:moveTo>
                  <a:cubicBezTo>
                    <a:pt x="281" y="228"/>
                    <a:pt x="281" y="228"/>
                    <a:pt x="281" y="228"/>
                  </a:cubicBezTo>
                  <a:moveTo>
                    <a:pt x="318" y="226"/>
                  </a:moveTo>
                  <a:cubicBezTo>
                    <a:pt x="318" y="230"/>
                    <a:pt x="326" y="231"/>
                    <a:pt x="329" y="234"/>
                  </a:cubicBezTo>
                  <a:cubicBezTo>
                    <a:pt x="330" y="234"/>
                    <a:pt x="330" y="233"/>
                    <a:pt x="330" y="232"/>
                  </a:cubicBezTo>
                  <a:cubicBezTo>
                    <a:pt x="327" y="230"/>
                    <a:pt x="322" y="226"/>
                    <a:pt x="318" y="226"/>
                  </a:cubicBezTo>
                  <a:close/>
                  <a:moveTo>
                    <a:pt x="455" y="230"/>
                  </a:moveTo>
                  <a:cubicBezTo>
                    <a:pt x="454" y="228"/>
                    <a:pt x="449" y="224"/>
                    <a:pt x="449" y="226"/>
                  </a:cubicBezTo>
                  <a:cubicBezTo>
                    <a:pt x="451" y="227"/>
                    <a:pt x="452" y="230"/>
                    <a:pt x="455" y="230"/>
                  </a:cubicBezTo>
                  <a:close/>
                  <a:moveTo>
                    <a:pt x="502" y="231"/>
                  </a:moveTo>
                  <a:cubicBezTo>
                    <a:pt x="504" y="232"/>
                    <a:pt x="505" y="235"/>
                    <a:pt x="509" y="235"/>
                  </a:cubicBezTo>
                  <a:cubicBezTo>
                    <a:pt x="511" y="230"/>
                    <a:pt x="506" y="227"/>
                    <a:pt x="503" y="225"/>
                  </a:cubicBezTo>
                  <a:cubicBezTo>
                    <a:pt x="503" y="227"/>
                    <a:pt x="502" y="229"/>
                    <a:pt x="502" y="231"/>
                  </a:cubicBezTo>
                  <a:close/>
                  <a:moveTo>
                    <a:pt x="431" y="231"/>
                  </a:moveTo>
                  <a:cubicBezTo>
                    <a:pt x="430" y="228"/>
                    <a:pt x="427" y="227"/>
                    <a:pt x="424" y="226"/>
                  </a:cubicBezTo>
                  <a:cubicBezTo>
                    <a:pt x="425" y="229"/>
                    <a:pt x="427" y="230"/>
                    <a:pt x="431" y="231"/>
                  </a:cubicBezTo>
                  <a:close/>
                  <a:moveTo>
                    <a:pt x="256" y="234"/>
                  </a:moveTo>
                  <a:cubicBezTo>
                    <a:pt x="258" y="235"/>
                    <a:pt x="260" y="237"/>
                    <a:pt x="263" y="238"/>
                  </a:cubicBezTo>
                  <a:cubicBezTo>
                    <a:pt x="264" y="235"/>
                    <a:pt x="268" y="234"/>
                    <a:pt x="269" y="231"/>
                  </a:cubicBezTo>
                  <a:cubicBezTo>
                    <a:pt x="267" y="228"/>
                    <a:pt x="264" y="227"/>
                    <a:pt x="261" y="226"/>
                  </a:cubicBezTo>
                  <a:cubicBezTo>
                    <a:pt x="260" y="229"/>
                    <a:pt x="257" y="231"/>
                    <a:pt x="256" y="234"/>
                  </a:cubicBezTo>
                  <a:close/>
                  <a:moveTo>
                    <a:pt x="76" y="240"/>
                  </a:moveTo>
                  <a:cubicBezTo>
                    <a:pt x="73" y="234"/>
                    <a:pt x="65" y="232"/>
                    <a:pt x="61" y="227"/>
                  </a:cubicBezTo>
                  <a:cubicBezTo>
                    <a:pt x="61" y="234"/>
                    <a:pt x="71" y="236"/>
                    <a:pt x="76" y="240"/>
                  </a:cubicBezTo>
                  <a:close/>
                  <a:moveTo>
                    <a:pt x="123" y="233"/>
                  </a:moveTo>
                  <a:cubicBezTo>
                    <a:pt x="125" y="234"/>
                    <a:pt x="126" y="230"/>
                    <a:pt x="128" y="231"/>
                  </a:cubicBezTo>
                  <a:cubicBezTo>
                    <a:pt x="128" y="229"/>
                    <a:pt x="128" y="227"/>
                    <a:pt x="126" y="227"/>
                  </a:cubicBezTo>
                  <a:cubicBezTo>
                    <a:pt x="126" y="230"/>
                    <a:pt x="122" y="230"/>
                    <a:pt x="123" y="233"/>
                  </a:cubicBezTo>
                  <a:close/>
                  <a:moveTo>
                    <a:pt x="225" y="231"/>
                  </a:moveTo>
                  <a:cubicBezTo>
                    <a:pt x="224" y="229"/>
                    <a:pt x="223" y="229"/>
                    <a:pt x="224" y="227"/>
                  </a:cubicBezTo>
                  <a:cubicBezTo>
                    <a:pt x="221" y="228"/>
                    <a:pt x="222" y="228"/>
                    <a:pt x="222" y="230"/>
                  </a:cubicBezTo>
                  <a:cubicBezTo>
                    <a:pt x="224" y="229"/>
                    <a:pt x="226" y="232"/>
                    <a:pt x="225" y="231"/>
                  </a:cubicBezTo>
                  <a:close/>
                  <a:moveTo>
                    <a:pt x="372" y="238"/>
                  </a:moveTo>
                  <a:cubicBezTo>
                    <a:pt x="374" y="238"/>
                    <a:pt x="375" y="240"/>
                    <a:pt x="378" y="240"/>
                  </a:cubicBezTo>
                  <a:cubicBezTo>
                    <a:pt x="379" y="237"/>
                    <a:pt x="382" y="236"/>
                    <a:pt x="383" y="233"/>
                  </a:cubicBezTo>
                  <a:cubicBezTo>
                    <a:pt x="381" y="231"/>
                    <a:pt x="380" y="229"/>
                    <a:pt x="377" y="228"/>
                  </a:cubicBezTo>
                  <a:cubicBezTo>
                    <a:pt x="376" y="232"/>
                    <a:pt x="373" y="234"/>
                    <a:pt x="372" y="238"/>
                  </a:cubicBezTo>
                  <a:close/>
                  <a:moveTo>
                    <a:pt x="394" y="231"/>
                  </a:moveTo>
                  <a:cubicBezTo>
                    <a:pt x="396" y="230"/>
                    <a:pt x="393" y="227"/>
                    <a:pt x="392" y="229"/>
                  </a:cubicBezTo>
                  <a:cubicBezTo>
                    <a:pt x="393" y="229"/>
                    <a:pt x="393" y="231"/>
                    <a:pt x="394" y="231"/>
                  </a:cubicBezTo>
                  <a:close/>
                  <a:moveTo>
                    <a:pt x="622" y="239"/>
                  </a:moveTo>
                  <a:cubicBezTo>
                    <a:pt x="622" y="235"/>
                    <a:pt x="625" y="232"/>
                    <a:pt x="623" y="228"/>
                  </a:cubicBezTo>
                  <a:cubicBezTo>
                    <a:pt x="624" y="232"/>
                    <a:pt x="620" y="235"/>
                    <a:pt x="622" y="239"/>
                  </a:cubicBezTo>
                  <a:close/>
                  <a:moveTo>
                    <a:pt x="286" y="232"/>
                  </a:moveTo>
                  <a:cubicBezTo>
                    <a:pt x="287" y="234"/>
                    <a:pt x="292" y="237"/>
                    <a:pt x="292" y="231"/>
                  </a:cubicBezTo>
                  <a:cubicBezTo>
                    <a:pt x="290" y="229"/>
                    <a:pt x="286" y="227"/>
                    <a:pt x="286" y="232"/>
                  </a:cubicBezTo>
                  <a:close/>
                  <a:moveTo>
                    <a:pt x="496" y="232"/>
                  </a:moveTo>
                  <a:cubicBezTo>
                    <a:pt x="496" y="230"/>
                    <a:pt x="495" y="229"/>
                    <a:pt x="493" y="229"/>
                  </a:cubicBezTo>
                  <a:cubicBezTo>
                    <a:pt x="493" y="232"/>
                    <a:pt x="495" y="234"/>
                    <a:pt x="496" y="232"/>
                  </a:cubicBezTo>
                  <a:close/>
                  <a:moveTo>
                    <a:pt x="93" y="237"/>
                  </a:moveTo>
                  <a:cubicBezTo>
                    <a:pt x="95" y="234"/>
                    <a:pt x="93" y="230"/>
                    <a:pt x="90" y="229"/>
                  </a:cubicBezTo>
                  <a:cubicBezTo>
                    <a:pt x="92" y="232"/>
                    <a:pt x="92" y="235"/>
                    <a:pt x="93" y="237"/>
                  </a:cubicBezTo>
                  <a:close/>
                  <a:moveTo>
                    <a:pt x="276" y="230"/>
                  </a:moveTo>
                  <a:cubicBezTo>
                    <a:pt x="276" y="232"/>
                    <a:pt x="277" y="232"/>
                    <a:pt x="279" y="232"/>
                  </a:cubicBezTo>
                  <a:cubicBezTo>
                    <a:pt x="279" y="230"/>
                    <a:pt x="277" y="229"/>
                    <a:pt x="276" y="230"/>
                  </a:cubicBezTo>
                  <a:close/>
                  <a:moveTo>
                    <a:pt x="309" y="238"/>
                  </a:moveTo>
                  <a:cubicBezTo>
                    <a:pt x="312" y="240"/>
                    <a:pt x="315" y="242"/>
                    <a:pt x="319" y="244"/>
                  </a:cubicBezTo>
                  <a:cubicBezTo>
                    <a:pt x="323" y="245"/>
                    <a:pt x="324" y="239"/>
                    <a:pt x="327" y="240"/>
                  </a:cubicBezTo>
                  <a:cubicBezTo>
                    <a:pt x="327" y="238"/>
                    <a:pt x="326" y="237"/>
                    <a:pt x="326" y="235"/>
                  </a:cubicBezTo>
                  <a:cubicBezTo>
                    <a:pt x="320" y="235"/>
                    <a:pt x="319" y="230"/>
                    <a:pt x="314" y="229"/>
                  </a:cubicBezTo>
                  <a:cubicBezTo>
                    <a:pt x="313" y="233"/>
                    <a:pt x="310" y="234"/>
                    <a:pt x="309" y="238"/>
                  </a:cubicBezTo>
                  <a:close/>
                  <a:moveTo>
                    <a:pt x="238" y="231"/>
                  </a:moveTo>
                  <a:cubicBezTo>
                    <a:pt x="240" y="235"/>
                    <a:pt x="244" y="237"/>
                    <a:pt x="248" y="239"/>
                  </a:cubicBezTo>
                  <a:cubicBezTo>
                    <a:pt x="248" y="238"/>
                    <a:pt x="250" y="238"/>
                    <a:pt x="250" y="236"/>
                  </a:cubicBezTo>
                  <a:cubicBezTo>
                    <a:pt x="247" y="233"/>
                    <a:pt x="242" y="228"/>
                    <a:pt x="238" y="231"/>
                  </a:cubicBezTo>
                  <a:close/>
                  <a:moveTo>
                    <a:pt x="487" y="234"/>
                  </a:moveTo>
                  <a:cubicBezTo>
                    <a:pt x="487" y="231"/>
                    <a:pt x="485" y="231"/>
                    <a:pt x="484" y="230"/>
                  </a:cubicBezTo>
                  <a:cubicBezTo>
                    <a:pt x="484" y="232"/>
                    <a:pt x="485" y="233"/>
                    <a:pt x="487" y="234"/>
                  </a:cubicBezTo>
                  <a:close/>
                  <a:moveTo>
                    <a:pt x="521" y="234"/>
                  </a:moveTo>
                  <a:cubicBezTo>
                    <a:pt x="523" y="237"/>
                    <a:pt x="527" y="238"/>
                    <a:pt x="530" y="241"/>
                  </a:cubicBezTo>
                  <a:cubicBezTo>
                    <a:pt x="530" y="240"/>
                    <a:pt x="531" y="238"/>
                    <a:pt x="531" y="237"/>
                  </a:cubicBezTo>
                  <a:cubicBezTo>
                    <a:pt x="528" y="234"/>
                    <a:pt x="525" y="232"/>
                    <a:pt x="522" y="230"/>
                  </a:cubicBezTo>
                  <a:cubicBezTo>
                    <a:pt x="522" y="232"/>
                    <a:pt x="521" y="232"/>
                    <a:pt x="521" y="234"/>
                  </a:cubicBezTo>
                  <a:close/>
                  <a:moveTo>
                    <a:pt x="131" y="231"/>
                  </a:moveTo>
                  <a:cubicBezTo>
                    <a:pt x="123" y="236"/>
                    <a:pt x="129" y="244"/>
                    <a:pt x="136" y="246"/>
                  </a:cubicBezTo>
                  <a:cubicBezTo>
                    <a:pt x="139" y="240"/>
                    <a:pt x="135" y="234"/>
                    <a:pt x="131" y="231"/>
                  </a:cubicBezTo>
                  <a:close/>
                  <a:moveTo>
                    <a:pt x="356" y="235"/>
                  </a:moveTo>
                  <a:cubicBezTo>
                    <a:pt x="354" y="233"/>
                    <a:pt x="353" y="231"/>
                    <a:pt x="351" y="231"/>
                  </a:cubicBezTo>
                  <a:cubicBezTo>
                    <a:pt x="350" y="234"/>
                    <a:pt x="357" y="235"/>
                    <a:pt x="356" y="235"/>
                  </a:cubicBezTo>
                  <a:close/>
                  <a:moveTo>
                    <a:pt x="417" y="238"/>
                  </a:moveTo>
                  <a:cubicBezTo>
                    <a:pt x="419" y="238"/>
                    <a:pt x="419" y="240"/>
                    <a:pt x="421" y="240"/>
                  </a:cubicBezTo>
                  <a:cubicBezTo>
                    <a:pt x="423" y="236"/>
                    <a:pt x="426" y="237"/>
                    <a:pt x="426" y="232"/>
                  </a:cubicBezTo>
                  <a:cubicBezTo>
                    <a:pt x="422" y="230"/>
                    <a:pt x="419" y="232"/>
                    <a:pt x="417" y="238"/>
                  </a:cubicBezTo>
                  <a:close/>
                  <a:moveTo>
                    <a:pt x="439" y="237"/>
                  </a:moveTo>
                  <a:cubicBezTo>
                    <a:pt x="438" y="233"/>
                    <a:pt x="436" y="232"/>
                    <a:pt x="433" y="231"/>
                  </a:cubicBezTo>
                  <a:cubicBezTo>
                    <a:pt x="433" y="235"/>
                    <a:pt x="436" y="236"/>
                    <a:pt x="439" y="237"/>
                  </a:cubicBezTo>
                  <a:close/>
                  <a:moveTo>
                    <a:pt x="62" y="241"/>
                  </a:moveTo>
                  <a:cubicBezTo>
                    <a:pt x="61" y="237"/>
                    <a:pt x="59" y="233"/>
                    <a:pt x="54" y="232"/>
                  </a:cubicBezTo>
                  <a:cubicBezTo>
                    <a:pt x="56" y="239"/>
                    <a:pt x="58" y="246"/>
                    <a:pt x="66" y="249"/>
                  </a:cubicBezTo>
                  <a:cubicBezTo>
                    <a:pt x="63" y="246"/>
                    <a:pt x="64" y="238"/>
                    <a:pt x="62" y="241"/>
                  </a:cubicBezTo>
                  <a:close/>
                  <a:moveTo>
                    <a:pt x="202" y="241"/>
                  </a:moveTo>
                  <a:cubicBezTo>
                    <a:pt x="202" y="238"/>
                    <a:pt x="196" y="232"/>
                    <a:pt x="193" y="232"/>
                  </a:cubicBezTo>
                  <a:cubicBezTo>
                    <a:pt x="196" y="235"/>
                    <a:pt x="198" y="239"/>
                    <a:pt x="202" y="241"/>
                  </a:cubicBezTo>
                  <a:close/>
                  <a:moveTo>
                    <a:pt x="231" y="234"/>
                  </a:moveTo>
                  <a:cubicBezTo>
                    <a:pt x="231" y="234"/>
                    <a:pt x="231" y="233"/>
                    <a:pt x="231" y="232"/>
                  </a:cubicBezTo>
                  <a:cubicBezTo>
                    <a:pt x="229" y="233"/>
                    <a:pt x="226" y="231"/>
                    <a:pt x="227" y="232"/>
                  </a:cubicBezTo>
                  <a:cubicBezTo>
                    <a:pt x="229" y="233"/>
                    <a:pt x="229" y="236"/>
                    <a:pt x="231" y="234"/>
                  </a:cubicBezTo>
                  <a:close/>
                  <a:moveTo>
                    <a:pt x="560" y="245"/>
                  </a:moveTo>
                  <a:cubicBezTo>
                    <a:pt x="562" y="243"/>
                    <a:pt x="564" y="239"/>
                    <a:pt x="565" y="236"/>
                  </a:cubicBezTo>
                  <a:cubicBezTo>
                    <a:pt x="564" y="235"/>
                    <a:pt x="563" y="233"/>
                    <a:pt x="561" y="232"/>
                  </a:cubicBezTo>
                  <a:cubicBezTo>
                    <a:pt x="560" y="235"/>
                    <a:pt x="560" y="243"/>
                    <a:pt x="560" y="245"/>
                  </a:cubicBezTo>
                  <a:close/>
                  <a:moveTo>
                    <a:pt x="341" y="235"/>
                  </a:moveTo>
                  <a:cubicBezTo>
                    <a:pt x="343" y="237"/>
                    <a:pt x="347" y="233"/>
                    <a:pt x="344" y="232"/>
                  </a:cubicBezTo>
                  <a:cubicBezTo>
                    <a:pt x="344" y="234"/>
                    <a:pt x="341" y="233"/>
                    <a:pt x="341" y="235"/>
                  </a:cubicBezTo>
                  <a:close/>
                  <a:moveTo>
                    <a:pt x="541" y="237"/>
                  </a:moveTo>
                  <a:cubicBezTo>
                    <a:pt x="540" y="235"/>
                    <a:pt x="539" y="233"/>
                    <a:pt x="536" y="233"/>
                  </a:cubicBezTo>
                  <a:cubicBezTo>
                    <a:pt x="536" y="236"/>
                    <a:pt x="539" y="236"/>
                    <a:pt x="541" y="237"/>
                  </a:cubicBezTo>
                  <a:close/>
                  <a:moveTo>
                    <a:pt x="179" y="237"/>
                  </a:moveTo>
                  <a:cubicBezTo>
                    <a:pt x="181" y="237"/>
                    <a:pt x="181" y="234"/>
                    <a:pt x="180" y="234"/>
                  </a:cubicBezTo>
                  <a:cubicBezTo>
                    <a:pt x="180" y="234"/>
                    <a:pt x="178" y="235"/>
                    <a:pt x="179" y="237"/>
                  </a:cubicBezTo>
                  <a:close/>
                  <a:moveTo>
                    <a:pt x="225" y="242"/>
                  </a:moveTo>
                  <a:cubicBezTo>
                    <a:pt x="224" y="237"/>
                    <a:pt x="219" y="234"/>
                    <a:pt x="216" y="234"/>
                  </a:cubicBezTo>
                  <a:cubicBezTo>
                    <a:pt x="218" y="237"/>
                    <a:pt x="220" y="243"/>
                    <a:pt x="225" y="242"/>
                  </a:cubicBezTo>
                  <a:close/>
                  <a:moveTo>
                    <a:pt x="403" y="237"/>
                  </a:moveTo>
                  <a:cubicBezTo>
                    <a:pt x="403" y="235"/>
                    <a:pt x="403" y="235"/>
                    <a:pt x="403" y="235"/>
                  </a:cubicBezTo>
                  <a:cubicBezTo>
                    <a:pt x="403" y="235"/>
                    <a:pt x="403" y="235"/>
                    <a:pt x="403" y="235"/>
                  </a:cubicBezTo>
                  <a:cubicBezTo>
                    <a:pt x="402" y="237"/>
                    <a:pt x="399" y="232"/>
                    <a:pt x="399" y="235"/>
                  </a:cubicBezTo>
                  <a:cubicBezTo>
                    <a:pt x="401" y="235"/>
                    <a:pt x="401" y="237"/>
                    <a:pt x="403" y="237"/>
                  </a:cubicBezTo>
                  <a:close/>
                  <a:moveTo>
                    <a:pt x="101" y="241"/>
                  </a:moveTo>
                  <a:cubicBezTo>
                    <a:pt x="101" y="238"/>
                    <a:pt x="100" y="235"/>
                    <a:pt x="97" y="234"/>
                  </a:cubicBezTo>
                  <a:cubicBezTo>
                    <a:pt x="97" y="238"/>
                    <a:pt x="98" y="241"/>
                    <a:pt x="101" y="241"/>
                  </a:cubicBezTo>
                  <a:close/>
                  <a:moveTo>
                    <a:pt x="142" y="240"/>
                  </a:moveTo>
                  <a:cubicBezTo>
                    <a:pt x="145" y="238"/>
                    <a:pt x="140" y="236"/>
                    <a:pt x="139" y="234"/>
                  </a:cubicBezTo>
                  <a:cubicBezTo>
                    <a:pt x="139" y="237"/>
                    <a:pt x="140" y="239"/>
                    <a:pt x="142" y="240"/>
                  </a:cubicBezTo>
                  <a:close/>
                  <a:moveTo>
                    <a:pt x="266" y="240"/>
                  </a:moveTo>
                  <a:cubicBezTo>
                    <a:pt x="268" y="241"/>
                    <a:pt x="268" y="242"/>
                    <a:pt x="270" y="242"/>
                  </a:cubicBezTo>
                  <a:cubicBezTo>
                    <a:pt x="270" y="238"/>
                    <a:pt x="275" y="240"/>
                    <a:pt x="274" y="235"/>
                  </a:cubicBezTo>
                  <a:cubicBezTo>
                    <a:pt x="273" y="235"/>
                    <a:pt x="273" y="235"/>
                    <a:pt x="273" y="234"/>
                  </a:cubicBezTo>
                  <a:cubicBezTo>
                    <a:pt x="270" y="236"/>
                    <a:pt x="267" y="237"/>
                    <a:pt x="266" y="240"/>
                  </a:cubicBezTo>
                  <a:close/>
                  <a:moveTo>
                    <a:pt x="293" y="239"/>
                  </a:moveTo>
                  <a:cubicBezTo>
                    <a:pt x="294" y="242"/>
                    <a:pt x="298" y="242"/>
                    <a:pt x="301" y="244"/>
                  </a:cubicBezTo>
                  <a:cubicBezTo>
                    <a:pt x="302" y="243"/>
                    <a:pt x="302" y="242"/>
                    <a:pt x="303" y="241"/>
                  </a:cubicBezTo>
                  <a:cubicBezTo>
                    <a:pt x="301" y="238"/>
                    <a:pt x="299" y="235"/>
                    <a:pt x="295" y="234"/>
                  </a:cubicBezTo>
                  <a:cubicBezTo>
                    <a:pt x="295" y="236"/>
                    <a:pt x="293" y="237"/>
                    <a:pt x="293" y="239"/>
                  </a:cubicBezTo>
                  <a:close/>
                  <a:moveTo>
                    <a:pt x="461" y="237"/>
                  </a:moveTo>
                  <a:cubicBezTo>
                    <a:pt x="465" y="240"/>
                    <a:pt x="467" y="245"/>
                    <a:pt x="472" y="248"/>
                  </a:cubicBezTo>
                  <a:cubicBezTo>
                    <a:pt x="472" y="246"/>
                    <a:pt x="473" y="245"/>
                    <a:pt x="473" y="243"/>
                  </a:cubicBezTo>
                  <a:cubicBezTo>
                    <a:pt x="470" y="239"/>
                    <a:pt x="466" y="236"/>
                    <a:pt x="462" y="234"/>
                  </a:cubicBezTo>
                  <a:cubicBezTo>
                    <a:pt x="462" y="235"/>
                    <a:pt x="461" y="236"/>
                    <a:pt x="461" y="237"/>
                  </a:cubicBezTo>
                  <a:close/>
                  <a:moveTo>
                    <a:pt x="480" y="240"/>
                  </a:moveTo>
                  <a:cubicBezTo>
                    <a:pt x="482" y="241"/>
                    <a:pt x="482" y="243"/>
                    <a:pt x="484" y="243"/>
                  </a:cubicBezTo>
                  <a:cubicBezTo>
                    <a:pt x="487" y="239"/>
                    <a:pt x="486" y="236"/>
                    <a:pt x="482" y="234"/>
                  </a:cubicBezTo>
                  <a:cubicBezTo>
                    <a:pt x="482" y="237"/>
                    <a:pt x="480" y="238"/>
                    <a:pt x="480" y="240"/>
                  </a:cubicBezTo>
                  <a:close/>
                  <a:moveTo>
                    <a:pt x="43" y="249"/>
                  </a:moveTo>
                  <a:cubicBezTo>
                    <a:pt x="42" y="245"/>
                    <a:pt x="43" y="242"/>
                    <a:pt x="44" y="238"/>
                  </a:cubicBezTo>
                  <a:cubicBezTo>
                    <a:pt x="43" y="237"/>
                    <a:pt x="42" y="235"/>
                    <a:pt x="40" y="235"/>
                  </a:cubicBezTo>
                  <a:cubicBezTo>
                    <a:pt x="40" y="238"/>
                    <a:pt x="37" y="247"/>
                    <a:pt x="43" y="249"/>
                  </a:cubicBezTo>
                  <a:close/>
                  <a:moveTo>
                    <a:pt x="507" y="240"/>
                  </a:moveTo>
                  <a:cubicBezTo>
                    <a:pt x="506" y="237"/>
                    <a:pt x="504" y="235"/>
                    <a:pt x="501" y="235"/>
                  </a:cubicBezTo>
                  <a:cubicBezTo>
                    <a:pt x="501" y="238"/>
                    <a:pt x="504" y="239"/>
                    <a:pt x="507" y="240"/>
                  </a:cubicBezTo>
                  <a:close/>
                  <a:moveTo>
                    <a:pt x="182" y="239"/>
                  </a:moveTo>
                  <a:cubicBezTo>
                    <a:pt x="187" y="240"/>
                    <a:pt x="191" y="249"/>
                    <a:pt x="196" y="244"/>
                  </a:cubicBezTo>
                  <a:cubicBezTo>
                    <a:pt x="192" y="241"/>
                    <a:pt x="188" y="239"/>
                    <a:pt x="184" y="235"/>
                  </a:cubicBezTo>
                  <a:cubicBezTo>
                    <a:pt x="184" y="237"/>
                    <a:pt x="182" y="238"/>
                    <a:pt x="182" y="239"/>
                  </a:cubicBezTo>
                  <a:close/>
                  <a:moveTo>
                    <a:pt x="346" y="238"/>
                  </a:moveTo>
                  <a:cubicBezTo>
                    <a:pt x="349" y="237"/>
                    <a:pt x="350" y="242"/>
                    <a:pt x="353" y="240"/>
                  </a:cubicBezTo>
                  <a:cubicBezTo>
                    <a:pt x="351" y="239"/>
                    <a:pt x="347" y="232"/>
                    <a:pt x="346" y="238"/>
                  </a:cubicBezTo>
                  <a:close/>
                  <a:moveTo>
                    <a:pt x="286" y="243"/>
                  </a:moveTo>
                  <a:cubicBezTo>
                    <a:pt x="286" y="242"/>
                    <a:pt x="287" y="241"/>
                    <a:pt x="287" y="240"/>
                  </a:cubicBezTo>
                  <a:cubicBezTo>
                    <a:pt x="285" y="238"/>
                    <a:pt x="282" y="237"/>
                    <a:pt x="280" y="236"/>
                  </a:cubicBezTo>
                  <a:cubicBezTo>
                    <a:pt x="281" y="239"/>
                    <a:pt x="284" y="241"/>
                    <a:pt x="286" y="243"/>
                  </a:cubicBezTo>
                  <a:close/>
                  <a:moveTo>
                    <a:pt x="381" y="241"/>
                  </a:moveTo>
                  <a:cubicBezTo>
                    <a:pt x="382" y="241"/>
                    <a:pt x="383" y="241"/>
                    <a:pt x="384" y="241"/>
                  </a:cubicBezTo>
                  <a:cubicBezTo>
                    <a:pt x="384" y="238"/>
                    <a:pt x="387" y="239"/>
                    <a:pt x="386" y="236"/>
                  </a:cubicBezTo>
                  <a:cubicBezTo>
                    <a:pt x="383" y="236"/>
                    <a:pt x="383" y="239"/>
                    <a:pt x="381" y="241"/>
                  </a:cubicBezTo>
                  <a:close/>
                  <a:moveTo>
                    <a:pt x="423" y="243"/>
                  </a:moveTo>
                  <a:cubicBezTo>
                    <a:pt x="428" y="244"/>
                    <a:pt x="431" y="248"/>
                    <a:pt x="436" y="250"/>
                  </a:cubicBezTo>
                  <a:cubicBezTo>
                    <a:pt x="438" y="248"/>
                    <a:pt x="440" y="247"/>
                    <a:pt x="440" y="244"/>
                  </a:cubicBezTo>
                  <a:cubicBezTo>
                    <a:pt x="437" y="240"/>
                    <a:pt x="434" y="238"/>
                    <a:pt x="429" y="236"/>
                  </a:cubicBezTo>
                  <a:cubicBezTo>
                    <a:pt x="427" y="238"/>
                    <a:pt x="424" y="239"/>
                    <a:pt x="423" y="243"/>
                  </a:cubicBezTo>
                  <a:close/>
                  <a:moveTo>
                    <a:pt x="490" y="237"/>
                  </a:moveTo>
                  <a:cubicBezTo>
                    <a:pt x="491" y="238"/>
                    <a:pt x="491" y="241"/>
                    <a:pt x="493" y="241"/>
                  </a:cubicBezTo>
                  <a:cubicBezTo>
                    <a:pt x="493" y="239"/>
                    <a:pt x="494" y="239"/>
                    <a:pt x="494" y="237"/>
                  </a:cubicBezTo>
                  <a:cubicBezTo>
                    <a:pt x="493" y="236"/>
                    <a:pt x="492" y="235"/>
                    <a:pt x="490" y="237"/>
                  </a:cubicBezTo>
                  <a:close/>
                  <a:moveTo>
                    <a:pt x="631" y="239"/>
                  </a:moveTo>
                  <a:cubicBezTo>
                    <a:pt x="634" y="240"/>
                    <a:pt x="634" y="236"/>
                    <a:pt x="632" y="236"/>
                  </a:cubicBezTo>
                  <a:cubicBezTo>
                    <a:pt x="632" y="238"/>
                    <a:pt x="631" y="238"/>
                    <a:pt x="631" y="239"/>
                  </a:cubicBezTo>
                  <a:close/>
                  <a:moveTo>
                    <a:pt x="242" y="246"/>
                  </a:moveTo>
                  <a:cubicBezTo>
                    <a:pt x="245" y="241"/>
                    <a:pt x="239" y="237"/>
                    <a:pt x="234" y="237"/>
                  </a:cubicBezTo>
                  <a:cubicBezTo>
                    <a:pt x="235" y="241"/>
                    <a:pt x="240" y="242"/>
                    <a:pt x="242" y="246"/>
                  </a:cubicBezTo>
                  <a:close/>
                  <a:moveTo>
                    <a:pt x="91" y="267"/>
                  </a:moveTo>
                  <a:cubicBezTo>
                    <a:pt x="88" y="261"/>
                    <a:pt x="86" y="253"/>
                    <a:pt x="82" y="248"/>
                  </a:cubicBezTo>
                  <a:cubicBezTo>
                    <a:pt x="76" y="245"/>
                    <a:pt x="70" y="241"/>
                    <a:pt x="64" y="237"/>
                  </a:cubicBezTo>
                  <a:cubicBezTo>
                    <a:pt x="69" y="251"/>
                    <a:pt x="79" y="262"/>
                    <a:pt x="91" y="267"/>
                  </a:cubicBezTo>
                  <a:close/>
                  <a:moveTo>
                    <a:pt x="564" y="248"/>
                  </a:moveTo>
                  <a:cubicBezTo>
                    <a:pt x="565" y="249"/>
                    <a:pt x="566" y="250"/>
                    <a:pt x="567" y="250"/>
                  </a:cubicBezTo>
                  <a:cubicBezTo>
                    <a:pt x="567" y="246"/>
                    <a:pt x="569" y="243"/>
                    <a:pt x="569" y="238"/>
                  </a:cubicBezTo>
                  <a:cubicBezTo>
                    <a:pt x="568" y="238"/>
                    <a:pt x="568" y="238"/>
                    <a:pt x="567" y="237"/>
                  </a:cubicBezTo>
                  <a:cubicBezTo>
                    <a:pt x="566" y="241"/>
                    <a:pt x="564" y="244"/>
                    <a:pt x="564" y="248"/>
                  </a:cubicBezTo>
                  <a:close/>
                  <a:moveTo>
                    <a:pt x="405" y="246"/>
                  </a:moveTo>
                  <a:cubicBezTo>
                    <a:pt x="407" y="241"/>
                    <a:pt x="400" y="240"/>
                    <a:pt x="398" y="238"/>
                  </a:cubicBezTo>
                  <a:cubicBezTo>
                    <a:pt x="399" y="242"/>
                    <a:pt x="401" y="245"/>
                    <a:pt x="405" y="246"/>
                  </a:cubicBezTo>
                  <a:close/>
                  <a:moveTo>
                    <a:pt x="250" y="241"/>
                  </a:moveTo>
                  <a:cubicBezTo>
                    <a:pt x="251" y="241"/>
                    <a:pt x="252" y="243"/>
                    <a:pt x="254" y="243"/>
                  </a:cubicBezTo>
                  <a:cubicBezTo>
                    <a:pt x="253" y="241"/>
                    <a:pt x="253" y="240"/>
                    <a:pt x="253" y="238"/>
                  </a:cubicBezTo>
                  <a:cubicBezTo>
                    <a:pt x="252" y="238"/>
                    <a:pt x="251" y="238"/>
                    <a:pt x="251" y="238"/>
                  </a:cubicBezTo>
                  <a:cubicBezTo>
                    <a:pt x="251" y="239"/>
                    <a:pt x="250" y="240"/>
                    <a:pt x="250" y="241"/>
                  </a:cubicBezTo>
                  <a:close/>
                  <a:moveTo>
                    <a:pt x="532" y="243"/>
                  </a:moveTo>
                  <a:cubicBezTo>
                    <a:pt x="534" y="244"/>
                    <a:pt x="534" y="246"/>
                    <a:pt x="537" y="246"/>
                  </a:cubicBezTo>
                  <a:cubicBezTo>
                    <a:pt x="537" y="244"/>
                    <a:pt x="538" y="244"/>
                    <a:pt x="538" y="242"/>
                  </a:cubicBezTo>
                  <a:cubicBezTo>
                    <a:pt x="537" y="241"/>
                    <a:pt x="536" y="239"/>
                    <a:pt x="533" y="239"/>
                  </a:cubicBezTo>
                  <a:cubicBezTo>
                    <a:pt x="534" y="241"/>
                    <a:pt x="533" y="242"/>
                    <a:pt x="532" y="243"/>
                  </a:cubicBezTo>
                  <a:close/>
                  <a:moveTo>
                    <a:pt x="119" y="250"/>
                  </a:moveTo>
                  <a:cubicBezTo>
                    <a:pt x="116" y="245"/>
                    <a:pt x="110" y="243"/>
                    <a:pt x="106" y="240"/>
                  </a:cubicBezTo>
                  <a:cubicBezTo>
                    <a:pt x="106" y="246"/>
                    <a:pt x="114" y="250"/>
                    <a:pt x="119" y="250"/>
                  </a:cubicBezTo>
                  <a:close/>
                  <a:moveTo>
                    <a:pt x="157" y="245"/>
                  </a:moveTo>
                  <a:cubicBezTo>
                    <a:pt x="153" y="244"/>
                    <a:pt x="152" y="241"/>
                    <a:pt x="149" y="240"/>
                  </a:cubicBezTo>
                  <a:cubicBezTo>
                    <a:pt x="151" y="242"/>
                    <a:pt x="154" y="249"/>
                    <a:pt x="157" y="245"/>
                  </a:cubicBezTo>
                  <a:close/>
                  <a:moveTo>
                    <a:pt x="172" y="243"/>
                  </a:moveTo>
                  <a:cubicBezTo>
                    <a:pt x="175" y="243"/>
                    <a:pt x="176" y="241"/>
                    <a:pt x="176" y="240"/>
                  </a:cubicBezTo>
                  <a:cubicBezTo>
                    <a:pt x="174" y="239"/>
                    <a:pt x="174" y="242"/>
                    <a:pt x="172" y="243"/>
                  </a:cubicBezTo>
                  <a:close/>
                  <a:moveTo>
                    <a:pt x="273" y="244"/>
                  </a:moveTo>
                  <a:cubicBezTo>
                    <a:pt x="276" y="246"/>
                    <a:pt x="278" y="249"/>
                    <a:pt x="282" y="249"/>
                  </a:cubicBezTo>
                  <a:cubicBezTo>
                    <a:pt x="284" y="243"/>
                    <a:pt x="275" y="236"/>
                    <a:pt x="273" y="244"/>
                  </a:cubicBezTo>
                  <a:close/>
                  <a:moveTo>
                    <a:pt x="518" y="244"/>
                  </a:moveTo>
                  <a:cubicBezTo>
                    <a:pt x="521" y="246"/>
                    <a:pt x="523" y="248"/>
                    <a:pt x="526" y="250"/>
                  </a:cubicBezTo>
                  <a:cubicBezTo>
                    <a:pt x="530" y="244"/>
                    <a:pt x="522" y="242"/>
                    <a:pt x="519" y="240"/>
                  </a:cubicBezTo>
                  <a:cubicBezTo>
                    <a:pt x="519" y="242"/>
                    <a:pt x="518" y="242"/>
                    <a:pt x="518" y="244"/>
                  </a:cubicBezTo>
                  <a:close/>
                  <a:moveTo>
                    <a:pt x="598" y="268"/>
                  </a:moveTo>
                  <a:cubicBezTo>
                    <a:pt x="598" y="270"/>
                    <a:pt x="598" y="270"/>
                    <a:pt x="600" y="268"/>
                  </a:cubicBezTo>
                  <a:cubicBezTo>
                    <a:pt x="599" y="265"/>
                    <a:pt x="601" y="264"/>
                    <a:pt x="603" y="262"/>
                  </a:cubicBezTo>
                  <a:cubicBezTo>
                    <a:pt x="604" y="257"/>
                    <a:pt x="604" y="253"/>
                    <a:pt x="607" y="249"/>
                  </a:cubicBezTo>
                  <a:cubicBezTo>
                    <a:pt x="606" y="246"/>
                    <a:pt x="607" y="243"/>
                    <a:pt x="606" y="240"/>
                  </a:cubicBezTo>
                  <a:cubicBezTo>
                    <a:pt x="603" y="247"/>
                    <a:pt x="601" y="258"/>
                    <a:pt x="598" y="268"/>
                  </a:cubicBezTo>
                  <a:close/>
                  <a:moveTo>
                    <a:pt x="621" y="277"/>
                  </a:moveTo>
                  <a:cubicBezTo>
                    <a:pt x="627" y="272"/>
                    <a:pt x="625" y="261"/>
                    <a:pt x="630" y="253"/>
                  </a:cubicBezTo>
                  <a:cubicBezTo>
                    <a:pt x="628" y="250"/>
                    <a:pt x="630" y="247"/>
                    <a:pt x="632" y="246"/>
                  </a:cubicBezTo>
                  <a:cubicBezTo>
                    <a:pt x="632" y="243"/>
                    <a:pt x="633" y="241"/>
                    <a:pt x="631" y="240"/>
                  </a:cubicBezTo>
                  <a:cubicBezTo>
                    <a:pt x="629" y="254"/>
                    <a:pt x="622" y="264"/>
                    <a:pt x="621" y="277"/>
                  </a:cubicBezTo>
                  <a:close/>
                  <a:moveTo>
                    <a:pt x="219" y="248"/>
                  </a:moveTo>
                  <a:cubicBezTo>
                    <a:pt x="220" y="244"/>
                    <a:pt x="213" y="240"/>
                    <a:pt x="211" y="241"/>
                  </a:cubicBezTo>
                  <a:cubicBezTo>
                    <a:pt x="214" y="243"/>
                    <a:pt x="215" y="246"/>
                    <a:pt x="219" y="248"/>
                  </a:cubicBezTo>
                  <a:close/>
                  <a:moveTo>
                    <a:pt x="386" y="246"/>
                  </a:moveTo>
                  <a:cubicBezTo>
                    <a:pt x="391" y="247"/>
                    <a:pt x="392" y="251"/>
                    <a:pt x="398" y="252"/>
                  </a:cubicBezTo>
                  <a:cubicBezTo>
                    <a:pt x="400" y="246"/>
                    <a:pt x="393" y="244"/>
                    <a:pt x="391" y="241"/>
                  </a:cubicBezTo>
                  <a:cubicBezTo>
                    <a:pt x="389" y="243"/>
                    <a:pt x="386" y="243"/>
                    <a:pt x="386" y="246"/>
                  </a:cubicBezTo>
                  <a:close/>
                  <a:moveTo>
                    <a:pt x="468" y="248"/>
                  </a:moveTo>
                  <a:cubicBezTo>
                    <a:pt x="465" y="246"/>
                    <a:pt x="464" y="242"/>
                    <a:pt x="459" y="241"/>
                  </a:cubicBezTo>
                  <a:cubicBezTo>
                    <a:pt x="461" y="244"/>
                    <a:pt x="465" y="248"/>
                    <a:pt x="468" y="248"/>
                  </a:cubicBezTo>
                  <a:close/>
                  <a:moveTo>
                    <a:pt x="46" y="252"/>
                  </a:moveTo>
                  <a:cubicBezTo>
                    <a:pt x="47" y="252"/>
                    <a:pt x="48" y="253"/>
                    <a:pt x="50" y="253"/>
                  </a:cubicBezTo>
                  <a:cubicBezTo>
                    <a:pt x="49" y="249"/>
                    <a:pt x="50" y="244"/>
                    <a:pt x="47" y="241"/>
                  </a:cubicBezTo>
                  <a:cubicBezTo>
                    <a:pt x="46" y="244"/>
                    <a:pt x="46" y="248"/>
                    <a:pt x="46" y="252"/>
                  </a:cubicBezTo>
                  <a:close/>
                  <a:moveTo>
                    <a:pt x="209" y="246"/>
                  </a:moveTo>
                  <a:cubicBezTo>
                    <a:pt x="208" y="244"/>
                    <a:pt x="207" y="242"/>
                    <a:pt x="205" y="241"/>
                  </a:cubicBezTo>
                  <a:cubicBezTo>
                    <a:pt x="204" y="244"/>
                    <a:pt x="208" y="245"/>
                    <a:pt x="209" y="246"/>
                  </a:cubicBezTo>
                  <a:close/>
                  <a:moveTo>
                    <a:pt x="303" y="245"/>
                  </a:moveTo>
                  <a:cubicBezTo>
                    <a:pt x="306" y="246"/>
                    <a:pt x="311" y="253"/>
                    <a:pt x="313" y="248"/>
                  </a:cubicBezTo>
                  <a:cubicBezTo>
                    <a:pt x="310" y="246"/>
                    <a:pt x="305" y="238"/>
                    <a:pt x="303" y="245"/>
                  </a:cubicBezTo>
                  <a:close/>
                  <a:moveTo>
                    <a:pt x="326" y="249"/>
                  </a:moveTo>
                  <a:cubicBezTo>
                    <a:pt x="328" y="250"/>
                    <a:pt x="329" y="251"/>
                    <a:pt x="330" y="252"/>
                  </a:cubicBezTo>
                  <a:cubicBezTo>
                    <a:pt x="333" y="249"/>
                    <a:pt x="334" y="246"/>
                    <a:pt x="337" y="243"/>
                  </a:cubicBezTo>
                  <a:cubicBezTo>
                    <a:pt x="333" y="240"/>
                    <a:pt x="326" y="246"/>
                    <a:pt x="326" y="249"/>
                  </a:cubicBezTo>
                  <a:close/>
                  <a:moveTo>
                    <a:pt x="488" y="246"/>
                  </a:moveTo>
                  <a:cubicBezTo>
                    <a:pt x="489" y="246"/>
                    <a:pt x="489" y="246"/>
                    <a:pt x="489" y="248"/>
                  </a:cubicBezTo>
                  <a:cubicBezTo>
                    <a:pt x="491" y="248"/>
                    <a:pt x="491" y="245"/>
                    <a:pt x="492" y="244"/>
                  </a:cubicBezTo>
                  <a:cubicBezTo>
                    <a:pt x="491" y="243"/>
                    <a:pt x="491" y="242"/>
                    <a:pt x="489" y="241"/>
                  </a:cubicBezTo>
                  <a:cubicBezTo>
                    <a:pt x="489" y="243"/>
                    <a:pt x="488" y="244"/>
                    <a:pt x="488" y="246"/>
                  </a:cubicBezTo>
                  <a:close/>
                  <a:moveTo>
                    <a:pt x="177" y="246"/>
                  </a:moveTo>
                  <a:cubicBezTo>
                    <a:pt x="181" y="249"/>
                    <a:pt x="188" y="255"/>
                    <a:pt x="191" y="249"/>
                  </a:cubicBezTo>
                  <a:cubicBezTo>
                    <a:pt x="187" y="247"/>
                    <a:pt x="180" y="238"/>
                    <a:pt x="177" y="246"/>
                  </a:cubicBezTo>
                  <a:close/>
                  <a:moveTo>
                    <a:pt x="502" y="251"/>
                  </a:moveTo>
                  <a:cubicBezTo>
                    <a:pt x="504" y="250"/>
                    <a:pt x="505" y="249"/>
                    <a:pt x="505" y="246"/>
                  </a:cubicBezTo>
                  <a:cubicBezTo>
                    <a:pt x="503" y="244"/>
                    <a:pt x="502" y="243"/>
                    <a:pt x="499" y="242"/>
                  </a:cubicBezTo>
                  <a:cubicBezTo>
                    <a:pt x="497" y="246"/>
                    <a:pt x="499" y="250"/>
                    <a:pt x="502" y="251"/>
                  </a:cubicBezTo>
                  <a:close/>
                  <a:moveTo>
                    <a:pt x="573" y="254"/>
                  </a:moveTo>
                  <a:cubicBezTo>
                    <a:pt x="575" y="252"/>
                    <a:pt x="576" y="243"/>
                    <a:pt x="573" y="242"/>
                  </a:cubicBezTo>
                  <a:cubicBezTo>
                    <a:pt x="572" y="245"/>
                    <a:pt x="568" y="252"/>
                    <a:pt x="573" y="254"/>
                  </a:cubicBezTo>
                  <a:close/>
                  <a:moveTo>
                    <a:pt x="149" y="252"/>
                  </a:moveTo>
                  <a:cubicBezTo>
                    <a:pt x="149" y="252"/>
                    <a:pt x="150" y="252"/>
                    <a:pt x="151" y="252"/>
                  </a:cubicBezTo>
                  <a:cubicBezTo>
                    <a:pt x="150" y="247"/>
                    <a:pt x="148" y="245"/>
                    <a:pt x="145" y="243"/>
                  </a:cubicBezTo>
                  <a:cubicBezTo>
                    <a:pt x="142" y="246"/>
                    <a:pt x="147" y="250"/>
                    <a:pt x="149" y="252"/>
                  </a:cubicBezTo>
                  <a:close/>
                  <a:moveTo>
                    <a:pt x="290" y="243"/>
                  </a:moveTo>
                  <a:cubicBezTo>
                    <a:pt x="287" y="246"/>
                    <a:pt x="291" y="250"/>
                    <a:pt x="293" y="252"/>
                  </a:cubicBezTo>
                  <a:cubicBezTo>
                    <a:pt x="295" y="251"/>
                    <a:pt x="297" y="250"/>
                    <a:pt x="297" y="248"/>
                  </a:cubicBezTo>
                  <a:cubicBezTo>
                    <a:pt x="294" y="248"/>
                    <a:pt x="294" y="244"/>
                    <a:pt x="290" y="243"/>
                  </a:cubicBezTo>
                  <a:close/>
                  <a:moveTo>
                    <a:pt x="57" y="258"/>
                  </a:moveTo>
                  <a:cubicBezTo>
                    <a:pt x="56" y="253"/>
                    <a:pt x="55" y="247"/>
                    <a:pt x="52" y="244"/>
                  </a:cubicBezTo>
                  <a:cubicBezTo>
                    <a:pt x="54" y="247"/>
                    <a:pt x="52" y="256"/>
                    <a:pt x="57" y="258"/>
                  </a:cubicBezTo>
                  <a:close/>
                  <a:moveTo>
                    <a:pt x="230" y="245"/>
                  </a:moveTo>
                  <a:cubicBezTo>
                    <a:pt x="231" y="248"/>
                    <a:pt x="236" y="250"/>
                    <a:pt x="239" y="250"/>
                  </a:cubicBezTo>
                  <a:cubicBezTo>
                    <a:pt x="237" y="247"/>
                    <a:pt x="233" y="244"/>
                    <a:pt x="230" y="245"/>
                  </a:cubicBezTo>
                  <a:close/>
                  <a:moveTo>
                    <a:pt x="332" y="254"/>
                  </a:moveTo>
                  <a:cubicBezTo>
                    <a:pt x="339" y="257"/>
                    <a:pt x="344" y="261"/>
                    <a:pt x="350" y="264"/>
                  </a:cubicBezTo>
                  <a:cubicBezTo>
                    <a:pt x="352" y="261"/>
                    <a:pt x="348" y="258"/>
                    <a:pt x="347" y="256"/>
                  </a:cubicBezTo>
                  <a:cubicBezTo>
                    <a:pt x="344" y="252"/>
                    <a:pt x="342" y="247"/>
                    <a:pt x="339" y="244"/>
                  </a:cubicBezTo>
                  <a:cubicBezTo>
                    <a:pt x="337" y="248"/>
                    <a:pt x="334" y="250"/>
                    <a:pt x="332" y="254"/>
                  </a:cubicBezTo>
                  <a:close/>
                  <a:moveTo>
                    <a:pt x="452" y="245"/>
                  </a:moveTo>
                  <a:cubicBezTo>
                    <a:pt x="452" y="247"/>
                    <a:pt x="453" y="247"/>
                    <a:pt x="454" y="247"/>
                  </a:cubicBezTo>
                  <a:cubicBezTo>
                    <a:pt x="455" y="245"/>
                    <a:pt x="454" y="244"/>
                    <a:pt x="453" y="244"/>
                  </a:cubicBezTo>
                  <a:cubicBezTo>
                    <a:pt x="453" y="245"/>
                    <a:pt x="453" y="245"/>
                    <a:pt x="452" y="245"/>
                  </a:cubicBezTo>
                  <a:close/>
                  <a:moveTo>
                    <a:pt x="540" y="249"/>
                  </a:moveTo>
                  <a:cubicBezTo>
                    <a:pt x="542" y="251"/>
                    <a:pt x="544" y="253"/>
                    <a:pt x="547" y="254"/>
                  </a:cubicBezTo>
                  <a:cubicBezTo>
                    <a:pt x="548" y="251"/>
                    <a:pt x="548" y="251"/>
                    <a:pt x="548" y="249"/>
                  </a:cubicBezTo>
                  <a:cubicBezTo>
                    <a:pt x="546" y="248"/>
                    <a:pt x="544" y="245"/>
                    <a:pt x="541" y="244"/>
                  </a:cubicBezTo>
                  <a:cubicBezTo>
                    <a:pt x="541" y="246"/>
                    <a:pt x="540" y="247"/>
                    <a:pt x="540" y="249"/>
                  </a:cubicBezTo>
                  <a:close/>
                  <a:moveTo>
                    <a:pt x="240" y="252"/>
                  </a:moveTo>
                  <a:cubicBezTo>
                    <a:pt x="242" y="253"/>
                    <a:pt x="243" y="254"/>
                    <a:pt x="245" y="254"/>
                  </a:cubicBezTo>
                  <a:cubicBezTo>
                    <a:pt x="245" y="251"/>
                    <a:pt x="249" y="252"/>
                    <a:pt x="248" y="249"/>
                  </a:cubicBezTo>
                  <a:cubicBezTo>
                    <a:pt x="247" y="248"/>
                    <a:pt x="247" y="246"/>
                    <a:pt x="245" y="246"/>
                  </a:cubicBezTo>
                  <a:cubicBezTo>
                    <a:pt x="244" y="248"/>
                    <a:pt x="241" y="250"/>
                    <a:pt x="240" y="252"/>
                  </a:cubicBezTo>
                  <a:close/>
                  <a:moveTo>
                    <a:pt x="359" y="250"/>
                  </a:moveTo>
                  <a:cubicBezTo>
                    <a:pt x="359" y="247"/>
                    <a:pt x="355" y="246"/>
                    <a:pt x="354" y="246"/>
                  </a:cubicBezTo>
                  <a:cubicBezTo>
                    <a:pt x="356" y="247"/>
                    <a:pt x="356" y="250"/>
                    <a:pt x="359" y="250"/>
                  </a:cubicBezTo>
                  <a:close/>
                  <a:moveTo>
                    <a:pt x="370" y="248"/>
                  </a:moveTo>
                  <a:cubicBezTo>
                    <a:pt x="368" y="248"/>
                    <a:pt x="366" y="247"/>
                    <a:pt x="368" y="246"/>
                  </a:cubicBezTo>
                  <a:cubicBezTo>
                    <a:pt x="363" y="246"/>
                    <a:pt x="370" y="252"/>
                    <a:pt x="370" y="248"/>
                  </a:cubicBezTo>
                  <a:close/>
                  <a:moveTo>
                    <a:pt x="476" y="252"/>
                  </a:moveTo>
                  <a:cubicBezTo>
                    <a:pt x="477" y="254"/>
                    <a:pt x="477" y="255"/>
                    <a:pt x="479" y="255"/>
                  </a:cubicBezTo>
                  <a:cubicBezTo>
                    <a:pt x="480" y="253"/>
                    <a:pt x="481" y="251"/>
                    <a:pt x="482" y="248"/>
                  </a:cubicBezTo>
                  <a:cubicBezTo>
                    <a:pt x="480" y="248"/>
                    <a:pt x="480" y="246"/>
                    <a:pt x="478" y="246"/>
                  </a:cubicBezTo>
                  <a:cubicBezTo>
                    <a:pt x="478" y="249"/>
                    <a:pt x="476" y="249"/>
                    <a:pt x="476" y="252"/>
                  </a:cubicBezTo>
                  <a:close/>
                  <a:moveTo>
                    <a:pt x="614" y="268"/>
                  </a:moveTo>
                  <a:cubicBezTo>
                    <a:pt x="615" y="261"/>
                    <a:pt x="621" y="251"/>
                    <a:pt x="618" y="246"/>
                  </a:cubicBezTo>
                  <a:cubicBezTo>
                    <a:pt x="617" y="253"/>
                    <a:pt x="611" y="259"/>
                    <a:pt x="614" y="268"/>
                  </a:cubicBezTo>
                  <a:close/>
                  <a:moveTo>
                    <a:pt x="139" y="248"/>
                  </a:moveTo>
                  <a:cubicBezTo>
                    <a:pt x="141" y="248"/>
                    <a:pt x="141" y="249"/>
                    <a:pt x="142" y="249"/>
                  </a:cubicBezTo>
                  <a:cubicBezTo>
                    <a:pt x="142" y="247"/>
                    <a:pt x="141" y="247"/>
                    <a:pt x="140" y="246"/>
                  </a:cubicBezTo>
                  <a:cubicBezTo>
                    <a:pt x="140" y="247"/>
                    <a:pt x="139" y="247"/>
                    <a:pt x="139" y="248"/>
                  </a:cubicBezTo>
                  <a:close/>
                  <a:moveTo>
                    <a:pt x="197" y="249"/>
                  </a:moveTo>
                  <a:cubicBezTo>
                    <a:pt x="203" y="251"/>
                    <a:pt x="205" y="255"/>
                    <a:pt x="210" y="256"/>
                  </a:cubicBezTo>
                  <a:cubicBezTo>
                    <a:pt x="208" y="253"/>
                    <a:pt x="201" y="244"/>
                    <a:pt x="197" y="249"/>
                  </a:cubicBezTo>
                  <a:close/>
                  <a:moveTo>
                    <a:pt x="278" y="258"/>
                  </a:moveTo>
                  <a:cubicBezTo>
                    <a:pt x="278" y="256"/>
                    <a:pt x="280" y="255"/>
                    <a:pt x="280" y="253"/>
                  </a:cubicBezTo>
                  <a:cubicBezTo>
                    <a:pt x="278" y="249"/>
                    <a:pt x="273" y="248"/>
                    <a:pt x="269" y="247"/>
                  </a:cubicBezTo>
                  <a:cubicBezTo>
                    <a:pt x="268" y="252"/>
                    <a:pt x="274" y="255"/>
                    <a:pt x="278" y="258"/>
                  </a:cubicBezTo>
                  <a:close/>
                  <a:moveTo>
                    <a:pt x="410" y="252"/>
                  </a:moveTo>
                  <a:cubicBezTo>
                    <a:pt x="413" y="252"/>
                    <a:pt x="413" y="250"/>
                    <a:pt x="413" y="248"/>
                  </a:cubicBezTo>
                  <a:cubicBezTo>
                    <a:pt x="412" y="246"/>
                    <a:pt x="409" y="250"/>
                    <a:pt x="410" y="252"/>
                  </a:cubicBezTo>
                  <a:close/>
                  <a:moveTo>
                    <a:pt x="525" y="254"/>
                  </a:moveTo>
                  <a:cubicBezTo>
                    <a:pt x="523" y="250"/>
                    <a:pt x="520" y="249"/>
                    <a:pt x="517" y="247"/>
                  </a:cubicBezTo>
                  <a:cubicBezTo>
                    <a:pt x="517" y="250"/>
                    <a:pt x="522" y="252"/>
                    <a:pt x="525" y="254"/>
                  </a:cubicBezTo>
                  <a:close/>
                  <a:moveTo>
                    <a:pt x="308" y="254"/>
                  </a:moveTo>
                  <a:cubicBezTo>
                    <a:pt x="308" y="253"/>
                    <a:pt x="309" y="253"/>
                    <a:pt x="309" y="252"/>
                  </a:cubicBezTo>
                  <a:cubicBezTo>
                    <a:pt x="307" y="251"/>
                    <a:pt x="303" y="247"/>
                    <a:pt x="301" y="248"/>
                  </a:cubicBezTo>
                  <a:cubicBezTo>
                    <a:pt x="303" y="250"/>
                    <a:pt x="304" y="254"/>
                    <a:pt x="308" y="254"/>
                  </a:cubicBezTo>
                  <a:close/>
                  <a:moveTo>
                    <a:pt x="534" y="255"/>
                  </a:moveTo>
                  <a:cubicBezTo>
                    <a:pt x="537" y="252"/>
                    <a:pt x="532" y="250"/>
                    <a:pt x="531" y="248"/>
                  </a:cubicBezTo>
                  <a:cubicBezTo>
                    <a:pt x="528" y="251"/>
                    <a:pt x="530" y="255"/>
                    <a:pt x="534" y="255"/>
                  </a:cubicBezTo>
                  <a:close/>
                  <a:moveTo>
                    <a:pt x="233" y="255"/>
                  </a:moveTo>
                  <a:cubicBezTo>
                    <a:pt x="235" y="255"/>
                    <a:pt x="236" y="254"/>
                    <a:pt x="236" y="252"/>
                  </a:cubicBezTo>
                  <a:cubicBezTo>
                    <a:pt x="233" y="251"/>
                    <a:pt x="231" y="250"/>
                    <a:pt x="228" y="249"/>
                  </a:cubicBezTo>
                  <a:cubicBezTo>
                    <a:pt x="229" y="251"/>
                    <a:pt x="231" y="253"/>
                    <a:pt x="233" y="255"/>
                  </a:cubicBezTo>
                  <a:close/>
                  <a:moveTo>
                    <a:pt x="459" y="252"/>
                  </a:moveTo>
                  <a:cubicBezTo>
                    <a:pt x="462" y="252"/>
                    <a:pt x="466" y="258"/>
                    <a:pt x="468" y="256"/>
                  </a:cubicBezTo>
                  <a:cubicBezTo>
                    <a:pt x="467" y="254"/>
                    <a:pt x="462" y="251"/>
                    <a:pt x="459" y="249"/>
                  </a:cubicBezTo>
                  <a:cubicBezTo>
                    <a:pt x="459" y="250"/>
                    <a:pt x="459" y="251"/>
                    <a:pt x="459" y="252"/>
                  </a:cubicBezTo>
                  <a:close/>
                  <a:moveTo>
                    <a:pt x="256" y="252"/>
                  </a:moveTo>
                  <a:cubicBezTo>
                    <a:pt x="258" y="252"/>
                    <a:pt x="259" y="252"/>
                    <a:pt x="259" y="251"/>
                  </a:cubicBezTo>
                  <a:cubicBezTo>
                    <a:pt x="257" y="251"/>
                    <a:pt x="257" y="249"/>
                    <a:pt x="255" y="249"/>
                  </a:cubicBezTo>
                  <a:cubicBezTo>
                    <a:pt x="255" y="251"/>
                    <a:pt x="257" y="251"/>
                    <a:pt x="256" y="252"/>
                  </a:cubicBezTo>
                  <a:close/>
                  <a:moveTo>
                    <a:pt x="448" y="260"/>
                  </a:moveTo>
                  <a:cubicBezTo>
                    <a:pt x="450" y="257"/>
                    <a:pt x="451" y="254"/>
                    <a:pt x="452" y="251"/>
                  </a:cubicBezTo>
                  <a:cubicBezTo>
                    <a:pt x="445" y="246"/>
                    <a:pt x="442" y="258"/>
                    <a:pt x="448" y="260"/>
                  </a:cubicBezTo>
                  <a:close/>
                  <a:moveTo>
                    <a:pt x="414" y="254"/>
                  </a:moveTo>
                  <a:cubicBezTo>
                    <a:pt x="416" y="256"/>
                    <a:pt x="419" y="257"/>
                    <a:pt x="421" y="254"/>
                  </a:cubicBezTo>
                  <a:cubicBezTo>
                    <a:pt x="420" y="250"/>
                    <a:pt x="415" y="249"/>
                    <a:pt x="414" y="254"/>
                  </a:cubicBezTo>
                  <a:close/>
                  <a:moveTo>
                    <a:pt x="501" y="255"/>
                  </a:moveTo>
                  <a:cubicBezTo>
                    <a:pt x="499" y="253"/>
                    <a:pt x="499" y="250"/>
                    <a:pt x="495" y="250"/>
                  </a:cubicBezTo>
                  <a:cubicBezTo>
                    <a:pt x="496" y="253"/>
                    <a:pt x="498" y="254"/>
                    <a:pt x="501" y="255"/>
                  </a:cubicBezTo>
                  <a:close/>
                  <a:moveTo>
                    <a:pt x="509" y="260"/>
                  </a:moveTo>
                  <a:cubicBezTo>
                    <a:pt x="509" y="257"/>
                    <a:pt x="509" y="256"/>
                    <a:pt x="512" y="255"/>
                  </a:cubicBezTo>
                  <a:cubicBezTo>
                    <a:pt x="510" y="254"/>
                    <a:pt x="512" y="250"/>
                    <a:pt x="509" y="250"/>
                  </a:cubicBezTo>
                  <a:cubicBezTo>
                    <a:pt x="509" y="253"/>
                    <a:pt x="505" y="258"/>
                    <a:pt x="509" y="260"/>
                  </a:cubicBezTo>
                  <a:close/>
                  <a:moveTo>
                    <a:pt x="580" y="293"/>
                  </a:moveTo>
                  <a:cubicBezTo>
                    <a:pt x="581" y="286"/>
                    <a:pt x="583" y="278"/>
                    <a:pt x="586" y="272"/>
                  </a:cubicBezTo>
                  <a:cubicBezTo>
                    <a:pt x="587" y="265"/>
                    <a:pt x="592" y="256"/>
                    <a:pt x="591" y="250"/>
                  </a:cubicBezTo>
                  <a:cubicBezTo>
                    <a:pt x="586" y="264"/>
                    <a:pt x="579" y="280"/>
                    <a:pt x="580" y="293"/>
                  </a:cubicBezTo>
                  <a:close/>
                  <a:moveTo>
                    <a:pt x="74" y="269"/>
                  </a:moveTo>
                  <a:cubicBezTo>
                    <a:pt x="74" y="267"/>
                    <a:pt x="77" y="268"/>
                    <a:pt x="78" y="267"/>
                  </a:cubicBezTo>
                  <a:cubicBezTo>
                    <a:pt x="74" y="261"/>
                    <a:pt x="67" y="254"/>
                    <a:pt x="60" y="252"/>
                  </a:cubicBezTo>
                  <a:cubicBezTo>
                    <a:pt x="61" y="261"/>
                    <a:pt x="67" y="266"/>
                    <a:pt x="74" y="269"/>
                  </a:cubicBezTo>
                  <a:close/>
                  <a:moveTo>
                    <a:pt x="127" y="254"/>
                  </a:moveTo>
                  <a:cubicBezTo>
                    <a:pt x="128" y="254"/>
                    <a:pt x="127" y="252"/>
                    <a:pt x="128" y="251"/>
                  </a:cubicBezTo>
                  <a:cubicBezTo>
                    <a:pt x="127" y="251"/>
                    <a:pt x="126" y="251"/>
                    <a:pt x="126" y="251"/>
                  </a:cubicBezTo>
                  <a:cubicBezTo>
                    <a:pt x="126" y="252"/>
                    <a:pt x="125" y="255"/>
                    <a:pt x="127" y="254"/>
                  </a:cubicBezTo>
                  <a:close/>
                  <a:moveTo>
                    <a:pt x="190" y="254"/>
                  </a:moveTo>
                  <a:cubicBezTo>
                    <a:pt x="196" y="255"/>
                    <a:pt x="199" y="260"/>
                    <a:pt x="205" y="261"/>
                  </a:cubicBezTo>
                  <a:cubicBezTo>
                    <a:pt x="205" y="260"/>
                    <a:pt x="207" y="260"/>
                    <a:pt x="207" y="258"/>
                  </a:cubicBezTo>
                  <a:cubicBezTo>
                    <a:pt x="202" y="257"/>
                    <a:pt x="195" y="247"/>
                    <a:pt x="190" y="254"/>
                  </a:cubicBezTo>
                  <a:close/>
                  <a:moveTo>
                    <a:pt x="485" y="263"/>
                  </a:moveTo>
                  <a:cubicBezTo>
                    <a:pt x="486" y="260"/>
                    <a:pt x="488" y="257"/>
                    <a:pt x="489" y="253"/>
                  </a:cubicBezTo>
                  <a:cubicBezTo>
                    <a:pt x="487" y="253"/>
                    <a:pt x="488" y="251"/>
                    <a:pt x="485" y="251"/>
                  </a:cubicBezTo>
                  <a:cubicBezTo>
                    <a:pt x="485" y="255"/>
                    <a:pt x="480" y="260"/>
                    <a:pt x="485" y="263"/>
                  </a:cubicBezTo>
                  <a:close/>
                  <a:moveTo>
                    <a:pt x="39" y="255"/>
                  </a:moveTo>
                  <a:cubicBezTo>
                    <a:pt x="41" y="257"/>
                    <a:pt x="40" y="262"/>
                    <a:pt x="42" y="263"/>
                  </a:cubicBezTo>
                  <a:cubicBezTo>
                    <a:pt x="41" y="259"/>
                    <a:pt x="45" y="254"/>
                    <a:pt x="41" y="252"/>
                  </a:cubicBezTo>
                  <a:cubicBezTo>
                    <a:pt x="41" y="254"/>
                    <a:pt x="40" y="254"/>
                    <a:pt x="39" y="255"/>
                  </a:cubicBezTo>
                  <a:close/>
                  <a:moveTo>
                    <a:pt x="121" y="259"/>
                  </a:moveTo>
                  <a:cubicBezTo>
                    <a:pt x="121" y="257"/>
                    <a:pt x="120" y="257"/>
                    <a:pt x="120" y="255"/>
                  </a:cubicBezTo>
                  <a:cubicBezTo>
                    <a:pt x="116" y="256"/>
                    <a:pt x="115" y="250"/>
                    <a:pt x="111" y="252"/>
                  </a:cubicBezTo>
                  <a:cubicBezTo>
                    <a:pt x="114" y="255"/>
                    <a:pt x="117" y="257"/>
                    <a:pt x="121" y="259"/>
                  </a:cubicBezTo>
                  <a:close/>
                  <a:moveTo>
                    <a:pt x="299" y="259"/>
                  </a:moveTo>
                  <a:cubicBezTo>
                    <a:pt x="301" y="259"/>
                    <a:pt x="301" y="258"/>
                    <a:pt x="303" y="258"/>
                  </a:cubicBezTo>
                  <a:cubicBezTo>
                    <a:pt x="302" y="256"/>
                    <a:pt x="302" y="256"/>
                    <a:pt x="303" y="254"/>
                  </a:cubicBezTo>
                  <a:cubicBezTo>
                    <a:pt x="299" y="254"/>
                    <a:pt x="300" y="251"/>
                    <a:pt x="296" y="252"/>
                  </a:cubicBezTo>
                  <a:cubicBezTo>
                    <a:pt x="294" y="256"/>
                    <a:pt x="298" y="256"/>
                    <a:pt x="299" y="259"/>
                  </a:cubicBezTo>
                  <a:close/>
                  <a:moveTo>
                    <a:pt x="362" y="252"/>
                  </a:moveTo>
                  <a:cubicBezTo>
                    <a:pt x="362" y="255"/>
                    <a:pt x="363" y="253"/>
                    <a:pt x="365" y="254"/>
                  </a:cubicBezTo>
                  <a:cubicBezTo>
                    <a:pt x="366" y="252"/>
                    <a:pt x="363" y="251"/>
                    <a:pt x="362" y="252"/>
                  </a:cubicBezTo>
                  <a:close/>
                  <a:moveTo>
                    <a:pt x="566" y="255"/>
                  </a:moveTo>
                  <a:cubicBezTo>
                    <a:pt x="566" y="253"/>
                    <a:pt x="564" y="252"/>
                    <a:pt x="562" y="252"/>
                  </a:cubicBezTo>
                  <a:cubicBezTo>
                    <a:pt x="562" y="254"/>
                    <a:pt x="564" y="256"/>
                    <a:pt x="566" y="255"/>
                  </a:cubicBezTo>
                  <a:close/>
                  <a:moveTo>
                    <a:pt x="248" y="256"/>
                  </a:moveTo>
                  <a:cubicBezTo>
                    <a:pt x="250" y="258"/>
                    <a:pt x="253" y="258"/>
                    <a:pt x="255" y="256"/>
                  </a:cubicBezTo>
                  <a:cubicBezTo>
                    <a:pt x="254" y="254"/>
                    <a:pt x="253" y="253"/>
                    <a:pt x="251" y="252"/>
                  </a:cubicBezTo>
                  <a:cubicBezTo>
                    <a:pt x="250" y="254"/>
                    <a:pt x="249" y="254"/>
                    <a:pt x="248" y="256"/>
                  </a:cubicBezTo>
                  <a:close/>
                  <a:moveTo>
                    <a:pt x="550" y="257"/>
                  </a:moveTo>
                  <a:cubicBezTo>
                    <a:pt x="552" y="258"/>
                    <a:pt x="552" y="260"/>
                    <a:pt x="554" y="260"/>
                  </a:cubicBezTo>
                  <a:cubicBezTo>
                    <a:pt x="554" y="258"/>
                    <a:pt x="554" y="256"/>
                    <a:pt x="555" y="254"/>
                  </a:cubicBezTo>
                  <a:cubicBezTo>
                    <a:pt x="553" y="254"/>
                    <a:pt x="554" y="252"/>
                    <a:pt x="552" y="252"/>
                  </a:cubicBezTo>
                  <a:cubicBezTo>
                    <a:pt x="551" y="254"/>
                    <a:pt x="550" y="255"/>
                    <a:pt x="550" y="257"/>
                  </a:cubicBezTo>
                  <a:close/>
                  <a:moveTo>
                    <a:pt x="169" y="253"/>
                  </a:moveTo>
                  <a:cubicBezTo>
                    <a:pt x="168" y="255"/>
                    <a:pt x="166" y="256"/>
                    <a:pt x="163" y="257"/>
                  </a:cubicBezTo>
                  <a:cubicBezTo>
                    <a:pt x="163" y="255"/>
                    <a:pt x="162" y="254"/>
                    <a:pt x="160" y="254"/>
                  </a:cubicBezTo>
                  <a:cubicBezTo>
                    <a:pt x="163" y="262"/>
                    <a:pt x="173" y="266"/>
                    <a:pt x="179" y="258"/>
                  </a:cubicBezTo>
                  <a:cubicBezTo>
                    <a:pt x="174" y="257"/>
                    <a:pt x="173" y="254"/>
                    <a:pt x="169" y="253"/>
                  </a:cubicBezTo>
                  <a:close/>
                  <a:moveTo>
                    <a:pt x="375" y="255"/>
                  </a:moveTo>
                  <a:cubicBezTo>
                    <a:pt x="382" y="257"/>
                    <a:pt x="388" y="267"/>
                    <a:pt x="395" y="265"/>
                  </a:cubicBezTo>
                  <a:cubicBezTo>
                    <a:pt x="390" y="259"/>
                    <a:pt x="383" y="256"/>
                    <a:pt x="376" y="253"/>
                  </a:cubicBezTo>
                  <a:cubicBezTo>
                    <a:pt x="376" y="254"/>
                    <a:pt x="374" y="254"/>
                    <a:pt x="375" y="255"/>
                  </a:cubicBezTo>
                  <a:close/>
                  <a:moveTo>
                    <a:pt x="261" y="256"/>
                  </a:moveTo>
                  <a:cubicBezTo>
                    <a:pt x="265" y="260"/>
                    <a:pt x="267" y="264"/>
                    <a:pt x="272" y="267"/>
                  </a:cubicBezTo>
                  <a:cubicBezTo>
                    <a:pt x="274" y="262"/>
                    <a:pt x="266" y="257"/>
                    <a:pt x="262" y="254"/>
                  </a:cubicBezTo>
                  <a:cubicBezTo>
                    <a:pt x="262" y="255"/>
                    <a:pt x="261" y="255"/>
                    <a:pt x="261" y="256"/>
                  </a:cubicBezTo>
                  <a:close/>
                  <a:moveTo>
                    <a:pt x="355" y="256"/>
                  </a:moveTo>
                  <a:cubicBezTo>
                    <a:pt x="355" y="255"/>
                    <a:pt x="356" y="255"/>
                    <a:pt x="356" y="254"/>
                  </a:cubicBezTo>
                  <a:cubicBezTo>
                    <a:pt x="356" y="254"/>
                    <a:pt x="353" y="253"/>
                    <a:pt x="353" y="254"/>
                  </a:cubicBezTo>
                  <a:cubicBezTo>
                    <a:pt x="354" y="254"/>
                    <a:pt x="353" y="256"/>
                    <a:pt x="355" y="256"/>
                  </a:cubicBezTo>
                  <a:close/>
                  <a:moveTo>
                    <a:pt x="631" y="266"/>
                  </a:moveTo>
                  <a:cubicBezTo>
                    <a:pt x="633" y="261"/>
                    <a:pt x="634" y="257"/>
                    <a:pt x="632" y="254"/>
                  </a:cubicBezTo>
                  <a:cubicBezTo>
                    <a:pt x="632" y="258"/>
                    <a:pt x="629" y="262"/>
                    <a:pt x="631" y="266"/>
                  </a:cubicBezTo>
                  <a:close/>
                  <a:moveTo>
                    <a:pt x="236" y="259"/>
                  </a:moveTo>
                  <a:cubicBezTo>
                    <a:pt x="239" y="259"/>
                    <a:pt x="241" y="258"/>
                    <a:pt x="242" y="255"/>
                  </a:cubicBezTo>
                  <a:cubicBezTo>
                    <a:pt x="239" y="253"/>
                    <a:pt x="236" y="256"/>
                    <a:pt x="236" y="259"/>
                  </a:cubicBezTo>
                  <a:close/>
                  <a:moveTo>
                    <a:pt x="406" y="257"/>
                  </a:moveTo>
                  <a:cubicBezTo>
                    <a:pt x="407" y="256"/>
                    <a:pt x="409" y="255"/>
                    <a:pt x="406" y="254"/>
                  </a:cubicBezTo>
                  <a:cubicBezTo>
                    <a:pt x="406" y="255"/>
                    <a:pt x="405" y="257"/>
                    <a:pt x="406" y="257"/>
                  </a:cubicBezTo>
                  <a:close/>
                  <a:moveTo>
                    <a:pt x="200" y="266"/>
                  </a:moveTo>
                  <a:cubicBezTo>
                    <a:pt x="200" y="265"/>
                    <a:pt x="202" y="265"/>
                    <a:pt x="203" y="264"/>
                  </a:cubicBezTo>
                  <a:cubicBezTo>
                    <a:pt x="200" y="259"/>
                    <a:pt x="192" y="259"/>
                    <a:pt x="188" y="255"/>
                  </a:cubicBezTo>
                  <a:cubicBezTo>
                    <a:pt x="192" y="259"/>
                    <a:pt x="196" y="262"/>
                    <a:pt x="200" y="266"/>
                  </a:cubicBezTo>
                  <a:close/>
                  <a:moveTo>
                    <a:pt x="285" y="263"/>
                  </a:moveTo>
                  <a:cubicBezTo>
                    <a:pt x="286" y="261"/>
                    <a:pt x="288" y="260"/>
                    <a:pt x="289" y="258"/>
                  </a:cubicBezTo>
                  <a:cubicBezTo>
                    <a:pt x="286" y="258"/>
                    <a:pt x="285" y="256"/>
                    <a:pt x="284" y="255"/>
                  </a:cubicBezTo>
                  <a:cubicBezTo>
                    <a:pt x="281" y="257"/>
                    <a:pt x="280" y="262"/>
                    <a:pt x="285" y="263"/>
                  </a:cubicBezTo>
                  <a:close/>
                  <a:moveTo>
                    <a:pt x="399" y="258"/>
                  </a:moveTo>
                  <a:cubicBezTo>
                    <a:pt x="400" y="256"/>
                    <a:pt x="395" y="254"/>
                    <a:pt x="393" y="255"/>
                  </a:cubicBezTo>
                  <a:cubicBezTo>
                    <a:pt x="395" y="256"/>
                    <a:pt x="396" y="258"/>
                    <a:pt x="399" y="258"/>
                  </a:cubicBezTo>
                  <a:close/>
                  <a:moveTo>
                    <a:pt x="110" y="258"/>
                  </a:moveTo>
                  <a:cubicBezTo>
                    <a:pt x="108" y="258"/>
                    <a:pt x="107" y="254"/>
                    <a:pt x="106" y="256"/>
                  </a:cubicBezTo>
                  <a:cubicBezTo>
                    <a:pt x="107" y="256"/>
                    <a:pt x="109" y="259"/>
                    <a:pt x="110" y="258"/>
                  </a:cubicBezTo>
                  <a:close/>
                  <a:moveTo>
                    <a:pt x="455" y="264"/>
                  </a:moveTo>
                  <a:cubicBezTo>
                    <a:pt x="457" y="266"/>
                    <a:pt x="460" y="271"/>
                    <a:pt x="463" y="269"/>
                  </a:cubicBezTo>
                  <a:cubicBezTo>
                    <a:pt x="462" y="267"/>
                    <a:pt x="466" y="264"/>
                    <a:pt x="466" y="259"/>
                  </a:cubicBezTo>
                  <a:cubicBezTo>
                    <a:pt x="461" y="260"/>
                    <a:pt x="461" y="256"/>
                    <a:pt x="457" y="255"/>
                  </a:cubicBezTo>
                  <a:cubicBezTo>
                    <a:pt x="457" y="258"/>
                    <a:pt x="455" y="260"/>
                    <a:pt x="455" y="264"/>
                  </a:cubicBezTo>
                  <a:close/>
                  <a:moveTo>
                    <a:pt x="516" y="268"/>
                  </a:moveTo>
                  <a:cubicBezTo>
                    <a:pt x="518" y="267"/>
                    <a:pt x="518" y="269"/>
                    <a:pt x="519" y="269"/>
                  </a:cubicBezTo>
                  <a:cubicBezTo>
                    <a:pt x="520" y="266"/>
                    <a:pt x="522" y="263"/>
                    <a:pt x="523" y="260"/>
                  </a:cubicBezTo>
                  <a:cubicBezTo>
                    <a:pt x="521" y="259"/>
                    <a:pt x="519" y="256"/>
                    <a:pt x="516" y="255"/>
                  </a:cubicBezTo>
                  <a:cubicBezTo>
                    <a:pt x="517" y="261"/>
                    <a:pt x="517" y="263"/>
                    <a:pt x="516" y="268"/>
                  </a:cubicBezTo>
                  <a:close/>
                  <a:moveTo>
                    <a:pt x="528" y="258"/>
                  </a:moveTo>
                  <a:cubicBezTo>
                    <a:pt x="530" y="258"/>
                    <a:pt x="532" y="260"/>
                    <a:pt x="533" y="259"/>
                  </a:cubicBezTo>
                  <a:cubicBezTo>
                    <a:pt x="531" y="258"/>
                    <a:pt x="531" y="255"/>
                    <a:pt x="528" y="255"/>
                  </a:cubicBezTo>
                  <a:cubicBezTo>
                    <a:pt x="528" y="256"/>
                    <a:pt x="528" y="257"/>
                    <a:pt x="528" y="258"/>
                  </a:cubicBezTo>
                  <a:close/>
                  <a:moveTo>
                    <a:pt x="46" y="266"/>
                  </a:moveTo>
                  <a:cubicBezTo>
                    <a:pt x="49" y="267"/>
                    <a:pt x="51" y="270"/>
                    <a:pt x="55" y="271"/>
                  </a:cubicBezTo>
                  <a:cubicBezTo>
                    <a:pt x="52" y="266"/>
                    <a:pt x="54" y="256"/>
                    <a:pt x="46" y="256"/>
                  </a:cubicBezTo>
                  <a:cubicBezTo>
                    <a:pt x="46" y="261"/>
                    <a:pt x="46" y="261"/>
                    <a:pt x="46" y="266"/>
                  </a:cubicBezTo>
                  <a:close/>
                  <a:moveTo>
                    <a:pt x="330" y="257"/>
                  </a:moveTo>
                  <a:cubicBezTo>
                    <a:pt x="333" y="262"/>
                    <a:pt x="339" y="265"/>
                    <a:pt x="344" y="268"/>
                  </a:cubicBezTo>
                  <a:cubicBezTo>
                    <a:pt x="344" y="266"/>
                    <a:pt x="346" y="267"/>
                    <a:pt x="346" y="265"/>
                  </a:cubicBezTo>
                  <a:cubicBezTo>
                    <a:pt x="340" y="263"/>
                    <a:pt x="335" y="257"/>
                    <a:pt x="330" y="257"/>
                  </a:cubicBezTo>
                  <a:close/>
                  <a:moveTo>
                    <a:pt x="492" y="257"/>
                  </a:moveTo>
                  <a:cubicBezTo>
                    <a:pt x="492" y="261"/>
                    <a:pt x="489" y="262"/>
                    <a:pt x="490" y="266"/>
                  </a:cubicBezTo>
                  <a:cubicBezTo>
                    <a:pt x="492" y="267"/>
                    <a:pt x="492" y="270"/>
                    <a:pt x="496" y="270"/>
                  </a:cubicBezTo>
                  <a:cubicBezTo>
                    <a:pt x="496" y="267"/>
                    <a:pt x="498" y="265"/>
                    <a:pt x="499" y="262"/>
                  </a:cubicBezTo>
                  <a:cubicBezTo>
                    <a:pt x="498" y="259"/>
                    <a:pt x="496" y="258"/>
                    <a:pt x="496" y="256"/>
                  </a:cubicBezTo>
                  <a:cubicBezTo>
                    <a:pt x="495" y="257"/>
                    <a:pt x="493" y="256"/>
                    <a:pt x="492" y="257"/>
                  </a:cubicBezTo>
                  <a:close/>
                  <a:moveTo>
                    <a:pt x="572" y="259"/>
                  </a:moveTo>
                  <a:cubicBezTo>
                    <a:pt x="572" y="257"/>
                    <a:pt x="570" y="256"/>
                    <a:pt x="569" y="256"/>
                  </a:cubicBezTo>
                  <a:cubicBezTo>
                    <a:pt x="569" y="258"/>
                    <a:pt x="570" y="259"/>
                    <a:pt x="572" y="259"/>
                  </a:cubicBezTo>
                  <a:close/>
                  <a:moveTo>
                    <a:pt x="537" y="258"/>
                  </a:moveTo>
                  <a:cubicBezTo>
                    <a:pt x="538" y="260"/>
                    <a:pt x="540" y="262"/>
                    <a:pt x="543" y="263"/>
                  </a:cubicBezTo>
                  <a:cubicBezTo>
                    <a:pt x="542" y="260"/>
                    <a:pt x="539" y="260"/>
                    <a:pt x="540" y="257"/>
                  </a:cubicBezTo>
                  <a:cubicBezTo>
                    <a:pt x="539" y="257"/>
                    <a:pt x="538" y="257"/>
                    <a:pt x="538" y="257"/>
                  </a:cubicBezTo>
                  <a:cubicBezTo>
                    <a:pt x="538" y="257"/>
                    <a:pt x="538" y="258"/>
                    <a:pt x="537" y="258"/>
                  </a:cubicBezTo>
                  <a:close/>
                  <a:moveTo>
                    <a:pt x="239" y="263"/>
                  </a:moveTo>
                  <a:cubicBezTo>
                    <a:pt x="242" y="264"/>
                    <a:pt x="242" y="267"/>
                    <a:pt x="245" y="266"/>
                  </a:cubicBezTo>
                  <a:cubicBezTo>
                    <a:pt x="246" y="264"/>
                    <a:pt x="247" y="262"/>
                    <a:pt x="250" y="261"/>
                  </a:cubicBezTo>
                  <a:cubicBezTo>
                    <a:pt x="247" y="255"/>
                    <a:pt x="242" y="259"/>
                    <a:pt x="239" y="263"/>
                  </a:cubicBezTo>
                  <a:close/>
                  <a:moveTo>
                    <a:pt x="409" y="260"/>
                  </a:moveTo>
                  <a:cubicBezTo>
                    <a:pt x="412" y="259"/>
                    <a:pt x="413" y="264"/>
                    <a:pt x="416" y="263"/>
                  </a:cubicBezTo>
                  <a:cubicBezTo>
                    <a:pt x="415" y="260"/>
                    <a:pt x="413" y="258"/>
                    <a:pt x="410" y="257"/>
                  </a:cubicBezTo>
                  <a:cubicBezTo>
                    <a:pt x="410" y="258"/>
                    <a:pt x="408" y="258"/>
                    <a:pt x="409" y="260"/>
                  </a:cubicBezTo>
                  <a:close/>
                  <a:moveTo>
                    <a:pt x="138" y="261"/>
                  </a:moveTo>
                  <a:cubicBezTo>
                    <a:pt x="139" y="259"/>
                    <a:pt x="137" y="258"/>
                    <a:pt x="135" y="258"/>
                  </a:cubicBezTo>
                  <a:cubicBezTo>
                    <a:pt x="135" y="260"/>
                    <a:pt x="136" y="261"/>
                    <a:pt x="138" y="261"/>
                  </a:cubicBezTo>
                  <a:close/>
                  <a:moveTo>
                    <a:pt x="312" y="262"/>
                  </a:moveTo>
                  <a:cubicBezTo>
                    <a:pt x="313" y="262"/>
                    <a:pt x="315" y="259"/>
                    <a:pt x="314" y="258"/>
                  </a:cubicBezTo>
                  <a:cubicBezTo>
                    <a:pt x="314" y="259"/>
                    <a:pt x="312" y="260"/>
                    <a:pt x="312" y="262"/>
                  </a:cubicBezTo>
                  <a:close/>
                  <a:moveTo>
                    <a:pt x="316" y="267"/>
                  </a:moveTo>
                  <a:cubicBezTo>
                    <a:pt x="320" y="266"/>
                    <a:pt x="320" y="262"/>
                    <a:pt x="323" y="260"/>
                  </a:cubicBezTo>
                  <a:cubicBezTo>
                    <a:pt x="322" y="260"/>
                    <a:pt x="322" y="258"/>
                    <a:pt x="320" y="258"/>
                  </a:cubicBezTo>
                  <a:cubicBezTo>
                    <a:pt x="319" y="261"/>
                    <a:pt x="315" y="263"/>
                    <a:pt x="316" y="267"/>
                  </a:cubicBezTo>
                  <a:close/>
                  <a:moveTo>
                    <a:pt x="369" y="259"/>
                  </a:moveTo>
                  <a:cubicBezTo>
                    <a:pt x="371" y="259"/>
                    <a:pt x="371" y="261"/>
                    <a:pt x="372" y="260"/>
                  </a:cubicBezTo>
                  <a:cubicBezTo>
                    <a:pt x="373" y="259"/>
                    <a:pt x="371" y="258"/>
                    <a:pt x="371" y="258"/>
                  </a:cubicBezTo>
                  <a:cubicBezTo>
                    <a:pt x="371" y="259"/>
                    <a:pt x="370" y="258"/>
                    <a:pt x="369" y="259"/>
                  </a:cubicBezTo>
                  <a:close/>
                  <a:moveTo>
                    <a:pt x="558" y="263"/>
                  </a:moveTo>
                  <a:cubicBezTo>
                    <a:pt x="559" y="263"/>
                    <a:pt x="560" y="265"/>
                    <a:pt x="562" y="265"/>
                  </a:cubicBezTo>
                  <a:cubicBezTo>
                    <a:pt x="564" y="262"/>
                    <a:pt x="562" y="259"/>
                    <a:pt x="560" y="258"/>
                  </a:cubicBezTo>
                  <a:cubicBezTo>
                    <a:pt x="559" y="260"/>
                    <a:pt x="558" y="261"/>
                    <a:pt x="558" y="263"/>
                  </a:cubicBezTo>
                  <a:close/>
                  <a:moveTo>
                    <a:pt x="256" y="261"/>
                  </a:moveTo>
                  <a:cubicBezTo>
                    <a:pt x="258" y="261"/>
                    <a:pt x="259" y="263"/>
                    <a:pt x="261" y="263"/>
                  </a:cubicBezTo>
                  <a:cubicBezTo>
                    <a:pt x="261" y="261"/>
                    <a:pt x="259" y="259"/>
                    <a:pt x="257" y="258"/>
                  </a:cubicBezTo>
                  <a:cubicBezTo>
                    <a:pt x="257" y="260"/>
                    <a:pt x="255" y="259"/>
                    <a:pt x="256" y="261"/>
                  </a:cubicBezTo>
                  <a:close/>
                  <a:moveTo>
                    <a:pt x="165" y="266"/>
                  </a:moveTo>
                  <a:cubicBezTo>
                    <a:pt x="162" y="264"/>
                    <a:pt x="160" y="260"/>
                    <a:pt x="155" y="259"/>
                  </a:cubicBezTo>
                  <a:cubicBezTo>
                    <a:pt x="157" y="262"/>
                    <a:pt x="162" y="266"/>
                    <a:pt x="165" y="266"/>
                  </a:cubicBezTo>
                  <a:close/>
                  <a:moveTo>
                    <a:pt x="303" y="260"/>
                  </a:moveTo>
                  <a:cubicBezTo>
                    <a:pt x="303" y="264"/>
                    <a:pt x="306" y="261"/>
                    <a:pt x="306" y="259"/>
                  </a:cubicBezTo>
                  <a:cubicBezTo>
                    <a:pt x="304" y="259"/>
                    <a:pt x="305" y="261"/>
                    <a:pt x="303" y="260"/>
                  </a:cubicBezTo>
                  <a:close/>
                  <a:moveTo>
                    <a:pt x="288" y="265"/>
                  </a:moveTo>
                  <a:cubicBezTo>
                    <a:pt x="289" y="265"/>
                    <a:pt x="289" y="266"/>
                    <a:pt x="290" y="266"/>
                  </a:cubicBezTo>
                  <a:cubicBezTo>
                    <a:pt x="293" y="267"/>
                    <a:pt x="292" y="264"/>
                    <a:pt x="295" y="264"/>
                  </a:cubicBezTo>
                  <a:cubicBezTo>
                    <a:pt x="294" y="257"/>
                    <a:pt x="288" y="260"/>
                    <a:pt x="288" y="265"/>
                  </a:cubicBezTo>
                  <a:close/>
                  <a:moveTo>
                    <a:pt x="476" y="263"/>
                  </a:moveTo>
                  <a:cubicBezTo>
                    <a:pt x="477" y="261"/>
                    <a:pt x="475" y="260"/>
                    <a:pt x="473" y="260"/>
                  </a:cubicBezTo>
                  <a:cubicBezTo>
                    <a:pt x="473" y="262"/>
                    <a:pt x="474" y="263"/>
                    <a:pt x="476" y="263"/>
                  </a:cubicBezTo>
                  <a:close/>
                  <a:moveTo>
                    <a:pt x="592" y="310"/>
                  </a:moveTo>
                  <a:cubicBezTo>
                    <a:pt x="597" y="309"/>
                    <a:pt x="594" y="300"/>
                    <a:pt x="599" y="296"/>
                  </a:cubicBezTo>
                  <a:cubicBezTo>
                    <a:pt x="598" y="292"/>
                    <a:pt x="600" y="291"/>
                    <a:pt x="601" y="288"/>
                  </a:cubicBezTo>
                  <a:cubicBezTo>
                    <a:pt x="601" y="277"/>
                    <a:pt x="610" y="271"/>
                    <a:pt x="608" y="260"/>
                  </a:cubicBezTo>
                  <a:cubicBezTo>
                    <a:pt x="601" y="274"/>
                    <a:pt x="596" y="295"/>
                    <a:pt x="592" y="310"/>
                  </a:cubicBezTo>
                  <a:close/>
                  <a:moveTo>
                    <a:pt x="223" y="262"/>
                  </a:moveTo>
                  <a:cubicBezTo>
                    <a:pt x="223" y="263"/>
                    <a:pt x="224" y="264"/>
                    <a:pt x="226" y="265"/>
                  </a:cubicBezTo>
                  <a:cubicBezTo>
                    <a:pt x="226" y="264"/>
                    <a:pt x="227" y="264"/>
                    <a:pt x="227" y="263"/>
                  </a:cubicBezTo>
                  <a:cubicBezTo>
                    <a:pt x="227" y="261"/>
                    <a:pt x="225" y="260"/>
                    <a:pt x="223" y="262"/>
                  </a:cubicBezTo>
                  <a:close/>
                  <a:moveTo>
                    <a:pt x="389" y="271"/>
                  </a:moveTo>
                  <a:cubicBezTo>
                    <a:pt x="390" y="271"/>
                    <a:pt x="390" y="270"/>
                    <a:pt x="391" y="270"/>
                  </a:cubicBezTo>
                  <a:cubicBezTo>
                    <a:pt x="388" y="265"/>
                    <a:pt x="381" y="262"/>
                    <a:pt x="377" y="261"/>
                  </a:cubicBezTo>
                  <a:cubicBezTo>
                    <a:pt x="380" y="266"/>
                    <a:pt x="385" y="269"/>
                    <a:pt x="389" y="271"/>
                  </a:cubicBezTo>
                  <a:close/>
                  <a:moveTo>
                    <a:pt x="448" y="263"/>
                  </a:moveTo>
                  <a:cubicBezTo>
                    <a:pt x="448" y="261"/>
                    <a:pt x="444" y="260"/>
                    <a:pt x="444" y="261"/>
                  </a:cubicBezTo>
                  <a:cubicBezTo>
                    <a:pt x="446" y="261"/>
                    <a:pt x="446" y="263"/>
                    <a:pt x="448" y="263"/>
                  </a:cubicBezTo>
                  <a:close/>
                  <a:moveTo>
                    <a:pt x="175" y="266"/>
                  </a:moveTo>
                  <a:cubicBezTo>
                    <a:pt x="181" y="268"/>
                    <a:pt x="191" y="280"/>
                    <a:pt x="195" y="270"/>
                  </a:cubicBezTo>
                  <a:cubicBezTo>
                    <a:pt x="189" y="266"/>
                    <a:pt x="182" y="256"/>
                    <a:pt x="175" y="266"/>
                  </a:cubicBezTo>
                  <a:close/>
                  <a:moveTo>
                    <a:pt x="319" y="271"/>
                  </a:moveTo>
                  <a:cubicBezTo>
                    <a:pt x="324" y="272"/>
                    <a:pt x="326" y="275"/>
                    <a:pt x="330" y="277"/>
                  </a:cubicBezTo>
                  <a:cubicBezTo>
                    <a:pt x="333" y="275"/>
                    <a:pt x="337" y="274"/>
                    <a:pt x="338" y="270"/>
                  </a:cubicBezTo>
                  <a:cubicBezTo>
                    <a:pt x="333" y="269"/>
                    <a:pt x="332" y="262"/>
                    <a:pt x="326" y="261"/>
                  </a:cubicBezTo>
                  <a:cubicBezTo>
                    <a:pt x="324" y="265"/>
                    <a:pt x="320" y="266"/>
                    <a:pt x="319" y="271"/>
                  </a:cubicBezTo>
                  <a:close/>
                  <a:moveTo>
                    <a:pt x="209" y="263"/>
                  </a:moveTo>
                  <a:cubicBezTo>
                    <a:pt x="211" y="264"/>
                    <a:pt x="212" y="266"/>
                    <a:pt x="214" y="266"/>
                  </a:cubicBezTo>
                  <a:cubicBezTo>
                    <a:pt x="214" y="264"/>
                    <a:pt x="216" y="265"/>
                    <a:pt x="216" y="263"/>
                  </a:cubicBezTo>
                  <a:cubicBezTo>
                    <a:pt x="214" y="262"/>
                    <a:pt x="211" y="261"/>
                    <a:pt x="209" y="263"/>
                  </a:cubicBezTo>
                  <a:close/>
                  <a:moveTo>
                    <a:pt x="361" y="267"/>
                  </a:moveTo>
                  <a:cubicBezTo>
                    <a:pt x="367" y="273"/>
                    <a:pt x="373" y="279"/>
                    <a:pt x="382" y="282"/>
                  </a:cubicBezTo>
                  <a:cubicBezTo>
                    <a:pt x="384" y="280"/>
                    <a:pt x="385" y="278"/>
                    <a:pt x="386" y="275"/>
                  </a:cubicBezTo>
                  <a:cubicBezTo>
                    <a:pt x="384" y="274"/>
                    <a:pt x="381" y="272"/>
                    <a:pt x="379" y="270"/>
                  </a:cubicBezTo>
                  <a:cubicBezTo>
                    <a:pt x="377" y="271"/>
                    <a:pt x="372" y="275"/>
                    <a:pt x="369" y="272"/>
                  </a:cubicBezTo>
                  <a:cubicBezTo>
                    <a:pt x="371" y="271"/>
                    <a:pt x="374" y="271"/>
                    <a:pt x="375" y="268"/>
                  </a:cubicBezTo>
                  <a:cubicBezTo>
                    <a:pt x="370" y="264"/>
                    <a:pt x="364" y="259"/>
                    <a:pt x="361" y="267"/>
                  </a:cubicBezTo>
                  <a:close/>
                  <a:moveTo>
                    <a:pt x="551" y="270"/>
                  </a:moveTo>
                  <a:cubicBezTo>
                    <a:pt x="552" y="267"/>
                    <a:pt x="552" y="265"/>
                    <a:pt x="552" y="263"/>
                  </a:cubicBezTo>
                  <a:cubicBezTo>
                    <a:pt x="551" y="265"/>
                    <a:pt x="550" y="262"/>
                    <a:pt x="550" y="262"/>
                  </a:cubicBezTo>
                  <a:cubicBezTo>
                    <a:pt x="549" y="262"/>
                    <a:pt x="549" y="262"/>
                    <a:pt x="548" y="262"/>
                  </a:cubicBezTo>
                  <a:cubicBezTo>
                    <a:pt x="549" y="264"/>
                    <a:pt x="548" y="267"/>
                    <a:pt x="551" y="270"/>
                  </a:cubicBezTo>
                  <a:close/>
                  <a:moveTo>
                    <a:pt x="64" y="278"/>
                  </a:moveTo>
                  <a:cubicBezTo>
                    <a:pt x="61" y="273"/>
                    <a:pt x="62" y="265"/>
                    <a:pt x="56" y="262"/>
                  </a:cubicBezTo>
                  <a:cubicBezTo>
                    <a:pt x="57" y="269"/>
                    <a:pt x="59" y="278"/>
                    <a:pt x="64" y="278"/>
                  </a:cubicBezTo>
                  <a:close/>
                  <a:moveTo>
                    <a:pt x="120" y="265"/>
                  </a:moveTo>
                  <a:cubicBezTo>
                    <a:pt x="120" y="264"/>
                    <a:pt x="120" y="263"/>
                    <a:pt x="120" y="262"/>
                  </a:cubicBezTo>
                  <a:cubicBezTo>
                    <a:pt x="119" y="262"/>
                    <a:pt x="119" y="262"/>
                    <a:pt x="118" y="262"/>
                  </a:cubicBezTo>
                  <a:cubicBezTo>
                    <a:pt x="118" y="264"/>
                    <a:pt x="119" y="265"/>
                    <a:pt x="120" y="265"/>
                  </a:cubicBezTo>
                  <a:close/>
                  <a:moveTo>
                    <a:pt x="253" y="262"/>
                  </a:moveTo>
                  <a:cubicBezTo>
                    <a:pt x="251" y="265"/>
                    <a:pt x="248" y="266"/>
                    <a:pt x="246" y="270"/>
                  </a:cubicBezTo>
                  <a:cubicBezTo>
                    <a:pt x="252" y="275"/>
                    <a:pt x="255" y="283"/>
                    <a:pt x="263" y="285"/>
                  </a:cubicBezTo>
                  <a:cubicBezTo>
                    <a:pt x="266" y="281"/>
                    <a:pt x="267" y="276"/>
                    <a:pt x="270" y="271"/>
                  </a:cubicBezTo>
                  <a:cubicBezTo>
                    <a:pt x="265" y="268"/>
                    <a:pt x="259" y="265"/>
                    <a:pt x="253" y="262"/>
                  </a:cubicBezTo>
                  <a:close/>
                  <a:moveTo>
                    <a:pt x="522" y="272"/>
                  </a:moveTo>
                  <a:cubicBezTo>
                    <a:pt x="524" y="273"/>
                    <a:pt x="526" y="274"/>
                    <a:pt x="527" y="275"/>
                  </a:cubicBezTo>
                  <a:cubicBezTo>
                    <a:pt x="529" y="273"/>
                    <a:pt x="529" y="271"/>
                    <a:pt x="531" y="270"/>
                  </a:cubicBezTo>
                  <a:cubicBezTo>
                    <a:pt x="531" y="265"/>
                    <a:pt x="529" y="263"/>
                    <a:pt x="525" y="262"/>
                  </a:cubicBezTo>
                  <a:cubicBezTo>
                    <a:pt x="524" y="266"/>
                    <a:pt x="523" y="268"/>
                    <a:pt x="522" y="272"/>
                  </a:cubicBezTo>
                  <a:close/>
                  <a:moveTo>
                    <a:pt x="567" y="263"/>
                  </a:moveTo>
                  <a:cubicBezTo>
                    <a:pt x="567" y="264"/>
                    <a:pt x="568" y="264"/>
                    <a:pt x="568" y="265"/>
                  </a:cubicBezTo>
                  <a:cubicBezTo>
                    <a:pt x="571" y="265"/>
                    <a:pt x="571" y="261"/>
                    <a:pt x="567" y="263"/>
                  </a:cubicBezTo>
                  <a:close/>
                  <a:moveTo>
                    <a:pt x="637" y="270"/>
                  </a:moveTo>
                  <a:cubicBezTo>
                    <a:pt x="637" y="267"/>
                    <a:pt x="641" y="264"/>
                    <a:pt x="639" y="262"/>
                  </a:cubicBezTo>
                  <a:cubicBezTo>
                    <a:pt x="639" y="265"/>
                    <a:pt x="636" y="268"/>
                    <a:pt x="637" y="270"/>
                  </a:cubicBezTo>
                  <a:close/>
                  <a:moveTo>
                    <a:pt x="409" y="266"/>
                  </a:moveTo>
                  <a:cubicBezTo>
                    <a:pt x="410" y="267"/>
                    <a:pt x="411" y="266"/>
                    <a:pt x="412" y="266"/>
                  </a:cubicBezTo>
                  <a:cubicBezTo>
                    <a:pt x="412" y="264"/>
                    <a:pt x="410" y="263"/>
                    <a:pt x="408" y="263"/>
                  </a:cubicBezTo>
                  <a:cubicBezTo>
                    <a:pt x="408" y="265"/>
                    <a:pt x="409" y="265"/>
                    <a:pt x="409" y="266"/>
                  </a:cubicBezTo>
                  <a:close/>
                  <a:moveTo>
                    <a:pt x="293" y="269"/>
                  </a:moveTo>
                  <a:cubicBezTo>
                    <a:pt x="296" y="270"/>
                    <a:pt x="298" y="267"/>
                    <a:pt x="299" y="265"/>
                  </a:cubicBezTo>
                  <a:cubicBezTo>
                    <a:pt x="296" y="266"/>
                    <a:pt x="294" y="266"/>
                    <a:pt x="293" y="269"/>
                  </a:cubicBezTo>
                  <a:close/>
                  <a:moveTo>
                    <a:pt x="467" y="274"/>
                  </a:moveTo>
                  <a:cubicBezTo>
                    <a:pt x="468" y="275"/>
                    <a:pt x="468" y="276"/>
                    <a:pt x="470" y="276"/>
                  </a:cubicBezTo>
                  <a:cubicBezTo>
                    <a:pt x="473" y="274"/>
                    <a:pt x="473" y="270"/>
                    <a:pt x="475" y="267"/>
                  </a:cubicBezTo>
                  <a:cubicBezTo>
                    <a:pt x="473" y="267"/>
                    <a:pt x="473" y="264"/>
                    <a:pt x="470" y="265"/>
                  </a:cubicBezTo>
                  <a:cubicBezTo>
                    <a:pt x="470" y="268"/>
                    <a:pt x="468" y="270"/>
                    <a:pt x="467" y="274"/>
                  </a:cubicBezTo>
                  <a:close/>
                  <a:moveTo>
                    <a:pt x="203" y="269"/>
                  </a:moveTo>
                  <a:cubicBezTo>
                    <a:pt x="207" y="270"/>
                    <a:pt x="208" y="274"/>
                    <a:pt x="212" y="272"/>
                  </a:cubicBezTo>
                  <a:cubicBezTo>
                    <a:pt x="212" y="270"/>
                    <a:pt x="213" y="270"/>
                    <a:pt x="213" y="268"/>
                  </a:cubicBezTo>
                  <a:cubicBezTo>
                    <a:pt x="209" y="265"/>
                    <a:pt x="205" y="265"/>
                    <a:pt x="203" y="269"/>
                  </a:cubicBezTo>
                  <a:close/>
                  <a:moveTo>
                    <a:pt x="436" y="277"/>
                  </a:moveTo>
                  <a:cubicBezTo>
                    <a:pt x="439" y="274"/>
                    <a:pt x="443" y="273"/>
                    <a:pt x="444" y="268"/>
                  </a:cubicBezTo>
                  <a:cubicBezTo>
                    <a:pt x="442" y="267"/>
                    <a:pt x="440" y="266"/>
                    <a:pt x="438" y="265"/>
                  </a:cubicBezTo>
                  <a:cubicBezTo>
                    <a:pt x="438" y="269"/>
                    <a:pt x="433" y="274"/>
                    <a:pt x="436" y="277"/>
                  </a:cubicBezTo>
                  <a:close/>
                  <a:moveTo>
                    <a:pt x="218" y="268"/>
                  </a:moveTo>
                  <a:cubicBezTo>
                    <a:pt x="220" y="268"/>
                    <a:pt x="220" y="270"/>
                    <a:pt x="222" y="269"/>
                  </a:cubicBezTo>
                  <a:cubicBezTo>
                    <a:pt x="222" y="267"/>
                    <a:pt x="220" y="267"/>
                    <a:pt x="219" y="266"/>
                  </a:cubicBezTo>
                  <a:cubicBezTo>
                    <a:pt x="219" y="267"/>
                    <a:pt x="218" y="267"/>
                    <a:pt x="218" y="268"/>
                  </a:cubicBezTo>
                  <a:close/>
                  <a:moveTo>
                    <a:pt x="159" y="271"/>
                  </a:moveTo>
                  <a:cubicBezTo>
                    <a:pt x="156" y="270"/>
                    <a:pt x="154" y="268"/>
                    <a:pt x="152" y="266"/>
                  </a:cubicBezTo>
                  <a:cubicBezTo>
                    <a:pt x="151" y="269"/>
                    <a:pt x="157" y="272"/>
                    <a:pt x="159" y="271"/>
                  </a:cubicBezTo>
                  <a:close/>
                  <a:moveTo>
                    <a:pt x="123" y="268"/>
                  </a:moveTo>
                  <a:cubicBezTo>
                    <a:pt x="123" y="269"/>
                    <a:pt x="125" y="271"/>
                    <a:pt x="127" y="269"/>
                  </a:cubicBezTo>
                  <a:cubicBezTo>
                    <a:pt x="127" y="267"/>
                    <a:pt x="125" y="266"/>
                    <a:pt x="123" y="268"/>
                  </a:cubicBezTo>
                  <a:close/>
                  <a:moveTo>
                    <a:pt x="275" y="272"/>
                  </a:moveTo>
                  <a:cubicBezTo>
                    <a:pt x="279" y="272"/>
                    <a:pt x="278" y="268"/>
                    <a:pt x="276" y="267"/>
                  </a:cubicBezTo>
                  <a:cubicBezTo>
                    <a:pt x="276" y="270"/>
                    <a:pt x="274" y="269"/>
                    <a:pt x="275" y="272"/>
                  </a:cubicBezTo>
                  <a:close/>
                  <a:moveTo>
                    <a:pt x="461" y="273"/>
                  </a:moveTo>
                  <a:cubicBezTo>
                    <a:pt x="460" y="270"/>
                    <a:pt x="455" y="268"/>
                    <a:pt x="453" y="268"/>
                  </a:cubicBezTo>
                  <a:cubicBezTo>
                    <a:pt x="456" y="269"/>
                    <a:pt x="458" y="272"/>
                    <a:pt x="461" y="273"/>
                  </a:cubicBezTo>
                  <a:close/>
                  <a:moveTo>
                    <a:pt x="553" y="273"/>
                  </a:moveTo>
                  <a:cubicBezTo>
                    <a:pt x="555" y="274"/>
                    <a:pt x="556" y="275"/>
                    <a:pt x="557" y="277"/>
                  </a:cubicBezTo>
                  <a:cubicBezTo>
                    <a:pt x="556" y="279"/>
                    <a:pt x="553" y="279"/>
                    <a:pt x="551" y="279"/>
                  </a:cubicBezTo>
                  <a:cubicBezTo>
                    <a:pt x="547" y="290"/>
                    <a:pt x="542" y="303"/>
                    <a:pt x="538" y="315"/>
                  </a:cubicBezTo>
                  <a:cubicBezTo>
                    <a:pt x="548" y="308"/>
                    <a:pt x="553" y="297"/>
                    <a:pt x="556" y="283"/>
                  </a:cubicBezTo>
                  <a:cubicBezTo>
                    <a:pt x="557" y="282"/>
                    <a:pt x="557" y="281"/>
                    <a:pt x="559" y="281"/>
                  </a:cubicBezTo>
                  <a:cubicBezTo>
                    <a:pt x="558" y="277"/>
                    <a:pt x="560" y="273"/>
                    <a:pt x="562" y="271"/>
                  </a:cubicBezTo>
                  <a:cubicBezTo>
                    <a:pt x="560" y="270"/>
                    <a:pt x="559" y="267"/>
                    <a:pt x="556" y="267"/>
                  </a:cubicBezTo>
                  <a:cubicBezTo>
                    <a:pt x="556" y="270"/>
                    <a:pt x="554" y="271"/>
                    <a:pt x="553" y="273"/>
                  </a:cubicBezTo>
                  <a:close/>
                  <a:moveTo>
                    <a:pt x="80" y="290"/>
                  </a:moveTo>
                  <a:cubicBezTo>
                    <a:pt x="79" y="284"/>
                    <a:pt x="75" y="280"/>
                    <a:pt x="75" y="273"/>
                  </a:cubicBezTo>
                  <a:cubicBezTo>
                    <a:pt x="71" y="272"/>
                    <a:pt x="69" y="269"/>
                    <a:pt x="65" y="268"/>
                  </a:cubicBezTo>
                  <a:cubicBezTo>
                    <a:pt x="67" y="278"/>
                    <a:pt x="71" y="286"/>
                    <a:pt x="80" y="290"/>
                  </a:cubicBezTo>
                  <a:close/>
                  <a:moveTo>
                    <a:pt x="231" y="269"/>
                  </a:moveTo>
                  <a:cubicBezTo>
                    <a:pt x="233" y="270"/>
                    <a:pt x="234" y="272"/>
                    <a:pt x="236" y="272"/>
                  </a:cubicBezTo>
                  <a:cubicBezTo>
                    <a:pt x="236" y="269"/>
                    <a:pt x="232" y="266"/>
                    <a:pt x="231" y="269"/>
                  </a:cubicBezTo>
                  <a:close/>
                  <a:moveTo>
                    <a:pt x="100" y="286"/>
                  </a:moveTo>
                  <a:cubicBezTo>
                    <a:pt x="97" y="278"/>
                    <a:pt x="90" y="270"/>
                    <a:pt x="83" y="269"/>
                  </a:cubicBezTo>
                  <a:cubicBezTo>
                    <a:pt x="89" y="275"/>
                    <a:pt x="92" y="282"/>
                    <a:pt x="100" y="286"/>
                  </a:cubicBezTo>
                  <a:close/>
                  <a:moveTo>
                    <a:pt x="143" y="271"/>
                  </a:moveTo>
                  <a:cubicBezTo>
                    <a:pt x="146" y="273"/>
                    <a:pt x="148" y="275"/>
                    <a:pt x="151" y="277"/>
                  </a:cubicBezTo>
                  <a:cubicBezTo>
                    <a:pt x="152" y="276"/>
                    <a:pt x="153" y="276"/>
                    <a:pt x="152" y="274"/>
                  </a:cubicBezTo>
                  <a:cubicBezTo>
                    <a:pt x="150" y="273"/>
                    <a:pt x="148" y="269"/>
                    <a:pt x="145" y="268"/>
                  </a:cubicBezTo>
                  <a:cubicBezTo>
                    <a:pt x="145" y="269"/>
                    <a:pt x="144" y="269"/>
                    <a:pt x="143" y="271"/>
                  </a:cubicBezTo>
                  <a:close/>
                  <a:moveTo>
                    <a:pt x="185" y="280"/>
                  </a:moveTo>
                  <a:cubicBezTo>
                    <a:pt x="186" y="279"/>
                    <a:pt x="188" y="278"/>
                    <a:pt x="189" y="276"/>
                  </a:cubicBezTo>
                  <a:cubicBezTo>
                    <a:pt x="183" y="274"/>
                    <a:pt x="178" y="269"/>
                    <a:pt x="172" y="269"/>
                  </a:cubicBezTo>
                  <a:cubicBezTo>
                    <a:pt x="177" y="272"/>
                    <a:pt x="179" y="279"/>
                    <a:pt x="185" y="280"/>
                  </a:cubicBezTo>
                  <a:close/>
                  <a:moveTo>
                    <a:pt x="299" y="272"/>
                  </a:moveTo>
                  <a:cubicBezTo>
                    <a:pt x="301" y="272"/>
                    <a:pt x="302" y="275"/>
                    <a:pt x="304" y="275"/>
                  </a:cubicBezTo>
                  <a:cubicBezTo>
                    <a:pt x="305" y="274"/>
                    <a:pt x="307" y="271"/>
                    <a:pt x="306" y="270"/>
                  </a:cubicBezTo>
                  <a:cubicBezTo>
                    <a:pt x="305" y="269"/>
                    <a:pt x="300" y="268"/>
                    <a:pt x="299" y="272"/>
                  </a:cubicBezTo>
                  <a:close/>
                  <a:moveTo>
                    <a:pt x="430" y="272"/>
                  </a:moveTo>
                  <a:cubicBezTo>
                    <a:pt x="432" y="273"/>
                    <a:pt x="433" y="269"/>
                    <a:pt x="432" y="269"/>
                  </a:cubicBezTo>
                  <a:cubicBezTo>
                    <a:pt x="431" y="270"/>
                    <a:pt x="431" y="271"/>
                    <a:pt x="430" y="272"/>
                  </a:cubicBezTo>
                  <a:close/>
                  <a:moveTo>
                    <a:pt x="531" y="277"/>
                  </a:moveTo>
                  <a:cubicBezTo>
                    <a:pt x="531" y="279"/>
                    <a:pt x="534" y="279"/>
                    <a:pt x="534" y="282"/>
                  </a:cubicBezTo>
                  <a:cubicBezTo>
                    <a:pt x="532" y="284"/>
                    <a:pt x="531" y="282"/>
                    <a:pt x="529" y="283"/>
                  </a:cubicBezTo>
                  <a:cubicBezTo>
                    <a:pt x="527" y="286"/>
                    <a:pt x="528" y="290"/>
                    <a:pt x="529" y="294"/>
                  </a:cubicBezTo>
                  <a:cubicBezTo>
                    <a:pt x="520" y="300"/>
                    <a:pt x="521" y="314"/>
                    <a:pt x="516" y="323"/>
                  </a:cubicBezTo>
                  <a:cubicBezTo>
                    <a:pt x="519" y="323"/>
                    <a:pt x="521" y="318"/>
                    <a:pt x="524" y="316"/>
                  </a:cubicBezTo>
                  <a:cubicBezTo>
                    <a:pt x="529" y="300"/>
                    <a:pt x="536" y="287"/>
                    <a:pt x="540" y="271"/>
                  </a:cubicBezTo>
                  <a:cubicBezTo>
                    <a:pt x="537" y="271"/>
                    <a:pt x="536" y="269"/>
                    <a:pt x="533" y="269"/>
                  </a:cubicBezTo>
                  <a:cubicBezTo>
                    <a:pt x="533" y="272"/>
                    <a:pt x="532" y="274"/>
                    <a:pt x="531" y="277"/>
                  </a:cubicBezTo>
                  <a:close/>
                  <a:moveTo>
                    <a:pt x="401" y="272"/>
                  </a:moveTo>
                  <a:cubicBezTo>
                    <a:pt x="403" y="272"/>
                    <a:pt x="404" y="271"/>
                    <a:pt x="404" y="269"/>
                  </a:cubicBezTo>
                  <a:cubicBezTo>
                    <a:pt x="402" y="269"/>
                    <a:pt x="402" y="271"/>
                    <a:pt x="401" y="272"/>
                  </a:cubicBezTo>
                  <a:close/>
                  <a:moveTo>
                    <a:pt x="559" y="290"/>
                  </a:moveTo>
                  <a:cubicBezTo>
                    <a:pt x="563" y="284"/>
                    <a:pt x="566" y="278"/>
                    <a:pt x="567" y="270"/>
                  </a:cubicBezTo>
                  <a:cubicBezTo>
                    <a:pt x="567" y="270"/>
                    <a:pt x="567" y="269"/>
                    <a:pt x="566" y="269"/>
                  </a:cubicBezTo>
                  <a:cubicBezTo>
                    <a:pt x="562" y="275"/>
                    <a:pt x="560" y="284"/>
                    <a:pt x="559" y="290"/>
                  </a:cubicBezTo>
                  <a:close/>
                  <a:moveTo>
                    <a:pt x="287" y="274"/>
                  </a:moveTo>
                  <a:cubicBezTo>
                    <a:pt x="290" y="275"/>
                    <a:pt x="293" y="271"/>
                    <a:pt x="290" y="270"/>
                  </a:cubicBezTo>
                  <a:cubicBezTo>
                    <a:pt x="289" y="272"/>
                    <a:pt x="286" y="271"/>
                    <a:pt x="287" y="274"/>
                  </a:cubicBezTo>
                  <a:close/>
                  <a:moveTo>
                    <a:pt x="214" y="276"/>
                  </a:moveTo>
                  <a:cubicBezTo>
                    <a:pt x="217" y="276"/>
                    <a:pt x="218" y="274"/>
                    <a:pt x="220" y="272"/>
                  </a:cubicBezTo>
                  <a:cubicBezTo>
                    <a:pt x="217" y="269"/>
                    <a:pt x="212" y="273"/>
                    <a:pt x="214" y="276"/>
                  </a:cubicBezTo>
                  <a:close/>
                  <a:moveTo>
                    <a:pt x="502" y="277"/>
                  </a:moveTo>
                  <a:cubicBezTo>
                    <a:pt x="502" y="274"/>
                    <a:pt x="505" y="274"/>
                    <a:pt x="505" y="271"/>
                  </a:cubicBezTo>
                  <a:cubicBezTo>
                    <a:pt x="504" y="271"/>
                    <a:pt x="504" y="271"/>
                    <a:pt x="503" y="271"/>
                  </a:cubicBezTo>
                  <a:cubicBezTo>
                    <a:pt x="502" y="272"/>
                    <a:pt x="500" y="276"/>
                    <a:pt x="502" y="277"/>
                  </a:cubicBezTo>
                  <a:close/>
                  <a:moveTo>
                    <a:pt x="33" y="275"/>
                  </a:moveTo>
                  <a:cubicBezTo>
                    <a:pt x="33" y="274"/>
                    <a:pt x="34" y="271"/>
                    <a:pt x="32" y="271"/>
                  </a:cubicBezTo>
                  <a:cubicBezTo>
                    <a:pt x="32" y="272"/>
                    <a:pt x="31" y="275"/>
                    <a:pt x="33" y="275"/>
                  </a:cubicBezTo>
                  <a:close/>
                  <a:moveTo>
                    <a:pt x="56" y="280"/>
                  </a:moveTo>
                  <a:cubicBezTo>
                    <a:pt x="55" y="275"/>
                    <a:pt x="50" y="274"/>
                    <a:pt x="47" y="271"/>
                  </a:cubicBezTo>
                  <a:cubicBezTo>
                    <a:pt x="47" y="278"/>
                    <a:pt x="53" y="277"/>
                    <a:pt x="56" y="280"/>
                  </a:cubicBezTo>
                  <a:close/>
                  <a:moveTo>
                    <a:pt x="196" y="277"/>
                  </a:moveTo>
                  <a:cubicBezTo>
                    <a:pt x="199" y="278"/>
                    <a:pt x="202" y="281"/>
                    <a:pt x="206" y="282"/>
                  </a:cubicBezTo>
                  <a:cubicBezTo>
                    <a:pt x="205" y="280"/>
                    <a:pt x="208" y="282"/>
                    <a:pt x="207" y="280"/>
                  </a:cubicBezTo>
                  <a:cubicBezTo>
                    <a:pt x="203" y="277"/>
                    <a:pt x="199" y="269"/>
                    <a:pt x="196" y="277"/>
                  </a:cubicBezTo>
                  <a:close/>
                  <a:moveTo>
                    <a:pt x="361" y="276"/>
                  </a:moveTo>
                  <a:cubicBezTo>
                    <a:pt x="359" y="276"/>
                    <a:pt x="359" y="273"/>
                    <a:pt x="358" y="272"/>
                  </a:cubicBezTo>
                  <a:cubicBezTo>
                    <a:pt x="357" y="272"/>
                    <a:pt x="355" y="272"/>
                    <a:pt x="354" y="272"/>
                  </a:cubicBezTo>
                  <a:cubicBezTo>
                    <a:pt x="355" y="275"/>
                    <a:pt x="359" y="277"/>
                    <a:pt x="361" y="276"/>
                  </a:cubicBezTo>
                  <a:close/>
                  <a:moveTo>
                    <a:pt x="622" y="297"/>
                  </a:moveTo>
                  <a:cubicBezTo>
                    <a:pt x="621" y="298"/>
                    <a:pt x="617" y="301"/>
                    <a:pt x="620" y="302"/>
                  </a:cubicBezTo>
                  <a:cubicBezTo>
                    <a:pt x="624" y="293"/>
                    <a:pt x="630" y="284"/>
                    <a:pt x="629" y="273"/>
                  </a:cubicBezTo>
                  <a:cubicBezTo>
                    <a:pt x="625" y="280"/>
                    <a:pt x="623" y="288"/>
                    <a:pt x="622" y="297"/>
                  </a:cubicBezTo>
                  <a:close/>
                  <a:moveTo>
                    <a:pt x="86" y="276"/>
                  </a:moveTo>
                  <a:cubicBezTo>
                    <a:pt x="83" y="277"/>
                    <a:pt x="85" y="273"/>
                    <a:pt x="83" y="274"/>
                  </a:cubicBezTo>
                  <a:cubicBezTo>
                    <a:pt x="82" y="275"/>
                    <a:pt x="85" y="278"/>
                    <a:pt x="86" y="276"/>
                  </a:cubicBezTo>
                  <a:close/>
                  <a:moveTo>
                    <a:pt x="218" y="279"/>
                  </a:moveTo>
                  <a:cubicBezTo>
                    <a:pt x="220" y="280"/>
                    <a:pt x="222" y="282"/>
                    <a:pt x="225" y="282"/>
                  </a:cubicBezTo>
                  <a:cubicBezTo>
                    <a:pt x="227" y="281"/>
                    <a:pt x="229" y="279"/>
                    <a:pt x="230" y="277"/>
                  </a:cubicBezTo>
                  <a:cubicBezTo>
                    <a:pt x="226" y="274"/>
                    <a:pt x="221" y="273"/>
                    <a:pt x="218" y="279"/>
                  </a:cubicBezTo>
                  <a:close/>
                  <a:moveTo>
                    <a:pt x="272" y="277"/>
                  </a:moveTo>
                  <a:cubicBezTo>
                    <a:pt x="274" y="277"/>
                    <a:pt x="274" y="277"/>
                    <a:pt x="275" y="275"/>
                  </a:cubicBezTo>
                  <a:cubicBezTo>
                    <a:pt x="273" y="275"/>
                    <a:pt x="273" y="274"/>
                    <a:pt x="273" y="274"/>
                  </a:cubicBezTo>
                  <a:cubicBezTo>
                    <a:pt x="273" y="275"/>
                    <a:pt x="272" y="276"/>
                    <a:pt x="272" y="277"/>
                  </a:cubicBezTo>
                  <a:close/>
                  <a:moveTo>
                    <a:pt x="507" y="280"/>
                  </a:moveTo>
                  <a:cubicBezTo>
                    <a:pt x="507" y="282"/>
                    <a:pt x="508" y="283"/>
                    <a:pt x="510" y="283"/>
                  </a:cubicBezTo>
                  <a:cubicBezTo>
                    <a:pt x="510" y="281"/>
                    <a:pt x="512" y="276"/>
                    <a:pt x="511" y="274"/>
                  </a:cubicBezTo>
                  <a:cubicBezTo>
                    <a:pt x="510" y="277"/>
                    <a:pt x="507" y="277"/>
                    <a:pt x="507" y="280"/>
                  </a:cubicBezTo>
                  <a:close/>
                  <a:moveTo>
                    <a:pt x="536" y="300"/>
                  </a:moveTo>
                  <a:cubicBezTo>
                    <a:pt x="540" y="292"/>
                    <a:pt x="546" y="286"/>
                    <a:pt x="548" y="277"/>
                  </a:cubicBezTo>
                  <a:cubicBezTo>
                    <a:pt x="546" y="276"/>
                    <a:pt x="547" y="274"/>
                    <a:pt x="544" y="274"/>
                  </a:cubicBezTo>
                  <a:cubicBezTo>
                    <a:pt x="542" y="282"/>
                    <a:pt x="537" y="291"/>
                    <a:pt x="536" y="300"/>
                  </a:cubicBezTo>
                  <a:close/>
                  <a:moveTo>
                    <a:pt x="129" y="296"/>
                  </a:moveTo>
                  <a:cubicBezTo>
                    <a:pt x="123" y="289"/>
                    <a:pt x="118" y="281"/>
                    <a:pt x="111" y="274"/>
                  </a:cubicBezTo>
                  <a:cubicBezTo>
                    <a:pt x="115" y="283"/>
                    <a:pt x="120" y="292"/>
                    <a:pt x="129" y="296"/>
                  </a:cubicBezTo>
                  <a:close/>
                  <a:moveTo>
                    <a:pt x="291" y="278"/>
                  </a:moveTo>
                  <a:cubicBezTo>
                    <a:pt x="294" y="280"/>
                    <a:pt x="296" y="284"/>
                    <a:pt x="299" y="285"/>
                  </a:cubicBezTo>
                  <a:cubicBezTo>
                    <a:pt x="300" y="282"/>
                    <a:pt x="302" y="281"/>
                    <a:pt x="303" y="278"/>
                  </a:cubicBezTo>
                  <a:cubicBezTo>
                    <a:pt x="299" y="276"/>
                    <a:pt x="293" y="272"/>
                    <a:pt x="291" y="278"/>
                  </a:cubicBezTo>
                  <a:close/>
                  <a:moveTo>
                    <a:pt x="334" y="278"/>
                  </a:moveTo>
                  <a:cubicBezTo>
                    <a:pt x="335" y="280"/>
                    <a:pt x="335" y="281"/>
                    <a:pt x="338" y="281"/>
                  </a:cubicBezTo>
                  <a:cubicBezTo>
                    <a:pt x="339" y="279"/>
                    <a:pt x="342" y="279"/>
                    <a:pt x="343" y="275"/>
                  </a:cubicBezTo>
                  <a:cubicBezTo>
                    <a:pt x="339" y="273"/>
                    <a:pt x="337" y="277"/>
                    <a:pt x="334" y="278"/>
                  </a:cubicBezTo>
                  <a:close/>
                  <a:moveTo>
                    <a:pt x="447" y="285"/>
                  </a:moveTo>
                  <a:cubicBezTo>
                    <a:pt x="449" y="286"/>
                    <a:pt x="451" y="288"/>
                    <a:pt x="454" y="288"/>
                  </a:cubicBezTo>
                  <a:cubicBezTo>
                    <a:pt x="456" y="285"/>
                    <a:pt x="457" y="282"/>
                    <a:pt x="459" y="279"/>
                  </a:cubicBezTo>
                  <a:cubicBezTo>
                    <a:pt x="455" y="278"/>
                    <a:pt x="455" y="274"/>
                    <a:pt x="451" y="274"/>
                  </a:cubicBezTo>
                  <a:cubicBezTo>
                    <a:pt x="450" y="278"/>
                    <a:pt x="448" y="280"/>
                    <a:pt x="447" y="285"/>
                  </a:cubicBezTo>
                  <a:close/>
                  <a:moveTo>
                    <a:pt x="601" y="300"/>
                  </a:moveTo>
                  <a:cubicBezTo>
                    <a:pt x="606" y="296"/>
                    <a:pt x="610" y="284"/>
                    <a:pt x="608" y="274"/>
                  </a:cubicBezTo>
                  <a:cubicBezTo>
                    <a:pt x="607" y="284"/>
                    <a:pt x="601" y="292"/>
                    <a:pt x="601" y="300"/>
                  </a:cubicBezTo>
                  <a:close/>
                  <a:moveTo>
                    <a:pt x="175" y="290"/>
                  </a:moveTo>
                  <a:cubicBezTo>
                    <a:pt x="174" y="283"/>
                    <a:pt x="166" y="278"/>
                    <a:pt x="160" y="275"/>
                  </a:cubicBezTo>
                  <a:cubicBezTo>
                    <a:pt x="162" y="280"/>
                    <a:pt x="169" y="286"/>
                    <a:pt x="175" y="290"/>
                  </a:cubicBezTo>
                  <a:close/>
                  <a:moveTo>
                    <a:pt x="308" y="277"/>
                  </a:moveTo>
                  <a:cubicBezTo>
                    <a:pt x="310" y="278"/>
                    <a:pt x="311" y="277"/>
                    <a:pt x="310" y="275"/>
                  </a:cubicBezTo>
                  <a:cubicBezTo>
                    <a:pt x="310" y="275"/>
                    <a:pt x="309" y="275"/>
                    <a:pt x="309" y="275"/>
                  </a:cubicBezTo>
                  <a:cubicBezTo>
                    <a:pt x="309" y="276"/>
                    <a:pt x="308" y="276"/>
                    <a:pt x="308" y="277"/>
                  </a:cubicBezTo>
                  <a:close/>
                  <a:moveTo>
                    <a:pt x="515" y="280"/>
                  </a:moveTo>
                  <a:cubicBezTo>
                    <a:pt x="517" y="280"/>
                    <a:pt x="518" y="274"/>
                    <a:pt x="515" y="275"/>
                  </a:cubicBezTo>
                  <a:cubicBezTo>
                    <a:pt x="516" y="277"/>
                    <a:pt x="514" y="278"/>
                    <a:pt x="515" y="280"/>
                  </a:cubicBezTo>
                  <a:close/>
                  <a:moveTo>
                    <a:pt x="109" y="280"/>
                  </a:moveTo>
                  <a:cubicBezTo>
                    <a:pt x="107" y="279"/>
                    <a:pt x="106" y="277"/>
                    <a:pt x="104" y="275"/>
                  </a:cubicBezTo>
                  <a:cubicBezTo>
                    <a:pt x="104" y="278"/>
                    <a:pt x="107" y="281"/>
                    <a:pt x="109" y="280"/>
                  </a:cubicBezTo>
                  <a:close/>
                  <a:moveTo>
                    <a:pt x="351" y="277"/>
                  </a:moveTo>
                  <a:cubicBezTo>
                    <a:pt x="351" y="277"/>
                    <a:pt x="351" y="278"/>
                    <a:pt x="351" y="279"/>
                  </a:cubicBezTo>
                  <a:cubicBezTo>
                    <a:pt x="354" y="283"/>
                    <a:pt x="358" y="286"/>
                    <a:pt x="361" y="290"/>
                  </a:cubicBezTo>
                  <a:cubicBezTo>
                    <a:pt x="363" y="292"/>
                    <a:pt x="363" y="296"/>
                    <a:pt x="366" y="295"/>
                  </a:cubicBezTo>
                  <a:cubicBezTo>
                    <a:pt x="366" y="287"/>
                    <a:pt x="360" y="276"/>
                    <a:pt x="351" y="277"/>
                  </a:cubicBezTo>
                  <a:close/>
                  <a:moveTo>
                    <a:pt x="400" y="278"/>
                  </a:moveTo>
                  <a:cubicBezTo>
                    <a:pt x="402" y="279"/>
                    <a:pt x="403" y="278"/>
                    <a:pt x="403" y="276"/>
                  </a:cubicBezTo>
                  <a:cubicBezTo>
                    <a:pt x="403" y="276"/>
                    <a:pt x="402" y="276"/>
                    <a:pt x="402" y="276"/>
                  </a:cubicBezTo>
                  <a:cubicBezTo>
                    <a:pt x="402" y="277"/>
                    <a:pt x="401" y="277"/>
                    <a:pt x="400" y="278"/>
                  </a:cubicBezTo>
                  <a:close/>
                  <a:moveTo>
                    <a:pt x="427" y="278"/>
                  </a:moveTo>
                  <a:cubicBezTo>
                    <a:pt x="427" y="280"/>
                    <a:pt x="428" y="281"/>
                    <a:pt x="429" y="282"/>
                  </a:cubicBezTo>
                  <a:cubicBezTo>
                    <a:pt x="429" y="281"/>
                    <a:pt x="429" y="277"/>
                    <a:pt x="429" y="277"/>
                  </a:cubicBezTo>
                  <a:cubicBezTo>
                    <a:pt x="429" y="278"/>
                    <a:pt x="428" y="277"/>
                    <a:pt x="427" y="278"/>
                  </a:cubicBezTo>
                  <a:close/>
                  <a:moveTo>
                    <a:pt x="524" y="284"/>
                  </a:moveTo>
                  <a:cubicBezTo>
                    <a:pt x="529" y="282"/>
                    <a:pt x="523" y="277"/>
                    <a:pt x="520" y="277"/>
                  </a:cubicBezTo>
                  <a:cubicBezTo>
                    <a:pt x="521" y="280"/>
                    <a:pt x="523" y="281"/>
                    <a:pt x="524" y="284"/>
                  </a:cubicBezTo>
                  <a:close/>
                  <a:moveTo>
                    <a:pt x="311" y="280"/>
                  </a:moveTo>
                  <a:cubicBezTo>
                    <a:pt x="314" y="281"/>
                    <a:pt x="315" y="284"/>
                    <a:pt x="319" y="284"/>
                  </a:cubicBezTo>
                  <a:cubicBezTo>
                    <a:pt x="318" y="280"/>
                    <a:pt x="315" y="279"/>
                    <a:pt x="312" y="277"/>
                  </a:cubicBezTo>
                  <a:cubicBezTo>
                    <a:pt x="312" y="279"/>
                    <a:pt x="311" y="278"/>
                    <a:pt x="311" y="280"/>
                  </a:cubicBezTo>
                  <a:close/>
                  <a:moveTo>
                    <a:pt x="482" y="286"/>
                  </a:moveTo>
                  <a:cubicBezTo>
                    <a:pt x="485" y="287"/>
                    <a:pt x="486" y="290"/>
                    <a:pt x="488" y="290"/>
                  </a:cubicBezTo>
                  <a:cubicBezTo>
                    <a:pt x="489" y="287"/>
                    <a:pt x="490" y="285"/>
                    <a:pt x="492" y="283"/>
                  </a:cubicBezTo>
                  <a:cubicBezTo>
                    <a:pt x="492" y="273"/>
                    <a:pt x="482" y="278"/>
                    <a:pt x="482" y="286"/>
                  </a:cubicBezTo>
                  <a:close/>
                  <a:moveTo>
                    <a:pt x="565" y="306"/>
                  </a:moveTo>
                  <a:cubicBezTo>
                    <a:pt x="566" y="304"/>
                    <a:pt x="568" y="303"/>
                    <a:pt x="570" y="302"/>
                  </a:cubicBezTo>
                  <a:cubicBezTo>
                    <a:pt x="570" y="292"/>
                    <a:pt x="578" y="285"/>
                    <a:pt x="576" y="277"/>
                  </a:cubicBezTo>
                  <a:cubicBezTo>
                    <a:pt x="573" y="287"/>
                    <a:pt x="565" y="297"/>
                    <a:pt x="565" y="306"/>
                  </a:cubicBezTo>
                  <a:close/>
                  <a:moveTo>
                    <a:pt x="55" y="292"/>
                  </a:moveTo>
                  <a:cubicBezTo>
                    <a:pt x="54" y="288"/>
                    <a:pt x="53" y="287"/>
                    <a:pt x="54" y="283"/>
                  </a:cubicBezTo>
                  <a:cubicBezTo>
                    <a:pt x="51" y="282"/>
                    <a:pt x="50" y="279"/>
                    <a:pt x="47" y="279"/>
                  </a:cubicBezTo>
                  <a:cubicBezTo>
                    <a:pt x="46" y="287"/>
                    <a:pt x="50" y="290"/>
                    <a:pt x="55" y="292"/>
                  </a:cubicBezTo>
                  <a:close/>
                  <a:moveTo>
                    <a:pt x="154" y="280"/>
                  </a:moveTo>
                  <a:cubicBezTo>
                    <a:pt x="156" y="281"/>
                    <a:pt x="157" y="283"/>
                    <a:pt x="160" y="283"/>
                  </a:cubicBezTo>
                  <a:cubicBezTo>
                    <a:pt x="159" y="281"/>
                    <a:pt x="156" y="277"/>
                    <a:pt x="154" y="280"/>
                  </a:cubicBezTo>
                  <a:close/>
                  <a:moveTo>
                    <a:pt x="189" y="283"/>
                  </a:moveTo>
                  <a:cubicBezTo>
                    <a:pt x="191" y="285"/>
                    <a:pt x="195" y="286"/>
                    <a:pt x="198" y="288"/>
                  </a:cubicBezTo>
                  <a:cubicBezTo>
                    <a:pt x="200" y="287"/>
                    <a:pt x="202" y="286"/>
                    <a:pt x="203" y="283"/>
                  </a:cubicBezTo>
                  <a:cubicBezTo>
                    <a:pt x="197" y="282"/>
                    <a:pt x="192" y="275"/>
                    <a:pt x="189" y="283"/>
                  </a:cubicBezTo>
                  <a:close/>
                  <a:moveTo>
                    <a:pt x="268" y="286"/>
                  </a:moveTo>
                  <a:cubicBezTo>
                    <a:pt x="266" y="286"/>
                    <a:pt x="265" y="287"/>
                    <a:pt x="264" y="288"/>
                  </a:cubicBezTo>
                  <a:cubicBezTo>
                    <a:pt x="266" y="291"/>
                    <a:pt x="268" y="290"/>
                    <a:pt x="271" y="290"/>
                  </a:cubicBezTo>
                  <a:cubicBezTo>
                    <a:pt x="272" y="285"/>
                    <a:pt x="278" y="285"/>
                    <a:pt x="279" y="280"/>
                  </a:cubicBezTo>
                  <a:cubicBezTo>
                    <a:pt x="276" y="276"/>
                    <a:pt x="271" y="284"/>
                    <a:pt x="268" y="286"/>
                  </a:cubicBezTo>
                  <a:close/>
                  <a:moveTo>
                    <a:pt x="581" y="318"/>
                  </a:moveTo>
                  <a:cubicBezTo>
                    <a:pt x="583" y="316"/>
                    <a:pt x="585" y="315"/>
                    <a:pt x="587" y="313"/>
                  </a:cubicBezTo>
                  <a:cubicBezTo>
                    <a:pt x="589" y="299"/>
                    <a:pt x="595" y="293"/>
                    <a:pt x="597" y="279"/>
                  </a:cubicBezTo>
                  <a:cubicBezTo>
                    <a:pt x="596" y="279"/>
                    <a:pt x="596" y="278"/>
                    <a:pt x="595" y="279"/>
                  </a:cubicBezTo>
                  <a:cubicBezTo>
                    <a:pt x="590" y="290"/>
                    <a:pt x="584" y="306"/>
                    <a:pt x="581" y="318"/>
                  </a:cubicBezTo>
                  <a:close/>
                  <a:moveTo>
                    <a:pt x="125" y="286"/>
                  </a:moveTo>
                  <a:cubicBezTo>
                    <a:pt x="125" y="285"/>
                    <a:pt x="126" y="284"/>
                    <a:pt x="126" y="284"/>
                  </a:cubicBezTo>
                  <a:cubicBezTo>
                    <a:pt x="126" y="281"/>
                    <a:pt x="123" y="282"/>
                    <a:pt x="123" y="279"/>
                  </a:cubicBezTo>
                  <a:cubicBezTo>
                    <a:pt x="122" y="279"/>
                    <a:pt x="120" y="278"/>
                    <a:pt x="120" y="280"/>
                  </a:cubicBezTo>
                  <a:cubicBezTo>
                    <a:pt x="122" y="281"/>
                    <a:pt x="122" y="286"/>
                    <a:pt x="125" y="286"/>
                  </a:cubicBezTo>
                  <a:close/>
                  <a:moveTo>
                    <a:pt x="375" y="285"/>
                  </a:moveTo>
                  <a:cubicBezTo>
                    <a:pt x="374" y="283"/>
                    <a:pt x="369" y="279"/>
                    <a:pt x="366" y="280"/>
                  </a:cubicBezTo>
                  <a:cubicBezTo>
                    <a:pt x="369" y="282"/>
                    <a:pt x="371" y="285"/>
                    <a:pt x="375" y="285"/>
                  </a:cubicBezTo>
                  <a:close/>
                  <a:moveTo>
                    <a:pt x="229" y="285"/>
                  </a:moveTo>
                  <a:cubicBezTo>
                    <a:pt x="235" y="289"/>
                    <a:pt x="239" y="293"/>
                    <a:pt x="247" y="296"/>
                  </a:cubicBezTo>
                  <a:cubicBezTo>
                    <a:pt x="247" y="294"/>
                    <a:pt x="248" y="294"/>
                    <a:pt x="249" y="294"/>
                  </a:cubicBezTo>
                  <a:cubicBezTo>
                    <a:pt x="245" y="288"/>
                    <a:pt x="234" y="274"/>
                    <a:pt x="229" y="285"/>
                  </a:cubicBezTo>
                  <a:close/>
                  <a:moveTo>
                    <a:pt x="248" y="283"/>
                  </a:moveTo>
                  <a:cubicBezTo>
                    <a:pt x="244" y="284"/>
                    <a:pt x="245" y="281"/>
                    <a:pt x="243" y="280"/>
                  </a:cubicBezTo>
                  <a:cubicBezTo>
                    <a:pt x="242" y="281"/>
                    <a:pt x="243" y="281"/>
                    <a:pt x="243" y="283"/>
                  </a:cubicBezTo>
                  <a:cubicBezTo>
                    <a:pt x="245" y="282"/>
                    <a:pt x="247" y="286"/>
                    <a:pt x="248" y="283"/>
                  </a:cubicBezTo>
                  <a:close/>
                  <a:moveTo>
                    <a:pt x="420" y="285"/>
                  </a:moveTo>
                  <a:cubicBezTo>
                    <a:pt x="422" y="283"/>
                    <a:pt x="421" y="282"/>
                    <a:pt x="420" y="280"/>
                  </a:cubicBezTo>
                  <a:cubicBezTo>
                    <a:pt x="420" y="280"/>
                    <a:pt x="419" y="280"/>
                    <a:pt x="418" y="280"/>
                  </a:cubicBezTo>
                  <a:cubicBezTo>
                    <a:pt x="416" y="282"/>
                    <a:pt x="418" y="284"/>
                    <a:pt x="420" y="285"/>
                  </a:cubicBezTo>
                  <a:close/>
                  <a:moveTo>
                    <a:pt x="516" y="289"/>
                  </a:moveTo>
                  <a:cubicBezTo>
                    <a:pt x="519" y="289"/>
                    <a:pt x="520" y="292"/>
                    <a:pt x="522" y="292"/>
                  </a:cubicBezTo>
                  <a:cubicBezTo>
                    <a:pt x="525" y="287"/>
                    <a:pt x="520" y="283"/>
                    <a:pt x="519" y="280"/>
                  </a:cubicBezTo>
                  <a:cubicBezTo>
                    <a:pt x="518" y="283"/>
                    <a:pt x="517" y="285"/>
                    <a:pt x="516" y="289"/>
                  </a:cubicBezTo>
                  <a:close/>
                  <a:moveTo>
                    <a:pt x="26" y="287"/>
                  </a:moveTo>
                  <a:cubicBezTo>
                    <a:pt x="26" y="286"/>
                    <a:pt x="27" y="280"/>
                    <a:pt x="23" y="280"/>
                  </a:cubicBezTo>
                  <a:cubicBezTo>
                    <a:pt x="23" y="284"/>
                    <a:pt x="23" y="287"/>
                    <a:pt x="26" y="287"/>
                  </a:cubicBezTo>
                  <a:close/>
                  <a:moveTo>
                    <a:pt x="396" y="287"/>
                  </a:moveTo>
                  <a:cubicBezTo>
                    <a:pt x="398" y="286"/>
                    <a:pt x="400" y="285"/>
                    <a:pt x="400" y="283"/>
                  </a:cubicBezTo>
                  <a:cubicBezTo>
                    <a:pt x="398" y="283"/>
                    <a:pt x="399" y="281"/>
                    <a:pt x="397" y="282"/>
                  </a:cubicBezTo>
                  <a:cubicBezTo>
                    <a:pt x="397" y="284"/>
                    <a:pt x="396" y="285"/>
                    <a:pt x="396" y="287"/>
                  </a:cubicBezTo>
                  <a:close/>
                  <a:moveTo>
                    <a:pt x="434" y="285"/>
                  </a:moveTo>
                  <a:cubicBezTo>
                    <a:pt x="435" y="286"/>
                    <a:pt x="436" y="286"/>
                    <a:pt x="437" y="287"/>
                  </a:cubicBezTo>
                  <a:cubicBezTo>
                    <a:pt x="438" y="285"/>
                    <a:pt x="439" y="284"/>
                    <a:pt x="439" y="282"/>
                  </a:cubicBezTo>
                  <a:cubicBezTo>
                    <a:pt x="437" y="281"/>
                    <a:pt x="435" y="284"/>
                    <a:pt x="434" y="285"/>
                  </a:cubicBezTo>
                  <a:close/>
                  <a:moveTo>
                    <a:pt x="168" y="294"/>
                  </a:moveTo>
                  <a:cubicBezTo>
                    <a:pt x="161" y="291"/>
                    <a:pt x="157" y="284"/>
                    <a:pt x="148" y="282"/>
                  </a:cubicBezTo>
                  <a:cubicBezTo>
                    <a:pt x="151" y="289"/>
                    <a:pt x="161" y="293"/>
                    <a:pt x="168" y="294"/>
                  </a:cubicBezTo>
                  <a:close/>
                  <a:moveTo>
                    <a:pt x="332" y="287"/>
                  </a:moveTo>
                  <a:cubicBezTo>
                    <a:pt x="332" y="286"/>
                    <a:pt x="332" y="286"/>
                    <a:pt x="332" y="286"/>
                  </a:cubicBezTo>
                  <a:cubicBezTo>
                    <a:pt x="332" y="286"/>
                    <a:pt x="332" y="286"/>
                    <a:pt x="332" y="285"/>
                  </a:cubicBezTo>
                  <a:cubicBezTo>
                    <a:pt x="331" y="284"/>
                    <a:pt x="329" y="283"/>
                    <a:pt x="327" y="282"/>
                  </a:cubicBezTo>
                  <a:cubicBezTo>
                    <a:pt x="327" y="285"/>
                    <a:pt x="330" y="286"/>
                    <a:pt x="332" y="287"/>
                  </a:cubicBezTo>
                  <a:close/>
                  <a:moveTo>
                    <a:pt x="346" y="285"/>
                  </a:moveTo>
                  <a:cubicBezTo>
                    <a:pt x="348" y="287"/>
                    <a:pt x="353" y="292"/>
                    <a:pt x="355" y="290"/>
                  </a:cubicBezTo>
                  <a:cubicBezTo>
                    <a:pt x="352" y="288"/>
                    <a:pt x="352" y="283"/>
                    <a:pt x="347" y="282"/>
                  </a:cubicBezTo>
                  <a:cubicBezTo>
                    <a:pt x="348" y="284"/>
                    <a:pt x="345" y="283"/>
                    <a:pt x="346" y="285"/>
                  </a:cubicBezTo>
                  <a:close/>
                  <a:moveTo>
                    <a:pt x="103" y="309"/>
                  </a:moveTo>
                  <a:cubicBezTo>
                    <a:pt x="107" y="310"/>
                    <a:pt x="108" y="316"/>
                    <a:pt x="113" y="314"/>
                  </a:cubicBezTo>
                  <a:cubicBezTo>
                    <a:pt x="111" y="310"/>
                    <a:pt x="110" y="304"/>
                    <a:pt x="108" y="299"/>
                  </a:cubicBezTo>
                  <a:cubicBezTo>
                    <a:pt x="101" y="294"/>
                    <a:pt x="96" y="287"/>
                    <a:pt x="89" y="283"/>
                  </a:cubicBezTo>
                  <a:cubicBezTo>
                    <a:pt x="93" y="292"/>
                    <a:pt x="99" y="300"/>
                    <a:pt x="103" y="309"/>
                  </a:cubicBezTo>
                  <a:close/>
                  <a:moveTo>
                    <a:pt x="176" y="285"/>
                  </a:moveTo>
                  <a:cubicBezTo>
                    <a:pt x="178" y="286"/>
                    <a:pt x="177" y="285"/>
                    <a:pt x="179" y="286"/>
                  </a:cubicBezTo>
                  <a:cubicBezTo>
                    <a:pt x="179" y="284"/>
                    <a:pt x="178" y="284"/>
                    <a:pt x="177" y="283"/>
                  </a:cubicBezTo>
                  <a:cubicBezTo>
                    <a:pt x="177" y="284"/>
                    <a:pt x="176" y="284"/>
                    <a:pt x="176" y="285"/>
                  </a:cubicBezTo>
                  <a:close/>
                  <a:moveTo>
                    <a:pt x="304" y="288"/>
                  </a:moveTo>
                  <a:cubicBezTo>
                    <a:pt x="306" y="288"/>
                    <a:pt x="306" y="290"/>
                    <a:pt x="309" y="290"/>
                  </a:cubicBezTo>
                  <a:cubicBezTo>
                    <a:pt x="310" y="288"/>
                    <a:pt x="314" y="288"/>
                    <a:pt x="314" y="285"/>
                  </a:cubicBezTo>
                  <a:cubicBezTo>
                    <a:pt x="310" y="281"/>
                    <a:pt x="305" y="284"/>
                    <a:pt x="304" y="288"/>
                  </a:cubicBezTo>
                  <a:close/>
                  <a:moveTo>
                    <a:pt x="66" y="286"/>
                  </a:moveTo>
                  <a:cubicBezTo>
                    <a:pt x="66" y="285"/>
                    <a:pt x="66" y="284"/>
                    <a:pt x="66" y="284"/>
                  </a:cubicBezTo>
                  <a:cubicBezTo>
                    <a:pt x="65" y="284"/>
                    <a:pt x="63" y="284"/>
                    <a:pt x="63" y="283"/>
                  </a:cubicBezTo>
                  <a:cubicBezTo>
                    <a:pt x="63" y="285"/>
                    <a:pt x="64" y="285"/>
                    <a:pt x="66" y="286"/>
                  </a:cubicBezTo>
                  <a:close/>
                  <a:moveTo>
                    <a:pt x="93" y="299"/>
                  </a:moveTo>
                  <a:cubicBezTo>
                    <a:pt x="89" y="295"/>
                    <a:pt x="88" y="287"/>
                    <a:pt x="83" y="284"/>
                  </a:cubicBezTo>
                  <a:cubicBezTo>
                    <a:pt x="83" y="291"/>
                    <a:pt x="87" y="299"/>
                    <a:pt x="93" y="299"/>
                  </a:cubicBezTo>
                  <a:close/>
                  <a:moveTo>
                    <a:pt x="283" y="284"/>
                  </a:moveTo>
                  <a:cubicBezTo>
                    <a:pt x="278" y="286"/>
                    <a:pt x="275" y="290"/>
                    <a:pt x="271" y="293"/>
                  </a:cubicBezTo>
                  <a:cubicBezTo>
                    <a:pt x="276" y="295"/>
                    <a:pt x="281" y="303"/>
                    <a:pt x="287" y="303"/>
                  </a:cubicBezTo>
                  <a:cubicBezTo>
                    <a:pt x="291" y="303"/>
                    <a:pt x="292" y="299"/>
                    <a:pt x="296" y="299"/>
                  </a:cubicBezTo>
                  <a:cubicBezTo>
                    <a:pt x="295" y="292"/>
                    <a:pt x="288" y="288"/>
                    <a:pt x="283" y="284"/>
                  </a:cubicBezTo>
                  <a:close/>
                  <a:moveTo>
                    <a:pt x="414" y="288"/>
                  </a:moveTo>
                  <a:cubicBezTo>
                    <a:pt x="415" y="287"/>
                    <a:pt x="417" y="287"/>
                    <a:pt x="417" y="286"/>
                  </a:cubicBezTo>
                  <a:cubicBezTo>
                    <a:pt x="416" y="285"/>
                    <a:pt x="415" y="285"/>
                    <a:pt x="414" y="285"/>
                  </a:cubicBezTo>
                  <a:cubicBezTo>
                    <a:pt x="413" y="285"/>
                    <a:pt x="413" y="287"/>
                    <a:pt x="414" y="288"/>
                  </a:cubicBezTo>
                  <a:close/>
                  <a:moveTo>
                    <a:pt x="326" y="289"/>
                  </a:moveTo>
                  <a:cubicBezTo>
                    <a:pt x="324" y="288"/>
                    <a:pt x="324" y="286"/>
                    <a:pt x="322" y="286"/>
                  </a:cubicBezTo>
                  <a:cubicBezTo>
                    <a:pt x="322" y="288"/>
                    <a:pt x="325" y="289"/>
                    <a:pt x="326" y="289"/>
                  </a:cubicBezTo>
                  <a:close/>
                  <a:moveTo>
                    <a:pt x="563" y="293"/>
                  </a:moveTo>
                  <a:cubicBezTo>
                    <a:pt x="566" y="293"/>
                    <a:pt x="567" y="287"/>
                    <a:pt x="566" y="286"/>
                  </a:cubicBezTo>
                  <a:cubicBezTo>
                    <a:pt x="565" y="288"/>
                    <a:pt x="565" y="291"/>
                    <a:pt x="563" y="293"/>
                  </a:cubicBezTo>
                  <a:close/>
                  <a:moveTo>
                    <a:pt x="300" y="295"/>
                  </a:moveTo>
                  <a:cubicBezTo>
                    <a:pt x="302" y="295"/>
                    <a:pt x="304" y="294"/>
                    <a:pt x="305" y="292"/>
                  </a:cubicBezTo>
                  <a:cubicBezTo>
                    <a:pt x="302" y="291"/>
                    <a:pt x="299" y="286"/>
                    <a:pt x="295" y="287"/>
                  </a:cubicBezTo>
                  <a:cubicBezTo>
                    <a:pt x="297" y="289"/>
                    <a:pt x="298" y="293"/>
                    <a:pt x="300" y="295"/>
                  </a:cubicBezTo>
                  <a:close/>
                  <a:moveTo>
                    <a:pt x="371" y="292"/>
                  </a:moveTo>
                  <a:cubicBezTo>
                    <a:pt x="372" y="291"/>
                    <a:pt x="373" y="290"/>
                    <a:pt x="373" y="288"/>
                  </a:cubicBezTo>
                  <a:cubicBezTo>
                    <a:pt x="372" y="287"/>
                    <a:pt x="370" y="285"/>
                    <a:pt x="369" y="287"/>
                  </a:cubicBezTo>
                  <a:cubicBezTo>
                    <a:pt x="370" y="288"/>
                    <a:pt x="369" y="292"/>
                    <a:pt x="371" y="292"/>
                  </a:cubicBezTo>
                  <a:close/>
                  <a:moveTo>
                    <a:pt x="45" y="300"/>
                  </a:moveTo>
                  <a:cubicBezTo>
                    <a:pt x="45" y="294"/>
                    <a:pt x="42" y="290"/>
                    <a:pt x="38" y="287"/>
                  </a:cubicBezTo>
                  <a:cubicBezTo>
                    <a:pt x="39" y="293"/>
                    <a:pt x="40" y="299"/>
                    <a:pt x="45" y="300"/>
                  </a:cubicBezTo>
                  <a:close/>
                  <a:moveTo>
                    <a:pt x="202" y="291"/>
                  </a:moveTo>
                  <a:cubicBezTo>
                    <a:pt x="205" y="292"/>
                    <a:pt x="207" y="294"/>
                    <a:pt x="210" y="295"/>
                  </a:cubicBezTo>
                  <a:cubicBezTo>
                    <a:pt x="212" y="293"/>
                    <a:pt x="214" y="293"/>
                    <a:pt x="214" y="290"/>
                  </a:cubicBezTo>
                  <a:cubicBezTo>
                    <a:pt x="210" y="288"/>
                    <a:pt x="205" y="285"/>
                    <a:pt x="202" y="291"/>
                  </a:cubicBezTo>
                  <a:close/>
                  <a:moveTo>
                    <a:pt x="429" y="291"/>
                  </a:moveTo>
                  <a:cubicBezTo>
                    <a:pt x="431" y="292"/>
                    <a:pt x="432" y="293"/>
                    <a:pt x="434" y="294"/>
                  </a:cubicBezTo>
                  <a:cubicBezTo>
                    <a:pt x="435" y="293"/>
                    <a:pt x="436" y="291"/>
                    <a:pt x="436" y="289"/>
                  </a:cubicBezTo>
                  <a:cubicBezTo>
                    <a:pt x="434" y="291"/>
                    <a:pt x="433" y="287"/>
                    <a:pt x="430" y="287"/>
                  </a:cubicBezTo>
                  <a:cubicBezTo>
                    <a:pt x="430" y="288"/>
                    <a:pt x="428" y="289"/>
                    <a:pt x="429" y="291"/>
                  </a:cubicBezTo>
                  <a:close/>
                  <a:moveTo>
                    <a:pt x="442" y="290"/>
                  </a:moveTo>
                  <a:cubicBezTo>
                    <a:pt x="443" y="289"/>
                    <a:pt x="443" y="287"/>
                    <a:pt x="441" y="287"/>
                  </a:cubicBezTo>
                  <a:cubicBezTo>
                    <a:pt x="441" y="288"/>
                    <a:pt x="440" y="290"/>
                    <a:pt x="442" y="290"/>
                  </a:cubicBezTo>
                  <a:close/>
                  <a:moveTo>
                    <a:pt x="444" y="292"/>
                  </a:moveTo>
                  <a:cubicBezTo>
                    <a:pt x="445" y="294"/>
                    <a:pt x="451" y="294"/>
                    <a:pt x="451" y="291"/>
                  </a:cubicBezTo>
                  <a:cubicBezTo>
                    <a:pt x="450" y="286"/>
                    <a:pt x="444" y="286"/>
                    <a:pt x="444" y="292"/>
                  </a:cubicBezTo>
                  <a:close/>
                  <a:moveTo>
                    <a:pt x="459" y="293"/>
                  </a:moveTo>
                  <a:cubicBezTo>
                    <a:pt x="461" y="294"/>
                    <a:pt x="466" y="289"/>
                    <a:pt x="465" y="287"/>
                  </a:cubicBezTo>
                  <a:cubicBezTo>
                    <a:pt x="463" y="289"/>
                    <a:pt x="459" y="289"/>
                    <a:pt x="459" y="293"/>
                  </a:cubicBezTo>
                  <a:close/>
                  <a:moveTo>
                    <a:pt x="182" y="288"/>
                  </a:moveTo>
                  <a:cubicBezTo>
                    <a:pt x="183" y="292"/>
                    <a:pt x="186" y="295"/>
                    <a:pt x="190" y="294"/>
                  </a:cubicBezTo>
                  <a:cubicBezTo>
                    <a:pt x="188" y="292"/>
                    <a:pt x="186" y="286"/>
                    <a:pt x="182" y="288"/>
                  </a:cubicBezTo>
                  <a:close/>
                  <a:moveTo>
                    <a:pt x="617" y="293"/>
                  </a:moveTo>
                  <a:cubicBezTo>
                    <a:pt x="619" y="293"/>
                    <a:pt x="620" y="289"/>
                    <a:pt x="619" y="288"/>
                  </a:cubicBezTo>
                  <a:cubicBezTo>
                    <a:pt x="618" y="289"/>
                    <a:pt x="617" y="291"/>
                    <a:pt x="617" y="293"/>
                  </a:cubicBezTo>
                  <a:close/>
                  <a:moveTo>
                    <a:pt x="470" y="300"/>
                  </a:moveTo>
                  <a:cubicBezTo>
                    <a:pt x="472" y="297"/>
                    <a:pt x="473" y="294"/>
                    <a:pt x="474" y="289"/>
                  </a:cubicBezTo>
                  <a:cubicBezTo>
                    <a:pt x="473" y="289"/>
                    <a:pt x="472" y="289"/>
                    <a:pt x="471" y="288"/>
                  </a:cubicBezTo>
                  <a:cubicBezTo>
                    <a:pt x="472" y="293"/>
                    <a:pt x="465" y="297"/>
                    <a:pt x="470" y="300"/>
                  </a:cubicBezTo>
                  <a:close/>
                  <a:moveTo>
                    <a:pt x="496" y="296"/>
                  </a:moveTo>
                  <a:cubicBezTo>
                    <a:pt x="496" y="293"/>
                    <a:pt x="499" y="291"/>
                    <a:pt x="498" y="288"/>
                  </a:cubicBezTo>
                  <a:cubicBezTo>
                    <a:pt x="496" y="289"/>
                    <a:pt x="492" y="295"/>
                    <a:pt x="496" y="296"/>
                  </a:cubicBezTo>
                  <a:close/>
                  <a:moveTo>
                    <a:pt x="312" y="292"/>
                  </a:moveTo>
                  <a:cubicBezTo>
                    <a:pt x="314" y="294"/>
                    <a:pt x="316" y="296"/>
                    <a:pt x="319" y="297"/>
                  </a:cubicBezTo>
                  <a:cubicBezTo>
                    <a:pt x="320" y="295"/>
                    <a:pt x="322" y="294"/>
                    <a:pt x="323" y="292"/>
                  </a:cubicBezTo>
                  <a:cubicBezTo>
                    <a:pt x="320" y="288"/>
                    <a:pt x="314" y="289"/>
                    <a:pt x="312" y="292"/>
                  </a:cubicBezTo>
                  <a:close/>
                  <a:moveTo>
                    <a:pt x="504" y="302"/>
                  </a:moveTo>
                  <a:cubicBezTo>
                    <a:pt x="506" y="299"/>
                    <a:pt x="507" y="295"/>
                    <a:pt x="508" y="291"/>
                  </a:cubicBezTo>
                  <a:cubicBezTo>
                    <a:pt x="507" y="290"/>
                    <a:pt x="506" y="289"/>
                    <a:pt x="504" y="289"/>
                  </a:cubicBezTo>
                  <a:cubicBezTo>
                    <a:pt x="508" y="294"/>
                    <a:pt x="500" y="300"/>
                    <a:pt x="504" y="302"/>
                  </a:cubicBezTo>
                  <a:close/>
                  <a:moveTo>
                    <a:pt x="73" y="307"/>
                  </a:moveTo>
                  <a:cubicBezTo>
                    <a:pt x="73" y="301"/>
                    <a:pt x="71" y="291"/>
                    <a:pt x="64" y="291"/>
                  </a:cubicBezTo>
                  <a:cubicBezTo>
                    <a:pt x="67" y="296"/>
                    <a:pt x="66" y="305"/>
                    <a:pt x="73" y="307"/>
                  </a:cubicBezTo>
                  <a:close/>
                  <a:moveTo>
                    <a:pt x="131" y="291"/>
                  </a:moveTo>
                  <a:cubicBezTo>
                    <a:pt x="132" y="296"/>
                    <a:pt x="135" y="297"/>
                    <a:pt x="138" y="300"/>
                  </a:cubicBezTo>
                  <a:cubicBezTo>
                    <a:pt x="137" y="297"/>
                    <a:pt x="137" y="291"/>
                    <a:pt x="133" y="290"/>
                  </a:cubicBezTo>
                  <a:cubicBezTo>
                    <a:pt x="133" y="291"/>
                    <a:pt x="131" y="290"/>
                    <a:pt x="131" y="291"/>
                  </a:cubicBezTo>
                  <a:close/>
                  <a:moveTo>
                    <a:pt x="239" y="300"/>
                  </a:moveTo>
                  <a:cubicBezTo>
                    <a:pt x="239" y="299"/>
                    <a:pt x="241" y="300"/>
                    <a:pt x="241" y="298"/>
                  </a:cubicBezTo>
                  <a:cubicBezTo>
                    <a:pt x="239" y="297"/>
                    <a:pt x="238" y="295"/>
                    <a:pt x="236" y="294"/>
                  </a:cubicBezTo>
                  <a:cubicBezTo>
                    <a:pt x="230" y="297"/>
                    <a:pt x="224" y="289"/>
                    <a:pt x="223" y="291"/>
                  </a:cubicBezTo>
                  <a:cubicBezTo>
                    <a:pt x="228" y="295"/>
                    <a:pt x="233" y="297"/>
                    <a:pt x="239" y="300"/>
                  </a:cubicBezTo>
                  <a:close/>
                  <a:moveTo>
                    <a:pt x="423" y="294"/>
                  </a:moveTo>
                  <a:cubicBezTo>
                    <a:pt x="426" y="294"/>
                    <a:pt x="422" y="292"/>
                    <a:pt x="424" y="290"/>
                  </a:cubicBezTo>
                  <a:cubicBezTo>
                    <a:pt x="423" y="290"/>
                    <a:pt x="421" y="290"/>
                    <a:pt x="420" y="291"/>
                  </a:cubicBezTo>
                  <a:cubicBezTo>
                    <a:pt x="420" y="293"/>
                    <a:pt x="423" y="292"/>
                    <a:pt x="423" y="294"/>
                  </a:cubicBezTo>
                  <a:close/>
                  <a:moveTo>
                    <a:pt x="28" y="295"/>
                  </a:moveTo>
                  <a:cubicBezTo>
                    <a:pt x="28" y="292"/>
                    <a:pt x="27" y="291"/>
                    <a:pt x="24" y="291"/>
                  </a:cubicBezTo>
                  <a:cubicBezTo>
                    <a:pt x="25" y="293"/>
                    <a:pt x="26" y="295"/>
                    <a:pt x="28" y="295"/>
                  </a:cubicBezTo>
                  <a:close/>
                  <a:moveTo>
                    <a:pt x="177" y="294"/>
                  </a:moveTo>
                  <a:cubicBezTo>
                    <a:pt x="179" y="295"/>
                    <a:pt x="181" y="298"/>
                    <a:pt x="185" y="298"/>
                  </a:cubicBezTo>
                  <a:cubicBezTo>
                    <a:pt x="185" y="294"/>
                    <a:pt x="182" y="293"/>
                    <a:pt x="179" y="291"/>
                  </a:cubicBezTo>
                  <a:cubicBezTo>
                    <a:pt x="178" y="292"/>
                    <a:pt x="176" y="292"/>
                    <a:pt x="177" y="294"/>
                  </a:cubicBezTo>
                  <a:close/>
                  <a:moveTo>
                    <a:pt x="340" y="292"/>
                  </a:moveTo>
                  <a:cubicBezTo>
                    <a:pt x="342" y="295"/>
                    <a:pt x="347" y="298"/>
                    <a:pt x="351" y="297"/>
                  </a:cubicBezTo>
                  <a:cubicBezTo>
                    <a:pt x="347" y="296"/>
                    <a:pt x="345" y="290"/>
                    <a:pt x="340" y="292"/>
                  </a:cubicBezTo>
                  <a:close/>
                  <a:moveTo>
                    <a:pt x="395" y="294"/>
                  </a:moveTo>
                  <a:cubicBezTo>
                    <a:pt x="397" y="295"/>
                    <a:pt x="399" y="293"/>
                    <a:pt x="399" y="291"/>
                  </a:cubicBezTo>
                  <a:cubicBezTo>
                    <a:pt x="397" y="291"/>
                    <a:pt x="395" y="292"/>
                    <a:pt x="395" y="294"/>
                  </a:cubicBezTo>
                  <a:close/>
                  <a:moveTo>
                    <a:pt x="575" y="320"/>
                  </a:moveTo>
                  <a:cubicBezTo>
                    <a:pt x="580" y="311"/>
                    <a:pt x="583" y="300"/>
                    <a:pt x="587" y="291"/>
                  </a:cubicBezTo>
                  <a:cubicBezTo>
                    <a:pt x="579" y="297"/>
                    <a:pt x="578" y="312"/>
                    <a:pt x="575" y="320"/>
                  </a:cubicBezTo>
                  <a:close/>
                  <a:moveTo>
                    <a:pt x="165" y="299"/>
                  </a:moveTo>
                  <a:cubicBezTo>
                    <a:pt x="165" y="298"/>
                    <a:pt x="166" y="298"/>
                    <a:pt x="166" y="297"/>
                  </a:cubicBezTo>
                  <a:cubicBezTo>
                    <a:pt x="161" y="297"/>
                    <a:pt x="158" y="291"/>
                    <a:pt x="155" y="292"/>
                  </a:cubicBezTo>
                  <a:cubicBezTo>
                    <a:pt x="158" y="295"/>
                    <a:pt x="161" y="297"/>
                    <a:pt x="165" y="299"/>
                  </a:cubicBezTo>
                  <a:close/>
                  <a:moveTo>
                    <a:pt x="375" y="303"/>
                  </a:moveTo>
                  <a:cubicBezTo>
                    <a:pt x="378" y="302"/>
                    <a:pt x="383" y="299"/>
                    <a:pt x="383" y="294"/>
                  </a:cubicBezTo>
                  <a:cubicBezTo>
                    <a:pt x="382" y="293"/>
                    <a:pt x="381" y="292"/>
                    <a:pt x="379" y="292"/>
                  </a:cubicBezTo>
                  <a:cubicBezTo>
                    <a:pt x="378" y="296"/>
                    <a:pt x="376" y="299"/>
                    <a:pt x="375" y="303"/>
                  </a:cubicBezTo>
                  <a:close/>
                  <a:moveTo>
                    <a:pt x="406" y="302"/>
                  </a:moveTo>
                  <a:cubicBezTo>
                    <a:pt x="408" y="302"/>
                    <a:pt x="408" y="304"/>
                    <a:pt x="411" y="303"/>
                  </a:cubicBezTo>
                  <a:cubicBezTo>
                    <a:pt x="411" y="299"/>
                    <a:pt x="416" y="298"/>
                    <a:pt x="416" y="293"/>
                  </a:cubicBezTo>
                  <a:cubicBezTo>
                    <a:pt x="415" y="292"/>
                    <a:pt x="413" y="292"/>
                    <a:pt x="410" y="292"/>
                  </a:cubicBezTo>
                  <a:cubicBezTo>
                    <a:pt x="410" y="296"/>
                    <a:pt x="407" y="298"/>
                    <a:pt x="406" y="302"/>
                  </a:cubicBezTo>
                  <a:close/>
                  <a:moveTo>
                    <a:pt x="145" y="295"/>
                  </a:moveTo>
                  <a:cubicBezTo>
                    <a:pt x="145" y="294"/>
                    <a:pt x="145" y="292"/>
                    <a:pt x="143" y="292"/>
                  </a:cubicBezTo>
                  <a:cubicBezTo>
                    <a:pt x="142" y="294"/>
                    <a:pt x="144" y="295"/>
                    <a:pt x="145" y="295"/>
                  </a:cubicBezTo>
                  <a:close/>
                  <a:moveTo>
                    <a:pt x="118" y="299"/>
                  </a:moveTo>
                  <a:cubicBezTo>
                    <a:pt x="116" y="297"/>
                    <a:pt x="114" y="294"/>
                    <a:pt x="110" y="293"/>
                  </a:cubicBezTo>
                  <a:cubicBezTo>
                    <a:pt x="111" y="296"/>
                    <a:pt x="116" y="299"/>
                    <a:pt x="118" y="299"/>
                  </a:cubicBezTo>
                  <a:close/>
                  <a:moveTo>
                    <a:pt x="227" y="306"/>
                  </a:moveTo>
                  <a:cubicBezTo>
                    <a:pt x="227" y="303"/>
                    <a:pt x="224" y="302"/>
                    <a:pt x="224" y="298"/>
                  </a:cubicBezTo>
                  <a:cubicBezTo>
                    <a:pt x="221" y="299"/>
                    <a:pt x="221" y="294"/>
                    <a:pt x="217" y="293"/>
                  </a:cubicBezTo>
                  <a:cubicBezTo>
                    <a:pt x="216" y="295"/>
                    <a:pt x="214" y="296"/>
                    <a:pt x="214" y="298"/>
                  </a:cubicBezTo>
                  <a:cubicBezTo>
                    <a:pt x="218" y="300"/>
                    <a:pt x="223" y="303"/>
                    <a:pt x="227" y="306"/>
                  </a:cubicBezTo>
                  <a:close/>
                  <a:moveTo>
                    <a:pt x="349" y="304"/>
                  </a:moveTo>
                  <a:cubicBezTo>
                    <a:pt x="347" y="298"/>
                    <a:pt x="337" y="298"/>
                    <a:pt x="334" y="293"/>
                  </a:cubicBezTo>
                  <a:cubicBezTo>
                    <a:pt x="338" y="298"/>
                    <a:pt x="344" y="303"/>
                    <a:pt x="349" y="304"/>
                  </a:cubicBezTo>
                  <a:close/>
                  <a:moveTo>
                    <a:pt x="433" y="299"/>
                  </a:moveTo>
                  <a:cubicBezTo>
                    <a:pt x="433" y="295"/>
                    <a:pt x="429" y="295"/>
                    <a:pt x="427" y="293"/>
                  </a:cubicBezTo>
                  <a:cubicBezTo>
                    <a:pt x="426" y="296"/>
                    <a:pt x="429" y="298"/>
                    <a:pt x="433" y="299"/>
                  </a:cubicBezTo>
                  <a:close/>
                  <a:moveTo>
                    <a:pt x="438" y="297"/>
                  </a:moveTo>
                  <a:cubicBezTo>
                    <a:pt x="439" y="296"/>
                    <a:pt x="441" y="293"/>
                    <a:pt x="438" y="293"/>
                  </a:cubicBezTo>
                  <a:cubicBezTo>
                    <a:pt x="439" y="295"/>
                    <a:pt x="436" y="296"/>
                    <a:pt x="438" y="297"/>
                  </a:cubicBezTo>
                  <a:close/>
                  <a:moveTo>
                    <a:pt x="321" y="299"/>
                  </a:moveTo>
                  <a:cubicBezTo>
                    <a:pt x="325" y="300"/>
                    <a:pt x="326" y="303"/>
                    <a:pt x="330" y="303"/>
                  </a:cubicBezTo>
                  <a:cubicBezTo>
                    <a:pt x="334" y="296"/>
                    <a:pt x="323" y="291"/>
                    <a:pt x="321" y="299"/>
                  </a:cubicBezTo>
                  <a:close/>
                  <a:moveTo>
                    <a:pt x="479" y="300"/>
                  </a:moveTo>
                  <a:cubicBezTo>
                    <a:pt x="479" y="298"/>
                    <a:pt x="483" y="298"/>
                    <a:pt x="482" y="295"/>
                  </a:cubicBezTo>
                  <a:cubicBezTo>
                    <a:pt x="481" y="295"/>
                    <a:pt x="481" y="294"/>
                    <a:pt x="479" y="294"/>
                  </a:cubicBezTo>
                  <a:cubicBezTo>
                    <a:pt x="479" y="296"/>
                    <a:pt x="477" y="298"/>
                    <a:pt x="479" y="300"/>
                  </a:cubicBezTo>
                  <a:close/>
                  <a:moveTo>
                    <a:pt x="501" y="326"/>
                  </a:moveTo>
                  <a:cubicBezTo>
                    <a:pt x="504" y="327"/>
                    <a:pt x="505" y="331"/>
                    <a:pt x="508" y="331"/>
                  </a:cubicBezTo>
                  <a:cubicBezTo>
                    <a:pt x="515" y="322"/>
                    <a:pt x="516" y="307"/>
                    <a:pt x="522" y="296"/>
                  </a:cubicBezTo>
                  <a:cubicBezTo>
                    <a:pt x="519" y="294"/>
                    <a:pt x="517" y="295"/>
                    <a:pt x="513" y="294"/>
                  </a:cubicBezTo>
                  <a:cubicBezTo>
                    <a:pt x="510" y="305"/>
                    <a:pt x="505" y="315"/>
                    <a:pt x="501" y="326"/>
                  </a:cubicBezTo>
                  <a:close/>
                  <a:moveTo>
                    <a:pt x="304" y="298"/>
                  </a:moveTo>
                  <a:cubicBezTo>
                    <a:pt x="306" y="300"/>
                    <a:pt x="307" y="303"/>
                    <a:pt x="310" y="303"/>
                  </a:cubicBezTo>
                  <a:cubicBezTo>
                    <a:pt x="311" y="302"/>
                    <a:pt x="310" y="300"/>
                    <a:pt x="313" y="301"/>
                  </a:cubicBezTo>
                  <a:cubicBezTo>
                    <a:pt x="314" y="296"/>
                    <a:pt x="305" y="292"/>
                    <a:pt x="304" y="298"/>
                  </a:cubicBezTo>
                  <a:close/>
                  <a:moveTo>
                    <a:pt x="413" y="306"/>
                  </a:moveTo>
                  <a:cubicBezTo>
                    <a:pt x="415" y="307"/>
                    <a:pt x="416" y="309"/>
                    <a:pt x="418" y="309"/>
                  </a:cubicBezTo>
                  <a:cubicBezTo>
                    <a:pt x="418" y="305"/>
                    <a:pt x="419" y="303"/>
                    <a:pt x="421" y="302"/>
                  </a:cubicBezTo>
                  <a:cubicBezTo>
                    <a:pt x="420" y="300"/>
                    <a:pt x="421" y="299"/>
                    <a:pt x="422" y="297"/>
                  </a:cubicBezTo>
                  <a:cubicBezTo>
                    <a:pt x="420" y="296"/>
                    <a:pt x="419" y="296"/>
                    <a:pt x="418" y="295"/>
                  </a:cubicBezTo>
                  <a:cubicBezTo>
                    <a:pt x="417" y="299"/>
                    <a:pt x="415" y="302"/>
                    <a:pt x="413" y="306"/>
                  </a:cubicBezTo>
                  <a:close/>
                  <a:moveTo>
                    <a:pt x="200" y="302"/>
                  </a:moveTo>
                  <a:cubicBezTo>
                    <a:pt x="197" y="302"/>
                    <a:pt x="195" y="294"/>
                    <a:pt x="192" y="297"/>
                  </a:cubicBezTo>
                  <a:cubicBezTo>
                    <a:pt x="195" y="298"/>
                    <a:pt x="197" y="303"/>
                    <a:pt x="200" y="302"/>
                  </a:cubicBezTo>
                  <a:close/>
                  <a:moveTo>
                    <a:pt x="256" y="299"/>
                  </a:moveTo>
                  <a:cubicBezTo>
                    <a:pt x="256" y="296"/>
                    <a:pt x="250" y="295"/>
                    <a:pt x="248" y="299"/>
                  </a:cubicBezTo>
                  <a:cubicBezTo>
                    <a:pt x="250" y="301"/>
                    <a:pt x="257" y="302"/>
                    <a:pt x="256" y="299"/>
                  </a:cubicBezTo>
                  <a:close/>
                  <a:moveTo>
                    <a:pt x="551" y="310"/>
                  </a:moveTo>
                  <a:cubicBezTo>
                    <a:pt x="555" y="308"/>
                    <a:pt x="558" y="301"/>
                    <a:pt x="558" y="297"/>
                  </a:cubicBezTo>
                  <a:cubicBezTo>
                    <a:pt x="555" y="301"/>
                    <a:pt x="553" y="305"/>
                    <a:pt x="551" y="310"/>
                  </a:cubicBezTo>
                  <a:close/>
                  <a:moveTo>
                    <a:pt x="442" y="300"/>
                  </a:moveTo>
                  <a:cubicBezTo>
                    <a:pt x="444" y="301"/>
                    <a:pt x="445" y="303"/>
                    <a:pt x="447" y="303"/>
                  </a:cubicBezTo>
                  <a:cubicBezTo>
                    <a:pt x="448" y="303"/>
                    <a:pt x="448" y="300"/>
                    <a:pt x="449" y="299"/>
                  </a:cubicBezTo>
                  <a:cubicBezTo>
                    <a:pt x="446" y="298"/>
                    <a:pt x="444" y="297"/>
                    <a:pt x="442" y="300"/>
                  </a:cubicBezTo>
                  <a:close/>
                  <a:moveTo>
                    <a:pt x="89" y="319"/>
                  </a:moveTo>
                  <a:cubicBezTo>
                    <a:pt x="83" y="314"/>
                    <a:pt x="80" y="305"/>
                    <a:pt x="75" y="298"/>
                  </a:cubicBezTo>
                  <a:cubicBezTo>
                    <a:pt x="77" y="308"/>
                    <a:pt x="81" y="318"/>
                    <a:pt x="89" y="319"/>
                  </a:cubicBezTo>
                  <a:close/>
                  <a:moveTo>
                    <a:pt x="231" y="304"/>
                  </a:moveTo>
                  <a:cubicBezTo>
                    <a:pt x="234" y="304"/>
                    <a:pt x="235" y="303"/>
                    <a:pt x="236" y="302"/>
                  </a:cubicBezTo>
                  <a:cubicBezTo>
                    <a:pt x="233" y="301"/>
                    <a:pt x="231" y="299"/>
                    <a:pt x="228" y="298"/>
                  </a:cubicBezTo>
                  <a:cubicBezTo>
                    <a:pt x="228" y="301"/>
                    <a:pt x="231" y="302"/>
                    <a:pt x="231" y="304"/>
                  </a:cubicBezTo>
                  <a:close/>
                  <a:moveTo>
                    <a:pt x="279" y="308"/>
                  </a:moveTo>
                  <a:cubicBezTo>
                    <a:pt x="276" y="303"/>
                    <a:pt x="271" y="300"/>
                    <a:pt x="265" y="298"/>
                  </a:cubicBezTo>
                  <a:cubicBezTo>
                    <a:pt x="268" y="303"/>
                    <a:pt x="272" y="313"/>
                    <a:pt x="279" y="308"/>
                  </a:cubicBezTo>
                  <a:close/>
                  <a:moveTo>
                    <a:pt x="39" y="304"/>
                  </a:moveTo>
                  <a:cubicBezTo>
                    <a:pt x="39" y="302"/>
                    <a:pt x="38" y="300"/>
                    <a:pt x="36" y="299"/>
                  </a:cubicBezTo>
                  <a:cubicBezTo>
                    <a:pt x="36" y="301"/>
                    <a:pt x="37" y="303"/>
                    <a:pt x="39" y="304"/>
                  </a:cubicBezTo>
                  <a:close/>
                  <a:moveTo>
                    <a:pt x="186" y="300"/>
                  </a:moveTo>
                  <a:cubicBezTo>
                    <a:pt x="190" y="302"/>
                    <a:pt x="193" y="305"/>
                    <a:pt x="197" y="306"/>
                  </a:cubicBezTo>
                  <a:cubicBezTo>
                    <a:pt x="195" y="303"/>
                    <a:pt x="190" y="296"/>
                    <a:pt x="186" y="300"/>
                  </a:cubicBezTo>
                  <a:close/>
                  <a:moveTo>
                    <a:pt x="457" y="299"/>
                  </a:moveTo>
                  <a:cubicBezTo>
                    <a:pt x="457" y="301"/>
                    <a:pt x="458" y="301"/>
                    <a:pt x="459" y="302"/>
                  </a:cubicBezTo>
                  <a:cubicBezTo>
                    <a:pt x="460" y="301"/>
                    <a:pt x="460" y="299"/>
                    <a:pt x="461" y="299"/>
                  </a:cubicBezTo>
                  <a:cubicBezTo>
                    <a:pt x="459" y="298"/>
                    <a:pt x="458" y="299"/>
                    <a:pt x="457" y="299"/>
                  </a:cubicBezTo>
                  <a:close/>
                  <a:moveTo>
                    <a:pt x="60" y="305"/>
                  </a:moveTo>
                  <a:cubicBezTo>
                    <a:pt x="59" y="303"/>
                    <a:pt x="58" y="300"/>
                    <a:pt x="56" y="299"/>
                  </a:cubicBezTo>
                  <a:cubicBezTo>
                    <a:pt x="57" y="301"/>
                    <a:pt x="59" y="305"/>
                    <a:pt x="60" y="305"/>
                  </a:cubicBezTo>
                  <a:close/>
                  <a:moveTo>
                    <a:pt x="422" y="306"/>
                  </a:moveTo>
                  <a:cubicBezTo>
                    <a:pt x="425" y="305"/>
                    <a:pt x="430" y="305"/>
                    <a:pt x="430" y="301"/>
                  </a:cubicBezTo>
                  <a:cubicBezTo>
                    <a:pt x="427" y="302"/>
                    <a:pt x="427" y="300"/>
                    <a:pt x="425" y="300"/>
                  </a:cubicBezTo>
                  <a:cubicBezTo>
                    <a:pt x="424" y="301"/>
                    <a:pt x="423" y="304"/>
                    <a:pt x="422" y="306"/>
                  </a:cubicBezTo>
                  <a:close/>
                  <a:moveTo>
                    <a:pt x="149" y="306"/>
                  </a:moveTo>
                  <a:cubicBezTo>
                    <a:pt x="148" y="304"/>
                    <a:pt x="147" y="301"/>
                    <a:pt x="145" y="300"/>
                  </a:cubicBezTo>
                  <a:cubicBezTo>
                    <a:pt x="145" y="304"/>
                    <a:pt x="146" y="306"/>
                    <a:pt x="149" y="306"/>
                  </a:cubicBezTo>
                  <a:close/>
                  <a:moveTo>
                    <a:pt x="168" y="303"/>
                  </a:moveTo>
                  <a:cubicBezTo>
                    <a:pt x="172" y="303"/>
                    <a:pt x="173" y="307"/>
                    <a:pt x="176" y="303"/>
                  </a:cubicBezTo>
                  <a:cubicBezTo>
                    <a:pt x="174" y="301"/>
                    <a:pt x="168" y="298"/>
                    <a:pt x="168" y="303"/>
                  </a:cubicBezTo>
                  <a:close/>
                  <a:moveTo>
                    <a:pt x="242" y="303"/>
                  </a:moveTo>
                  <a:cubicBezTo>
                    <a:pt x="244" y="303"/>
                    <a:pt x="246" y="303"/>
                    <a:pt x="246" y="305"/>
                  </a:cubicBezTo>
                  <a:cubicBezTo>
                    <a:pt x="249" y="305"/>
                    <a:pt x="250" y="304"/>
                    <a:pt x="251" y="303"/>
                  </a:cubicBezTo>
                  <a:cubicBezTo>
                    <a:pt x="247" y="302"/>
                    <a:pt x="245" y="298"/>
                    <a:pt x="242" y="303"/>
                  </a:cubicBezTo>
                  <a:close/>
                  <a:moveTo>
                    <a:pt x="300" y="304"/>
                  </a:moveTo>
                  <a:cubicBezTo>
                    <a:pt x="297" y="297"/>
                    <a:pt x="296" y="303"/>
                    <a:pt x="290" y="305"/>
                  </a:cubicBezTo>
                  <a:cubicBezTo>
                    <a:pt x="292" y="307"/>
                    <a:pt x="296" y="309"/>
                    <a:pt x="299" y="310"/>
                  </a:cubicBezTo>
                  <a:cubicBezTo>
                    <a:pt x="302" y="308"/>
                    <a:pt x="301" y="307"/>
                    <a:pt x="300" y="304"/>
                  </a:cubicBezTo>
                  <a:close/>
                  <a:moveTo>
                    <a:pt x="481" y="308"/>
                  </a:moveTo>
                  <a:cubicBezTo>
                    <a:pt x="482" y="306"/>
                    <a:pt x="484" y="303"/>
                    <a:pt x="483" y="300"/>
                  </a:cubicBezTo>
                  <a:cubicBezTo>
                    <a:pt x="480" y="303"/>
                    <a:pt x="473" y="307"/>
                    <a:pt x="481" y="308"/>
                  </a:cubicBezTo>
                  <a:close/>
                  <a:moveTo>
                    <a:pt x="340" y="310"/>
                  </a:moveTo>
                  <a:cubicBezTo>
                    <a:pt x="341" y="310"/>
                    <a:pt x="343" y="309"/>
                    <a:pt x="344" y="308"/>
                  </a:cubicBezTo>
                  <a:cubicBezTo>
                    <a:pt x="344" y="307"/>
                    <a:pt x="344" y="306"/>
                    <a:pt x="344" y="305"/>
                  </a:cubicBezTo>
                  <a:cubicBezTo>
                    <a:pt x="341" y="304"/>
                    <a:pt x="339" y="303"/>
                    <a:pt x="337" y="301"/>
                  </a:cubicBezTo>
                  <a:cubicBezTo>
                    <a:pt x="336" y="304"/>
                    <a:pt x="340" y="305"/>
                    <a:pt x="340" y="310"/>
                  </a:cubicBezTo>
                  <a:close/>
                  <a:moveTo>
                    <a:pt x="84" y="306"/>
                  </a:moveTo>
                  <a:cubicBezTo>
                    <a:pt x="84" y="305"/>
                    <a:pt x="85" y="305"/>
                    <a:pt x="85" y="303"/>
                  </a:cubicBezTo>
                  <a:cubicBezTo>
                    <a:pt x="84" y="303"/>
                    <a:pt x="82" y="301"/>
                    <a:pt x="81" y="302"/>
                  </a:cubicBezTo>
                  <a:cubicBezTo>
                    <a:pt x="82" y="303"/>
                    <a:pt x="82" y="306"/>
                    <a:pt x="84" y="306"/>
                  </a:cubicBezTo>
                  <a:close/>
                  <a:moveTo>
                    <a:pt x="256" y="304"/>
                  </a:moveTo>
                  <a:cubicBezTo>
                    <a:pt x="260" y="305"/>
                    <a:pt x="263" y="310"/>
                    <a:pt x="266" y="309"/>
                  </a:cubicBezTo>
                  <a:cubicBezTo>
                    <a:pt x="264" y="306"/>
                    <a:pt x="262" y="303"/>
                    <a:pt x="259" y="302"/>
                  </a:cubicBezTo>
                  <a:cubicBezTo>
                    <a:pt x="259" y="303"/>
                    <a:pt x="256" y="302"/>
                    <a:pt x="256" y="304"/>
                  </a:cubicBezTo>
                  <a:close/>
                  <a:moveTo>
                    <a:pt x="312" y="305"/>
                  </a:moveTo>
                  <a:cubicBezTo>
                    <a:pt x="315" y="310"/>
                    <a:pt x="319" y="313"/>
                    <a:pt x="324" y="316"/>
                  </a:cubicBezTo>
                  <a:cubicBezTo>
                    <a:pt x="324" y="313"/>
                    <a:pt x="327" y="312"/>
                    <a:pt x="327" y="308"/>
                  </a:cubicBezTo>
                  <a:cubicBezTo>
                    <a:pt x="321" y="305"/>
                    <a:pt x="318" y="299"/>
                    <a:pt x="312" y="305"/>
                  </a:cubicBezTo>
                  <a:close/>
                  <a:moveTo>
                    <a:pt x="465" y="306"/>
                  </a:moveTo>
                  <a:cubicBezTo>
                    <a:pt x="467" y="306"/>
                    <a:pt x="467" y="308"/>
                    <a:pt x="468" y="306"/>
                  </a:cubicBezTo>
                  <a:cubicBezTo>
                    <a:pt x="467" y="306"/>
                    <a:pt x="470" y="302"/>
                    <a:pt x="467" y="302"/>
                  </a:cubicBezTo>
                  <a:cubicBezTo>
                    <a:pt x="466" y="303"/>
                    <a:pt x="465" y="304"/>
                    <a:pt x="465" y="306"/>
                  </a:cubicBezTo>
                  <a:close/>
                  <a:moveTo>
                    <a:pt x="388" y="311"/>
                  </a:moveTo>
                  <a:cubicBezTo>
                    <a:pt x="388" y="314"/>
                    <a:pt x="390" y="314"/>
                    <a:pt x="392" y="314"/>
                  </a:cubicBezTo>
                  <a:cubicBezTo>
                    <a:pt x="393" y="310"/>
                    <a:pt x="397" y="306"/>
                    <a:pt x="396" y="302"/>
                  </a:cubicBezTo>
                  <a:cubicBezTo>
                    <a:pt x="394" y="306"/>
                    <a:pt x="391" y="308"/>
                    <a:pt x="388" y="311"/>
                  </a:cubicBezTo>
                  <a:close/>
                  <a:moveTo>
                    <a:pt x="490" y="310"/>
                  </a:moveTo>
                  <a:cubicBezTo>
                    <a:pt x="490" y="308"/>
                    <a:pt x="493" y="304"/>
                    <a:pt x="492" y="302"/>
                  </a:cubicBezTo>
                  <a:cubicBezTo>
                    <a:pt x="491" y="304"/>
                    <a:pt x="488" y="308"/>
                    <a:pt x="490" y="310"/>
                  </a:cubicBezTo>
                  <a:close/>
                  <a:moveTo>
                    <a:pt x="47" y="310"/>
                  </a:moveTo>
                  <a:cubicBezTo>
                    <a:pt x="46" y="307"/>
                    <a:pt x="45" y="302"/>
                    <a:pt x="42" y="303"/>
                  </a:cubicBezTo>
                  <a:cubicBezTo>
                    <a:pt x="45" y="304"/>
                    <a:pt x="43" y="309"/>
                    <a:pt x="47" y="310"/>
                  </a:cubicBezTo>
                  <a:close/>
                  <a:moveTo>
                    <a:pt x="382" y="308"/>
                  </a:moveTo>
                  <a:cubicBezTo>
                    <a:pt x="384" y="308"/>
                    <a:pt x="385" y="304"/>
                    <a:pt x="384" y="303"/>
                  </a:cubicBezTo>
                  <a:cubicBezTo>
                    <a:pt x="383" y="305"/>
                    <a:pt x="382" y="306"/>
                    <a:pt x="382" y="308"/>
                  </a:cubicBezTo>
                  <a:close/>
                  <a:moveTo>
                    <a:pt x="445" y="307"/>
                  </a:moveTo>
                  <a:cubicBezTo>
                    <a:pt x="445" y="304"/>
                    <a:pt x="442" y="303"/>
                    <a:pt x="440" y="303"/>
                  </a:cubicBezTo>
                  <a:cubicBezTo>
                    <a:pt x="440" y="306"/>
                    <a:pt x="441" y="307"/>
                    <a:pt x="445" y="307"/>
                  </a:cubicBezTo>
                  <a:close/>
                  <a:moveTo>
                    <a:pt x="132" y="310"/>
                  </a:moveTo>
                  <a:cubicBezTo>
                    <a:pt x="130" y="307"/>
                    <a:pt x="129" y="305"/>
                    <a:pt x="125" y="304"/>
                  </a:cubicBezTo>
                  <a:cubicBezTo>
                    <a:pt x="126" y="307"/>
                    <a:pt x="130" y="310"/>
                    <a:pt x="132" y="310"/>
                  </a:cubicBezTo>
                  <a:close/>
                  <a:moveTo>
                    <a:pt x="234" y="307"/>
                  </a:moveTo>
                  <a:cubicBezTo>
                    <a:pt x="235" y="313"/>
                    <a:pt x="243" y="313"/>
                    <a:pt x="244" y="307"/>
                  </a:cubicBezTo>
                  <a:cubicBezTo>
                    <a:pt x="243" y="306"/>
                    <a:pt x="240" y="305"/>
                    <a:pt x="239" y="304"/>
                  </a:cubicBezTo>
                  <a:cubicBezTo>
                    <a:pt x="237" y="305"/>
                    <a:pt x="237" y="307"/>
                    <a:pt x="234" y="307"/>
                  </a:cubicBezTo>
                  <a:close/>
                  <a:moveTo>
                    <a:pt x="455" y="310"/>
                  </a:moveTo>
                  <a:cubicBezTo>
                    <a:pt x="456" y="309"/>
                    <a:pt x="457" y="307"/>
                    <a:pt x="457" y="305"/>
                  </a:cubicBezTo>
                  <a:cubicBezTo>
                    <a:pt x="457" y="305"/>
                    <a:pt x="456" y="304"/>
                    <a:pt x="455" y="304"/>
                  </a:cubicBezTo>
                  <a:cubicBezTo>
                    <a:pt x="455" y="306"/>
                    <a:pt x="451" y="309"/>
                    <a:pt x="455" y="310"/>
                  </a:cubicBezTo>
                  <a:close/>
                  <a:moveTo>
                    <a:pt x="354" y="308"/>
                  </a:moveTo>
                  <a:cubicBezTo>
                    <a:pt x="355" y="310"/>
                    <a:pt x="357" y="311"/>
                    <a:pt x="360" y="313"/>
                  </a:cubicBezTo>
                  <a:cubicBezTo>
                    <a:pt x="361" y="310"/>
                    <a:pt x="363" y="308"/>
                    <a:pt x="363" y="305"/>
                  </a:cubicBezTo>
                  <a:cubicBezTo>
                    <a:pt x="360" y="306"/>
                    <a:pt x="354" y="303"/>
                    <a:pt x="354" y="308"/>
                  </a:cubicBezTo>
                  <a:close/>
                  <a:moveTo>
                    <a:pt x="421" y="313"/>
                  </a:moveTo>
                  <a:cubicBezTo>
                    <a:pt x="423" y="313"/>
                    <a:pt x="423" y="314"/>
                    <a:pt x="425" y="314"/>
                  </a:cubicBezTo>
                  <a:cubicBezTo>
                    <a:pt x="426" y="311"/>
                    <a:pt x="429" y="307"/>
                    <a:pt x="430" y="305"/>
                  </a:cubicBezTo>
                  <a:cubicBezTo>
                    <a:pt x="428" y="309"/>
                    <a:pt x="422" y="308"/>
                    <a:pt x="421" y="313"/>
                  </a:cubicBezTo>
                  <a:close/>
                  <a:moveTo>
                    <a:pt x="557" y="314"/>
                  </a:moveTo>
                  <a:cubicBezTo>
                    <a:pt x="559" y="314"/>
                    <a:pt x="558" y="309"/>
                    <a:pt x="561" y="310"/>
                  </a:cubicBezTo>
                  <a:cubicBezTo>
                    <a:pt x="560" y="307"/>
                    <a:pt x="561" y="306"/>
                    <a:pt x="560" y="305"/>
                  </a:cubicBezTo>
                  <a:cubicBezTo>
                    <a:pt x="559" y="307"/>
                    <a:pt x="557" y="310"/>
                    <a:pt x="557" y="314"/>
                  </a:cubicBezTo>
                  <a:close/>
                  <a:moveTo>
                    <a:pt x="176" y="307"/>
                  </a:moveTo>
                  <a:cubicBezTo>
                    <a:pt x="178" y="311"/>
                    <a:pt x="183" y="313"/>
                    <a:pt x="186" y="316"/>
                  </a:cubicBezTo>
                  <a:cubicBezTo>
                    <a:pt x="186" y="313"/>
                    <a:pt x="190" y="314"/>
                    <a:pt x="190" y="311"/>
                  </a:cubicBezTo>
                  <a:cubicBezTo>
                    <a:pt x="186" y="309"/>
                    <a:pt x="181" y="303"/>
                    <a:pt x="176" y="307"/>
                  </a:cubicBezTo>
                  <a:close/>
                  <a:moveTo>
                    <a:pt x="428" y="317"/>
                  </a:moveTo>
                  <a:cubicBezTo>
                    <a:pt x="430" y="319"/>
                    <a:pt x="430" y="316"/>
                    <a:pt x="432" y="316"/>
                  </a:cubicBezTo>
                  <a:cubicBezTo>
                    <a:pt x="430" y="313"/>
                    <a:pt x="436" y="308"/>
                    <a:pt x="433" y="305"/>
                  </a:cubicBezTo>
                  <a:cubicBezTo>
                    <a:pt x="432" y="309"/>
                    <a:pt x="428" y="314"/>
                    <a:pt x="428" y="317"/>
                  </a:cubicBezTo>
                  <a:close/>
                  <a:moveTo>
                    <a:pt x="485" y="312"/>
                  </a:moveTo>
                  <a:cubicBezTo>
                    <a:pt x="484" y="309"/>
                    <a:pt x="488" y="308"/>
                    <a:pt x="485" y="305"/>
                  </a:cubicBezTo>
                  <a:cubicBezTo>
                    <a:pt x="486" y="308"/>
                    <a:pt x="482" y="311"/>
                    <a:pt x="485" y="312"/>
                  </a:cubicBezTo>
                  <a:close/>
                  <a:moveTo>
                    <a:pt x="164" y="310"/>
                  </a:moveTo>
                  <a:cubicBezTo>
                    <a:pt x="164" y="310"/>
                    <a:pt x="166" y="310"/>
                    <a:pt x="167" y="309"/>
                  </a:cubicBezTo>
                  <a:cubicBezTo>
                    <a:pt x="167" y="306"/>
                    <a:pt x="163" y="305"/>
                    <a:pt x="163" y="308"/>
                  </a:cubicBezTo>
                  <a:cubicBezTo>
                    <a:pt x="165" y="308"/>
                    <a:pt x="163" y="310"/>
                    <a:pt x="164" y="310"/>
                  </a:cubicBezTo>
                  <a:close/>
                  <a:moveTo>
                    <a:pt x="495" y="320"/>
                  </a:moveTo>
                  <a:cubicBezTo>
                    <a:pt x="497" y="315"/>
                    <a:pt x="501" y="312"/>
                    <a:pt x="502" y="306"/>
                  </a:cubicBezTo>
                  <a:cubicBezTo>
                    <a:pt x="500" y="307"/>
                    <a:pt x="500" y="306"/>
                    <a:pt x="498" y="306"/>
                  </a:cubicBezTo>
                  <a:cubicBezTo>
                    <a:pt x="497" y="310"/>
                    <a:pt x="494" y="316"/>
                    <a:pt x="495" y="320"/>
                  </a:cubicBezTo>
                  <a:close/>
                  <a:moveTo>
                    <a:pt x="526" y="326"/>
                  </a:moveTo>
                  <a:cubicBezTo>
                    <a:pt x="533" y="322"/>
                    <a:pt x="535" y="314"/>
                    <a:pt x="536" y="306"/>
                  </a:cubicBezTo>
                  <a:cubicBezTo>
                    <a:pt x="533" y="312"/>
                    <a:pt x="528" y="317"/>
                    <a:pt x="526" y="326"/>
                  </a:cubicBezTo>
                  <a:close/>
                  <a:moveTo>
                    <a:pt x="252" y="307"/>
                  </a:moveTo>
                  <a:cubicBezTo>
                    <a:pt x="256" y="310"/>
                    <a:pt x="261" y="317"/>
                    <a:pt x="266" y="314"/>
                  </a:cubicBezTo>
                  <a:cubicBezTo>
                    <a:pt x="263" y="313"/>
                    <a:pt x="258" y="306"/>
                    <a:pt x="252" y="307"/>
                  </a:cubicBezTo>
                  <a:close/>
                  <a:moveTo>
                    <a:pt x="569" y="314"/>
                  </a:moveTo>
                  <a:cubicBezTo>
                    <a:pt x="568" y="311"/>
                    <a:pt x="573" y="307"/>
                    <a:pt x="571" y="306"/>
                  </a:cubicBezTo>
                  <a:cubicBezTo>
                    <a:pt x="570" y="309"/>
                    <a:pt x="567" y="311"/>
                    <a:pt x="569" y="314"/>
                  </a:cubicBezTo>
                  <a:close/>
                  <a:moveTo>
                    <a:pt x="396" y="317"/>
                  </a:moveTo>
                  <a:cubicBezTo>
                    <a:pt x="396" y="313"/>
                    <a:pt x="400" y="311"/>
                    <a:pt x="399" y="307"/>
                  </a:cubicBezTo>
                  <a:cubicBezTo>
                    <a:pt x="398" y="310"/>
                    <a:pt x="393" y="315"/>
                    <a:pt x="396" y="317"/>
                  </a:cubicBezTo>
                  <a:close/>
                  <a:moveTo>
                    <a:pt x="111" y="336"/>
                  </a:moveTo>
                  <a:cubicBezTo>
                    <a:pt x="107" y="323"/>
                    <a:pt x="101" y="313"/>
                    <a:pt x="90" y="308"/>
                  </a:cubicBezTo>
                  <a:cubicBezTo>
                    <a:pt x="91" y="322"/>
                    <a:pt x="101" y="333"/>
                    <a:pt x="111" y="336"/>
                  </a:cubicBezTo>
                  <a:close/>
                  <a:moveTo>
                    <a:pt x="308" y="308"/>
                  </a:moveTo>
                  <a:cubicBezTo>
                    <a:pt x="308" y="314"/>
                    <a:pt x="312" y="322"/>
                    <a:pt x="318" y="323"/>
                  </a:cubicBezTo>
                  <a:cubicBezTo>
                    <a:pt x="320" y="322"/>
                    <a:pt x="321" y="321"/>
                    <a:pt x="322" y="320"/>
                  </a:cubicBezTo>
                  <a:cubicBezTo>
                    <a:pt x="318" y="316"/>
                    <a:pt x="313" y="309"/>
                    <a:pt x="308" y="308"/>
                  </a:cubicBezTo>
                  <a:close/>
                  <a:moveTo>
                    <a:pt x="399" y="320"/>
                  </a:moveTo>
                  <a:cubicBezTo>
                    <a:pt x="405" y="318"/>
                    <a:pt x="405" y="314"/>
                    <a:pt x="407" y="310"/>
                  </a:cubicBezTo>
                  <a:cubicBezTo>
                    <a:pt x="406" y="309"/>
                    <a:pt x="406" y="307"/>
                    <a:pt x="403" y="308"/>
                  </a:cubicBezTo>
                  <a:cubicBezTo>
                    <a:pt x="403" y="312"/>
                    <a:pt x="400" y="315"/>
                    <a:pt x="399" y="320"/>
                  </a:cubicBezTo>
                  <a:close/>
                  <a:moveTo>
                    <a:pt x="213" y="316"/>
                  </a:moveTo>
                  <a:cubicBezTo>
                    <a:pt x="209" y="314"/>
                    <a:pt x="205" y="308"/>
                    <a:pt x="200" y="309"/>
                  </a:cubicBezTo>
                  <a:cubicBezTo>
                    <a:pt x="205" y="310"/>
                    <a:pt x="210" y="317"/>
                    <a:pt x="213" y="316"/>
                  </a:cubicBezTo>
                  <a:close/>
                  <a:moveTo>
                    <a:pt x="474" y="312"/>
                  </a:moveTo>
                  <a:cubicBezTo>
                    <a:pt x="476" y="313"/>
                    <a:pt x="477" y="314"/>
                    <a:pt x="479" y="315"/>
                  </a:cubicBezTo>
                  <a:cubicBezTo>
                    <a:pt x="481" y="311"/>
                    <a:pt x="477" y="309"/>
                    <a:pt x="475" y="308"/>
                  </a:cubicBezTo>
                  <a:cubicBezTo>
                    <a:pt x="475" y="310"/>
                    <a:pt x="473" y="310"/>
                    <a:pt x="474" y="312"/>
                  </a:cubicBezTo>
                  <a:close/>
                  <a:moveTo>
                    <a:pt x="437" y="313"/>
                  </a:moveTo>
                  <a:cubicBezTo>
                    <a:pt x="438" y="312"/>
                    <a:pt x="440" y="312"/>
                    <a:pt x="440" y="310"/>
                  </a:cubicBezTo>
                  <a:cubicBezTo>
                    <a:pt x="439" y="309"/>
                    <a:pt x="439" y="309"/>
                    <a:pt x="437" y="309"/>
                  </a:cubicBezTo>
                  <a:cubicBezTo>
                    <a:pt x="437" y="310"/>
                    <a:pt x="435" y="312"/>
                    <a:pt x="437" y="313"/>
                  </a:cubicBezTo>
                  <a:close/>
                  <a:moveTo>
                    <a:pt x="242" y="315"/>
                  </a:moveTo>
                  <a:cubicBezTo>
                    <a:pt x="246" y="317"/>
                    <a:pt x="249" y="320"/>
                    <a:pt x="253" y="322"/>
                  </a:cubicBezTo>
                  <a:cubicBezTo>
                    <a:pt x="257" y="322"/>
                    <a:pt x="258" y="319"/>
                    <a:pt x="261" y="318"/>
                  </a:cubicBezTo>
                  <a:cubicBezTo>
                    <a:pt x="258" y="314"/>
                    <a:pt x="253" y="312"/>
                    <a:pt x="248" y="310"/>
                  </a:cubicBezTo>
                  <a:cubicBezTo>
                    <a:pt x="247" y="312"/>
                    <a:pt x="243" y="312"/>
                    <a:pt x="242" y="315"/>
                  </a:cubicBezTo>
                  <a:close/>
                  <a:moveTo>
                    <a:pt x="218" y="313"/>
                  </a:moveTo>
                  <a:cubicBezTo>
                    <a:pt x="218" y="311"/>
                    <a:pt x="214" y="311"/>
                    <a:pt x="214" y="311"/>
                  </a:cubicBezTo>
                  <a:cubicBezTo>
                    <a:pt x="216" y="311"/>
                    <a:pt x="215" y="314"/>
                    <a:pt x="218" y="313"/>
                  </a:cubicBezTo>
                  <a:close/>
                  <a:moveTo>
                    <a:pt x="278" y="313"/>
                  </a:moveTo>
                  <a:cubicBezTo>
                    <a:pt x="283" y="314"/>
                    <a:pt x="287" y="323"/>
                    <a:pt x="290" y="316"/>
                  </a:cubicBezTo>
                  <a:cubicBezTo>
                    <a:pt x="288" y="313"/>
                    <a:pt x="281" y="307"/>
                    <a:pt x="278" y="313"/>
                  </a:cubicBezTo>
                  <a:close/>
                  <a:moveTo>
                    <a:pt x="488" y="314"/>
                  </a:moveTo>
                  <a:cubicBezTo>
                    <a:pt x="488" y="313"/>
                    <a:pt x="491" y="311"/>
                    <a:pt x="488" y="310"/>
                  </a:cubicBezTo>
                  <a:cubicBezTo>
                    <a:pt x="489" y="312"/>
                    <a:pt x="486" y="313"/>
                    <a:pt x="488" y="314"/>
                  </a:cubicBezTo>
                  <a:close/>
                  <a:moveTo>
                    <a:pt x="42" y="313"/>
                  </a:moveTo>
                  <a:cubicBezTo>
                    <a:pt x="41" y="312"/>
                    <a:pt x="41" y="311"/>
                    <a:pt x="39" y="311"/>
                  </a:cubicBezTo>
                  <a:cubicBezTo>
                    <a:pt x="39" y="312"/>
                    <a:pt x="42" y="314"/>
                    <a:pt x="42" y="313"/>
                  </a:cubicBezTo>
                  <a:close/>
                  <a:moveTo>
                    <a:pt x="70" y="317"/>
                  </a:moveTo>
                  <a:cubicBezTo>
                    <a:pt x="69" y="314"/>
                    <a:pt x="68" y="312"/>
                    <a:pt x="67" y="311"/>
                  </a:cubicBezTo>
                  <a:cubicBezTo>
                    <a:pt x="68" y="313"/>
                    <a:pt x="68" y="316"/>
                    <a:pt x="70" y="317"/>
                  </a:cubicBezTo>
                  <a:close/>
                  <a:moveTo>
                    <a:pt x="167" y="313"/>
                  </a:moveTo>
                  <a:cubicBezTo>
                    <a:pt x="170" y="315"/>
                    <a:pt x="173" y="316"/>
                    <a:pt x="174" y="320"/>
                  </a:cubicBezTo>
                  <a:cubicBezTo>
                    <a:pt x="177" y="318"/>
                    <a:pt x="179" y="322"/>
                    <a:pt x="183" y="320"/>
                  </a:cubicBezTo>
                  <a:cubicBezTo>
                    <a:pt x="183" y="319"/>
                    <a:pt x="182" y="319"/>
                    <a:pt x="182" y="317"/>
                  </a:cubicBezTo>
                  <a:cubicBezTo>
                    <a:pt x="176" y="319"/>
                    <a:pt x="172" y="307"/>
                    <a:pt x="167" y="313"/>
                  </a:cubicBezTo>
                  <a:close/>
                  <a:moveTo>
                    <a:pt x="350" y="317"/>
                  </a:moveTo>
                  <a:cubicBezTo>
                    <a:pt x="353" y="319"/>
                    <a:pt x="357" y="319"/>
                    <a:pt x="357" y="316"/>
                  </a:cubicBezTo>
                  <a:cubicBezTo>
                    <a:pt x="357" y="314"/>
                    <a:pt x="353" y="314"/>
                    <a:pt x="352" y="311"/>
                  </a:cubicBezTo>
                  <a:cubicBezTo>
                    <a:pt x="351" y="313"/>
                    <a:pt x="350" y="314"/>
                    <a:pt x="350" y="317"/>
                  </a:cubicBezTo>
                  <a:close/>
                  <a:moveTo>
                    <a:pt x="409" y="314"/>
                  </a:moveTo>
                  <a:cubicBezTo>
                    <a:pt x="411" y="315"/>
                    <a:pt x="412" y="312"/>
                    <a:pt x="410" y="311"/>
                  </a:cubicBezTo>
                  <a:cubicBezTo>
                    <a:pt x="411" y="313"/>
                    <a:pt x="408" y="313"/>
                    <a:pt x="409" y="314"/>
                  </a:cubicBezTo>
                  <a:close/>
                  <a:moveTo>
                    <a:pt x="453" y="314"/>
                  </a:moveTo>
                  <a:cubicBezTo>
                    <a:pt x="455" y="313"/>
                    <a:pt x="453" y="312"/>
                    <a:pt x="452" y="311"/>
                  </a:cubicBezTo>
                  <a:cubicBezTo>
                    <a:pt x="451" y="313"/>
                    <a:pt x="452" y="314"/>
                    <a:pt x="453" y="314"/>
                  </a:cubicBezTo>
                  <a:close/>
                  <a:moveTo>
                    <a:pt x="220" y="317"/>
                  </a:moveTo>
                  <a:cubicBezTo>
                    <a:pt x="223" y="319"/>
                    <a:pt x="225" y="320"/>
                    <a:pt x="228" y="321"/>
                  </a:cubicBezTo>
                  <a:cubicBezTo>
                    <a:pt x="228" y="319"/>
                    <a:pt x="232" y="317"/>
                    <a:pt x="234" y="316"/>
                  </a:cubicBezTo>
                  <a:cubicBezTo>
                    <a:pt x="231" y="311"/>
                    <a:pt x="223" y="311"/>
                    <a:pt x="220" y="317"/>
                  </a:cubicBezTo>
                  <a:close/>
                  <a:moveTo>
                    <a:pt x="368" y="319"/>
                  </a:moveTo>
                  <a:cubicBezTo>
                    <a:pt x="369" y="319"/>
                    <a:pt x="369" y="320"/>
                    <a:pt x="370" y="320"/>
                  </a:cubicBezTo>
                  <a:cubicBezTo>
                    <a:pt x="371" y="318"/>
                    <a:pt x="373" y="317"/>
                    <a:pt x="372" y="313"/>
                  </a:cubicBezTo>
                  <a:cubicBezTo>
                    <a:pt x="371" y="313"/>
                    <a:pt x="372" y="311"/>
                    <a:pt x="370" y="312"/>
                  </a:cubicBezTo>
                  <a:cubicBezTo>
                    <a:pt x="370" y="315"/>
                    <a:pt x="368" y="316"/>
                    <a:pt x="368" y="319"/>
                  </a:cubicBezTo>
                  <a:close/>
                  <a:moveTo>
                    <a:pt x="530" y="333"/>
                  </a:moveTo>
                  <a:cubicBezTo>
                    <a:pt x="535" y="327"/>
                    <a:pt x="545" y="322"/>
                    <a:pt x="546" y="313"/>
                  </a:cubicBezTo>
                  <a:cubicBezTo>
                    <a:pt x="541" y="319"/>
                    <a:pt x="531" y="325"/>
                    <a:pt x="530" y="333"/>
                  </a:cubicBezTo>
                  <a:close/>
                  <a:moveTo>
                    <a:pt x="466" y="319"/>
                  </a:moveTo>
                  <a:cubicBezTo>
                    <a:pt x="468" y="318"/>
                    <a:pt x="469" y="314"/>
                    <a:pt x="468" y="313"/>
                  </a:cubicBezTo>
                  <a:cubicBezTo>
                    <a:pt x="467" y="315"/>
                    <a:pt x="466" y="316"/>
                    <a:pt x="466" y="319"/>
                  </a:cubicBezTo>
                  <a:close/>
                  <a:moveTo>
                    <a:pt x="63" y="322"/>
                  </a:moveTo>
                  <a:cubicBezTo>
                    <a:pt x="61" y="321"/>
                    <a:pt x="60" y="315"/>
                    <a:pt x="57" y="314"/>
                  </a:cubicBezTo>
                  <a:cubicBezTo>
                    <a:pt x="58" y="317"/>
                    <a:pt x="61" y="324"/>
                    <a:pt x="63" y="322"/>
                  </a:cubicBezTo>
                  <a:close/>
                  <a:moveTo>
                    <a:pt x="558" y="323"/>
                  </a:moveTo>
                  <a:cubicBezTo>
                    <a:pt x="559" y="322"/>
                    <a:pt x="557" y="326"/>
                    <a:pt x="559" y="325"/>
                  </a:cubicBezTo>
                  <a:cubicBezTo>
                    <a:pt x="560" y="321"/>
                    <a:pt x="564" y="318"/>
                    <a:pt x="563" y="314"/>
                  </a:cubicBezTo>
                  <a:cubicBezTo>
                    <a:pt x="560" y="317"/>
                    <a:pt x="560" y="320"/>
                    <a:pt x="558" y="323"/>
                  </a:cubicBezTo>
                  <a:close/>
                  <a:moveTo>
                    <a:pt x="189" y="318"/>
                  </a:moveTo>
                  <a:cubicBezTo>
                    <a:pt x="193" y="319"/>
                    <a:pt x="196" y="325"/>
                    <a:pt x="201" y="323"/>
                  </a:cubicBezTo>
                  <a:cubicBezTo>
                    <a:pt x="199" y="318"/>
                    <a:pt x="193" y="311"/>
                    <a:pt x="189" y="318"/>
                  </a:cubicBezTo>
                  <a:close/>
                  <a:moveTo>
                    <a:pt x="390" y="317"/>
                  </a:moveTo>
                  <a:cubicBezTo>
                    <a:pt x="388" y="317"/>
                    <a:pt x="388" y="315"/>
                    <a:pt x="385" y="314"/>
                  </a:cubicBezTo>
                  <a:cubicBezTo>
                    <a:pt x="386" y="316"/>
                    <a:pt x="388" y="319"/>
                    <a:pt x="390" y="317"/>
                  </a:cubicBezTo>
                  <a:close/>
                  <a:moveTo>
                    <a:pt x="433" y="319"/>
                  </a:moveTo>
                  <a:cubicBezTo>
                    <a:pt x="434" y="322"/>
                    <a:pt x="435" y="323"/>
                    <a:pt x="437" y="323"/>
                  </a:cubicBezTo>
                  <a:cubicBezTo>
                    <a:pt x="438" y="321"/>
                    <a:pt x="442" y="317"/>
                    <a:pt x="440" y="314"/>
                  </a:cubicBezTo>
                  <a:cubicBezTo>
                    <a:pt x="438" y="316"/>
                    <a:pt x="436" y="318"/>
                    <a:pt x="433" y="319"/>
                  </a:cubicBezTo>
                  <a:close/>
                  <a:moveTo>
                    <a:pt x="442" y="322"/>
                  </a:moveTo>
                  <a:cubicBezTo>
                    <a:pt x="446" y="322"/>
                    <a:pt x="446" y="316"/>
                    <a:pt x="445" y="314"/>
                  </a:cubicBezTo>
                  <a:cubicBezTo>
                    <a:pt x="445" y="317"/>
                    <a:pt x="443" y="319"/>
                    <a:pt x="442" y="322"/>
                  </a:cubicBezTo>
                  <a:close/>
                  <a:moveTo>
                    <a:pt x="481" y="317"/>
                  </a:moveTo>
                  <a:cubicBezTo>
                    <a:pt x="484" y="319"/>
                    <a:pt x="484" y="314"/>
                    <a:pt x="482" y="314"/>
                  </a:cubicBezTo>
                  <a:cubicBezTo>
                    <a:pt x="482" y="316"/>
                    <a:pt x="481" y="316"/>
                    <a:pt x="481" y="317"/>
                  </a:cubicBezTo>
                  <a:close/>
                  <a:moveTo>
                    <a:pt x="81" y="324"/>
                  </a:moveTo>
                  <a:cubicBezTo>
                    <a:pt x="79" y="321"/>
                    <a:pt x="78" y="316"/>
                    <a:pt x="75" y="315"/>
                  </a:cubicBezTo>
                  <a:cubicBezTo>
                    <a:pt x="75" y="318"/>
                    <a:pt x="77" y="325"/>
                    <a:pt x="81" y="324"/>
                  </a:cubicBezTo>
                  <a:close/>
                  <a:moveTo>
                    <a:pt x="148" y="328"/>
                  </a:moveTo>
                  <a:cubicBezTo>
                    <a:pt x="146" y="320"/>
                    <a:pt x="136" y="318"/>
                    <a:pt x="131" y="316"/>
                  </a:cubicBezTo>
                  <a:cubicBezTo>
                    <a:pt x="134" y="322"/>
                    <a:pt x="143" y="323"/>
                    <a:pt x="148" y="328"/>
                  </a:cubicBezTo>
                  <a:close/>
                  <a:moveTo>
                    <a:pt x="330" y="322"/>
                  </a:moveTo>
                  <a:cubicBezTo>
                    <a:pt x="332" y="324"/>
                    <a:pt x="334" y="326"/>
                    <a:pt x="337" y="327"/>
                  </a:cubicBezTo>
                  <a:cubicBezTo>
                    <a:pt x="340" y="324"/>
                    <a:pt x="340" y="318"/>
                    <a:pt x="337" y="315"/>
                  </a:cubicBezTo>
                  <a:cubicBezTo>
                    <a:pt x="336" y="318"/>
                    <a:pt x="330" y="317"/>
                    <a:pt x="330" y="322"/>
                  </a:cubicBezTo>
                  <a:close/>
                  <a:moveTo>
                    <a:pt x="405" y="324"/>
                  </a:moveTo>
                  <a:cubicBezTo>
                    <a:pt x="407" y="325"/>
                    <a:pt x="407" y="327"/>
                    <a:pt x="411" y="327"/>
                  </a:cubicBezTo>
                  <a:cubicBezTo>
                    <a:pt x="410" y="323"/>
                    <a:pt x="416" y="319"/>
                    <a:pt x="413" y="315"/>
                  </a:cubicBezTo>
                  <a:cubicBezTo>
                    <a:pt x="410" y="318"/>
                    <a:pt x="405" y="319"/>
                    <a:pt x="405" y="324"/>
                  </a:cubicBezTo>
                  <a:close/>
                  <a:moveTo>
                    <a:pt x="414" y="327"/>
                  </a:moveTo>
                  <a:cubicBezTo>
                    <a:pt x="418" y="326"/>
                    <a:pt x="421" y="324"/>
                    <a:pt x="423" y="320"/>
                  </a:cubicBezTo>
                  <a:cubicBezTo>
                    <a:pt x="422" y="319"/>
                    <a:pt x="420" y="318"/>
                    <a:pt x="418" y="316"/>
                  </a:cubicBezTo>
                  <a:cubicBezTo>
                    <a:pt x="417" y="320"/>
                    <a:pt x="414" y="323"/>
                    <a:pt x="414" y="327"/>
                  </a:cubicBezTo>
                  <a:close/>
                  <a:moveTo>
                    <a:pt x="470" y="322"/>
                  </a:moveTo>
                  <a:cubicBezTo>
                    <a:pt x="472" y="322"/>
                    <a:pt x="473" y="324"/>
                    <a:pt x="475" y="324"/>
                  </a:cubicBezTo>
                  <a:cubicBezTo>
                    <a:pt x="475" y="322"/>
                    <a:pt x="476" y="320"/>
                    <a:pt x="476" y="318"/>
                  </a:cubicBezTo>
                  <a:cubicBezTo>
                    <a:pt x="475" y="318"/>
                    <a:pt x="474" y="316"/>
                    <a:pt x="472" y="316"/>
                  </a:cubicBezTo>
                  <a:cubicBezTo>
                    <a:pt x="472" y="318"/>
                    <a:pt x="470" y="319"/>
                    <a:pt x="470" y="322"/>
                  </a:cubicBezTo>
                  <a:close/>
                  <a:moveTo>
                    <a:pt x="158" y="319"/>
                  </a:moveTo>
                  <a:cubicBezTo>
                    <a:pt x="163" y="321"/>
                    <a:pt x="166" y="326"/>
                    <a:pt x="172" y="328"/>
                  </a:cubicBezTo>
                  <a:cubicBezTo>
                    <a:pt x="172" y="327"/>
                    <a:pt x="175" y="327"/>
                    <a:pt x="174" y="325"/>
                  </a:cubicBezTo>
                  <a:cubicBezTo>
                    <a:pt x="170" y="322"/>
                    <a:pt x="163" y="315"/>
                    <a:pt x="158" y="319"/>
                  </a:cubicBezTo>
                  <a:close/>
                  <a:moveTo>
                    <a:pt x="273" y="320"/>
                  </a:moveTo>
                  <a:cubicBezTo>
                    <a:pt x="272" y="319"/>
                    <a:pt x="270" y="315"/>
                    <a:pt x="269" y="318"/>
                  </a:cubicBezTo>
                  <a:cubicBezTo>
                    <a:pt x="270" y="318"/>
                    <a:pt x="272" y="321"/>
                    <a:pt x="273" y="320"/>
                  </a:cubicBezTo>
                  <a:close/>
                  <a:moveTo>
                    <a:pt x="224" y="323"/>
                  </a:moveTo>
                  <a:cubicBezTo>
                    <a:pt x="221" y="321"/>
                    <a:pt x="219" y="320"/>
                    <a:pt x="216" y="318"/>
                  </a:cubicBezTo>
                  <a:cubicBezTo>
                    <a:pt x="217" y="321"/>
                    <a:pt x="222" y="323"/>
                    <a:pt x="224" y="323"/>
                  </a:cubicBezTo>
                  <a:close/>
                  <a:moveTo>
                    <a:pt x="50" y="332"/>
                  </a:moveTo>
                  <a:cubicBezTo>
                    <a:pt x="47" y="328"/>
                    <a:pt x="48" y="320"/>
                    <a:pt x="42" y="319"/>
                  </a:cubicBezTo>
                  <a:cubicBezTo>
                    <a:pt x="43" y="325"/>
                    <a:pt x="45" y="330"/>
                    <a:pt x="50" y="332"/>
                  </a:cubicBezTo>
                  <a:close/>
                  <a:moveTo>
                    <a:pt x="360" y="323"/>
                  </a:moveTo>
                  <a:cubicBezTo>
                    <a:pt x="362" y="323"/>
                    <a:pt x="362" y="321"/>
                    <a:pt x="362" y="319"/>
                  </a:cubicBezTo>
                  <a:cubicBezTo>
                    <a:pt x="360" y="319"/>
                    <a:pt x="358" y="321"/>
                    <a:pt x="360" y="323"/>
                  </a:cubicBezTo>
                  <a:close/>
                  <a:moveTo>
                    <a:pt x="597" y="334"/>
                  </a:moveTo>
                  <a:cubicBezTo>
                    <a:pt x="601" y="331"/>
                    <a:pt x="607" y="323"/>
                    <a:pt x="605" y="319"/>
                  </a:cubicBezTo>
                  <a:cubicBezTo>
                    <a:pt x="602" y="323"/>
                    <a:pt x="597" y="329"/>
                    <a:pt x="597" y="334"/>
                  </a:cubicBezTo>
                  <a:close/>
                  <a:moveTo>
                    <a:pt x="231" y="323"/>
                  </a:moveTo>
                  <a:cubicBezTo>
                    <a:pt x="234" y="325"/>
                    <a:pt x="238" y="327"/>
                    <a:pt x="241" y="328"/>
                  </a:cubicBezTo>
                  <a:cubicBezTo>
                    <a:pt x="240" y="322"/>
                    <a:pt x="234" y="315"/>
                    <a:pt x="231" y="323"/>
                  </a:cubicBezTo>
                  <a:close/>
                  <a:moveTo>
                    <a:pt x="258" y="325"/>
                  </a:moveTo>
                  <a:cubicBezTo>
                    <a:pt x="262" y="327"/>
                    <a:pt x="265" y="330"/>
                    <a:pt x="270" y="332"/>
                  </a:cubicBezTo>
                  <a:cubicBezTo>
                    <a:pt x="271" y="330"/>
                    <a:pt x="275" y="330"/>
                    <a:pt x="276" y="327"/>
                  </a:cubicBezTo>
                  <a:cubicBezTo>
                    <a:pt x="271" y="321"/>
                    <a:pt x="262" y="316"/>
                    <a:pt x="258" y="325"/>
                  </a:cubicBezTo>
                  <a:close/>
                  <a:moveTo>
                    <a:pt x="291" y="322"/>
                  </a:moveTo>
                  <a:cubicBezTo>
                    <a:pt x="295" y="325"/>
                    <a:pt x="300" y="327"/>
                    <a:pt x="306" y="328"/>
                  </a:cubicBezTo>
                  <a:cubicBezTo>
                    <a:pt x="302" y="325"/>
                    <a:pt x="295" y="316"/>
                    <a:pt x="291" y="322"/>
                  </a:cubicBezTo>
                  <a:close/>
                  <a:moveTo>
                    <a:pt x="385" y="328"/>
                  </a:moveTo>
                  <a:cubicBezTo>
                    <a:pt x="386" y="326"/>
                    <a:pt x="387" y="324"/>
                    <a:pt x="388" y="322"/>
                  </a:cubicBezTo>
                  <a:cubicBezTo>
                    <a:pt x="386" y="321"/>
                    <a:pt x="385" y="320"/>
                    <a:pt x="383" y="319"/>
                  </a:cubicBezTo>
                  <a:cubicBezTo>
                    <a:pt x="381" y="322"/>
                    <a:pt x="383" y="326"/>
                    <a:pt x="385" y="328"/>
                  </a:cubicBezTo>
                  <a:close/>
                  <a:moveTo>
                    <a:pt x="347" y="323"/>
                  </a:moveTo>
                  <a:cubicBezTo>
                    <a:pt x="349" y="323"/>
                    <a:pt x="351" y="323"/>
                    <a:pt x="351" y="322"/>
                  </a:cubicBezTo>
                  <a:cubicBezTo>
                    <a:pt x="349" y="322"/>
                    <a:pt x="350" y="320"/>
                    <a:pt x="348" y="320"/>
                  </a:cubicBezTo>
                  <a:cubicBezTo>
                    <a:pt x="347" y="321"/>
                    <a:pt x="348" y="323"/>
                    <a:pt x="347" y="323"/>
                  </a:cubicBezTo>
                  <a:close/>
                  <a:moveTo>
                    <a:pt x="479" y="328"/>
                  </a:moveTo>
                  <a:cubicBezTo>
                    <a:pt x="478" y="325"/>
                    <a:pt x="482" y="322"/>
                    <a:pt x="479" y="320"/>
                  </a:cubicBezTo>
                  <a:cubicBezTo>
                    <a:pt x="479" y="323"/>
                    <a:pt x="474" y="327"/>
                    <a:pt x="479" y="328"/>
                  </a:cubicBezTo>
                  <a:close/>
                  <a:moveTo>
                    <a:pt x="547" y="333"/>
                  </a:moveTo>
                  <a:cubicBezTo>
                    <a:pt x="554" y="333"/>
                    <a:pt x="555" y="325"/>
                    <a:pt x="555" y="320"/>
                  </a:cubicBezTo>
                  <a:cubicBezTo>
                    <a:pt x="551" y="324"/>
                    <a:pt x="549" y="329"/>
                    <a:pt x="547" y="333"/>
                  </a:cubicBezTo>
                  <a:close/>
                  <a:moveTo>
                    <a:pt x="245" y="326"/>
                  </a:moveTo>
                  <a:cubicBezTo>
                    <a:pt x="247" y="326"/>
                    <a:pt x="247" y="325"/>
                    <a:pt x="248" y="325"/>
                  </a:cubicBezTo>
                  <a:cubicBezTo>
                    <a:pt x="248" y="323"/>
                    <a:pt x="246" y="322"/>
                    <a:pt x="243" y="321"/>
                  </a:cubicBezTo>
                  <a:cubicBezTo>
                    <a:pt x="243" y="323"/>
                    <a:pt x="244" y="324"/>
                    <a:pt x="245" y="326"/>
                  </a:cubicBezTo>
                  <a:close/>
                  <a:moveTo>
                    <a:pt x="75" y="327"/>
                  </a:moveTo>
                  <a:cubicBezTo>
                    <a:pt x="74" y="324"/>
                    <a:pt x="74" y="323"/>
                    <a:pt x="71" y="322"/>
                  </a:cubicBezTo>
                  <a:cubicBezTo>
                    <a:pt x="72" y="324"/>
                    <a:pt x="73" y="326"/>
                    <a:pt x="75" y="327"/>
                  </a:cubicBezTo>
                  <a:close/>
                  <a:moveTo>
                    <a:pt x="134" y="333"/>
                  </a:moveTo>
                  <a:cubicBezTo>
                    <a:pt x="132" y="327"/>
                    <a:pt x="125" y="325"/>
                    <a:pt x="121" y="322"/>
                  </a:cubicBezTo>
                  <a:cubicBezTo>
                    <a:pt x="124" y="327"/>
                    <a:pt x="129" y="330"/>
                    <a:pt x="134" y="333"/>
                  </a:cubicBezTo>
                  <a:close/>
                  <a:moveTo>
                    <a:pt x="365" y="325"/>
                  </a:moveTo>
                  <a:cubicBezTo>
                    <a:pt x="366" y="325"/>
                    <a:pt x="366" y="326"/>
                    <a:pt x="367" y="326"/>
                  </a:cubicBezTo>
                  <a:cubicBezTo>
                    <a:pt x="367" y="324"/>
                    <a:pt x="368" y="322"/>
                    <a:pt x="366" y="322"/>
                  </a:cubicBezTo>
                  <a:cubicBezTo>
                    <a:pt x="365" y="322"/>
                    <a:pt x="365" y="324"/>
                    <a:pt x="365" y="325"/>
                  </a:cubicBezTo>
                  <a:close/>
                  <a:moveTo>
                    <a:pt x="566" y="329"/>
                  </a:moveTo>
                  <a:cubicBezTo>
                    <a:pt x="567" y="327"/>
                    <a:pt x="571" y="325"/>
                    <a:pt x="569" y="322"/>
                  </a:cubicBezTo>
                  <a:cubicBezTo>
                    <a:pt x="568" y="324"/>
                    <a:pt x="564" y="326"/>
                    <a:pt x="566" y="329"/>
                  </a:cubicBezTo>
                  <a:close/>
                  <a:moveTo>
                    <a:pt x="94" y="333"/>
                  </a:moveTo>
                  <a:cubicBezTo>
                    <a:pt x="93" y="328"/>
                    <a:pt x="88" y="325"/>
                    <a:pt x="84" y="322"/>
                  </a:cubicBezTo>
                  <a:cubicBezTo>
                    <a:pt x="85" y="328"/>
                    <a:pt x="90" y="333"/>
                    <a:pt x="94" y="333"/>
                  </a:cubicBezTo>
                  <a:close/>
                  <a:moveTo>
                    <a:pt x="217" y="328"/>
                  </a:moveTo>
                  <a:cubicBezTo>
                    <a:pt x="216" y="324"/>
                    <a:pt x="212" y="324"/>
                    <a:pt x="210" y="322"/>
                  </a:cubicBezTo>
                  <a:cubicBezTo>
                    <a:pt x="208" y="326"/>
                    <a:pt x="215" y="330"/>
                    <a:pt x="217" y="328"/>
                  </a:cubicBezTo>
                  <a:close/>
                  <a:moveTo>
                    <a:pt x="377" y="325"/>
                  </a:moveTo>
                  <a:cubicBezTo>
                    <a:pt x="377" y="324"/>
                    <a:pt x="377" y="324"/>
                    <a:pt x="377" y="323"/>
                  </a:cubicBezTo>
                  <a:cubicBezTo>
                    <a:pt x="376" y="323"/>
                    <a:pt x="375" y="322"/>
                    <a:pt x="374" y="322"/>
                  </a:cubicBezTo>
                  <a:cubicBezTo>
                    <a:pt x="374" y="324"/>
                    <a:pt x="375" y="325"/>
                    <a:pt x="377" y="325"/>
                  </a:cubicBezTo>
                  <a:close/>
                  <a:moveTo>
                    <a:pt x="446" y="330"/>
                  </a:moveTo>
                  <a:cubicBezTo>
                    <a:pt x="447" y="328"/>
                    <a:pt x="449" y="326"/>
                    <a:pt x="450" y="323"/>
                  </a:cubicBezTo>
                  <a:cubicBezTo>
                    <a:pt x="446" y="323"/>
                    <a:pt x="444" y="329"/>
                    <a:pt x="446" y="330"/>
                  </a:cubicBezTo>
                  <a:close/>
                  <a:moveTo>
                    <a:pt x="420" y="334"/>
                  </a:moveTo>
                  <a:cubicBezTo>
                    <a:pt x="425" y="334"/>
                    <a:pt x="429" y="327"/>
                    <a:pt x="426" y="323"/>
                  </a:cubicBezTo>
                  <a:cubicBezTo>
                    <a:pt x="423" y="325"/>
                    <a:pt x="422" y="330"/>
                    <a:pt x="420" y="334"/>
                  </a:cubicBezTo>
                  <a:close/>
                  <a:moveTo>
                    <a:pt x="454" y="337"/>
                  </a:moveTo>
                  <a:cubicBezTo>
                    <a:pt x="456" y="332"/>
                    <a:pt x="458" y="328"/>
                    <a:pt x="460" y="323"/>
                  </a:cubicBezTo>
                  <a:cubicBezTo>
                    <a:pt x="459" y="323"/>
                    <a:pt x="458" y="323"/>
                    <a:pt x="457" y="323"/>
                  </a:cubicBezTo>
                  <a:cubicBezTo>
                    <a:pt x="457" y="328"/>
                    <a:pt x="453" y="332"/>
                    <a:pt x="454" y="337"/>
                  </a:cubicBezTo>
                  <a:close/>
                  <a:moveTo>
                    <a:pt x="127" y="350"/>
                  </a:moveTo>
                  <a:cubicBezTo>
                    <a:pt x="127" y="345"/>
                    <a:pt x="122" y="345"/>
                    <a:pt x="121" y="341"/>
                  </a:cubicBezTo>
                  <a:cubicBezTo>
                    <a:pt x="123" y="335"/>
                    <a:pt x="119" y="326"/>
                    <a:pt x="113" y="324"/>
                  </a:cubicBezTo>
                  <a:cubicBezTo>
                    <a:pt x="115" y="336"/>
                    <a:pt x="119" y="345"/>
                    <a:pt x="127" y="350"/>
                  </a:cubicBezTo>
                  <a:close/>
                  <a:moveTo>
                    <a:pt x="52" y="326"/>
                  </a:moveTo>
                  <a:cubicBezTo>
                    <a:pt x="55" y="330"/>
                    <a:pt x="56" y="335"/>
                    <a:pt x="59" y="339"/>
                  </a:cubicBezTo>
                  <a:cubicBezTo>
                    <a:pt x="58" y="334"/>
                    <a:pt x="56" y="324"/>
                    <a:pt x="52" y="326"/>
                  </a:cubicBezTo>
                  <a:close/>
                  <a:moveTo>
                    <a:pt x="150" y="336"/>
                  </a:moveTo>
                  <a:cubicBezTo>
                    <a:pt x="148" y="329"/>
                    <a:pt x="140" y="328"/>
                    <a:pt x="135" y="325"/>
                  </a:cubicBezTo>
                  <a:cubicBezTo>
                    <a:pt x="138" y="330"/>
                    <a:pt x="146" y="333"/>
                    <a:pt x="150" y="336"/>
                  </a:cubicBezTo>
                  <a:close/>
                  <a:moveTo>
                    <a:pt x="349" y="338"/>
                  </a:moveTo>
                  <a:cubicBezTo>
                    <a:pt x="351" y="338"/>
                    <a:pt x="351" y="339"/>
                    <a:pt x="352" y="339"/>
                  </a:cubicBezTo>
                  <a:cubicBezTo>
                    <a:pt x="354" y="335"/>
                    <a:pt x="358" y="331"/>
                    <a:pt x="359" y="325"/>
                  </a:cubicBezTo>
                  <a:cubicBezTo>
                    <a:pt x="358" y="325"/>
                    <a:pt x="358" y="325"/>
                    <a:pt x="357" y="325"/>
                  </a:cubicBezTo>
                  <a:cubicBezTo>
                    <a:pt x="354" y="329"/>
                    <a:pt x="351" y="333"/>
                    <a:pt x="349" y="338"/>
                  </a:cubicBezTo>
                  <a:close/>
                  <a:moveTo>
                    <a:pt x="327" y="330"/>
                  </a:moveTo>
                  <a:cubicBezTo>
                    <a:pt x="330" y="330"/>
                    <a:pt x="331" y="333"/>
                    <a:pt x="334" y="333"/>
                  </a:cubicBezTo>
                  <a:cubicBezTo>
                    <a:pt x="334" y="332"/>
                    <a:pt x="335" y="332"/>
                    <a:pt x="335" y="330"/>
                  </a:cubicBezTo>
                  <a:cubicBezTo>
                    <a:pt x="333" y="329"/>
                    <a:pt x="331" y="326"/>
                    <a:pt x="329" y="325"/>
                  </a:cubicBezTo>
                  <a:cubicBezTo>
                    <a:pt x="329" y="328"/>
                    <a:pt x="327" y="328"/>
                    <a:pt x="327" y="330"/>
                  </a:cubicBezTo>
                  <a:close/>
                  <a:moveTo>
                    <a:pt x="513" y="337"/>
                  </a:moveTo>
                  <a:cubicBezTo>
                    <a:pt x="516" y="334"/>
                    <a:pt x="521" y="328"/>
                    <a:pt x="519" y="325"/>
                  </a:cubicBezTo>
                  <a:cubicBezTo>
                    <a:pt x="517" y="329"/>
                    <a:pt x="511" y="331"/>
                    <a:pt x="513" y="337"/>
                  </a:cubicBezTo>
                  <a:close/>
                  <a:moveTo>
                    <a:pt x="210" y="330"/>
                  </a:moveTo>
                  <a:cubicBezTo>
                    <a:pt x="208" y="330"/>
                    <a:pt x="207" y="326"/>
                    <a:pt x="203" y="326"/>
                  </a:cubicBezTo>
                  <a:cubicBezTo>
                    <a:pt x="204" y="328"/>
                    <a:pt x="209" y="332"/>
                    <a:pt x="210" y="330"/>
                  </a:cubicBezTo>
                  <a:close/>
                  <a:moveTo>
                    <a:pt x="430" y="329"/>
                  </a:moveTo>
                  <a:cubicBezTo>
                    <a:pt x="432" y="329"/>
                    <a:pt x="433" y="329"/>
                    <a:pt x="433" y="327"/>
                  </a:cubicBezTo>
                  <a:cubicBezTo>
                    <a:pt x="432" y="327"/>
                    <a:pt x="431" y="326"/>
                    <a:pt x="431" y="326"/>
                  </a:cubicBezTo>
                  <a:cubicBezTo>
                    <a:pt x="431" y="327"/>
                    <a:pt x="430" y="328"/>
                    <a:pt x="430" y="329"/>
                  </a:cubicBezTo>
                  <a:close/>
                  <a:moveTo>
                    <a:pt x="459" y="340"/>
                  </a:moveTo>
                  <a:cubicBezTo>
                    <a:pt x="459" y="335"/>
                    <a:pt x="465" y="330"/>
                    <a:pt x="462" y="326"/>
                  </a:cubicBezTo>
                  <a:cubicBezTo>
                    <a:pt x="462" y="330"/>
                    <a:pt x="455" y="337"/>
                    <a:pt x="459" y="340"/>
                  </a:cubicBezTo>
                  <a:close/>
                  <a:moveTo>
                    <a:pt x="572" y="336"/>
                  </a:moveTo>
                  <a:cubicBezTo>
                    <a:pt x="575" y="332"/>
                    <a:pt x="583" y="331"/>
                    <a:pt x="582" y="326"/>
                  </a:cubicBezTo>
                  <a:cubicBezTo>
                    <a:pt x="580" y="330"/>
                    <a:pt x="572" y="332"/>
                    <a:pt x="572" y="336"/>
                  </a:cubicBezTo>
                  <a:close/>
                  <a:moveTo>
                    <a:pt x="247" y="331"/>
                  </a:moveTo>
                  <a:cubicBezTo>
                    <a:pt x="251" y="334"/>
                    <a:pt x="256" y="335"/>
                    <a:pt x="261" y="338"/>
                  </a:cubicBezTo>
                  <a:cubicBezTo>
                    <a:pt x="263" y="337"/>
                    <a:pt x="264" y="336"/>
                    <a:pt x="265" y="334"/>
                  </a:cubicBezTo>
                  <a:cubicBezTo>
                    <a:pt x="260" y="332"/>
                    <a:pt x="252" y="322"/>
                    <a:pt x="247" y="331"/>
                  </a:cubicBezTo>
                  <a:close/>
                  <a:moveTo>
                    <a:pt x="374" y="329"/>
                  </a:moveTo>
                  <a:cubicBezTo>
                    <a:pt x="375" y="326"/>
                    <a:pt x="372" y="327"/>
                    <a:pt x="371" y="327"/>
                  </a:cubicBezTo>
                  <a:cubicBezTo>
                    <a:pt x="371" y="328"/>
                    <a:pt x="373" y="328"/>
                    <a:pt x="374" y="329"/>
                  </a:cubicBezTo>
                  <a:close/>
                  <a:moveTo>
                    <a:pt x="407" y="330"/>
                  </a:moveTo>
                  <a:cubicBezTo>
                    <a:pt x="407" y="328"/>
                    <a:pt x="405" y="327"/>
                    <a:pt x="402" y="327"/>
                  </a:cubicBezTo>
                  <a:cubicBezTo>
                    <a:pt x="403" y="329"/>
                    <a:pt x="405" y="329"/>
                    <a:pt x="407" y="330"/>
                  </a:cubicBezTo>
                  <a:close/>
                  <a:moveTo>
                    <a:pt x="345" y="335"/>
                  </a:moveTo>
                  <a:cubicBezTo>
                    <a:pt x="348" y="334"/>
                    <a:pt x="351" y="330"/>
                    <a:pt x="350" y="327"/>
                  </a:cubicBezTo>
                  <a:cubicBezTo>
                    <a:pt x="346" y="329"/>
                    <a:pt x="346" y="331"/>
                    <a:pt x="345" y="335"/>
                  </a:cubicBezTo>
                  <a:close/>
                  <a:moveTo>
                    <a:pt x="356" y="342"/>
                  </a:moveTo>
                  <a:cubicBezTo>
                    <a:pt x="361" y="340"/>
                    <a:pt x="361" y="333"/>
                    <a:pt x="365" y="330"/>
                  </a:cubicBezTo>
                  <a:cubicBezTo>
                    <a:pt x="364" y="329"/>
                    <a:pt x="363" y="328"/>
                    <a:pt x="363" y="328"/>
                  </a:cubicBezTo>
                  <a:cubicBezTo>
                    <a:pt x="360" y="333"/>
                    <a:pt x="358" y="337"/>
                    <a:pt x="356" y="342"/>
                  </a:cubicBezTo>
                  <a:close/>
                  <a:moveTo>
                    <a:pt x="391" y="336"/>
                  </a:moveTo>
                  <a:cubicBezTo>
                    <a:pt x="392" y="336"/>
                    <a:pt x="392" y="337"/>
                    <a:pt x="394" y="337"/>
                  </a:cubicBezTo>
                  <a:cubicBezTo>
                    <a:pt x="395" y="334"/>
                    <a:pt x="397" y="332"/>
                    <a:pt x="399" y="330"/>
                  </a:cubicBezTo>
                  <a:cubicBezTo>
                    <a:pt x="397" y="330"/>
                    <a:pt x="397" y="328"/>
                    <a:pt x="396" y="328"/>
                  </a:cubicBezTo>
                  <a:cubicBezTo>
                    <a:pt x="394" y="330"/>
                    <a:pt x="393" y="333"/>
                    <a:pt x="391" y="336"/>
                  </a:cubicBezTo>
                  <a:close/>
                  <a:moveTo>
                    <a:pt x="84" y="334"/>
                  </a:moveTo>
                  <a:cubicBezTo>
                    <a:pt x="83" y="332"/>
                    <a:pt x="83" y="330"/>
                    <a:pt x="81" y="329"/>
                  </a:cubicBezTo>
                  <a:cubicBezTo>
                    <a:pt x="83" y="330"/>
                    <a:pt x="82" y="334"/>
                    <a:pt x="84" y="334"/>
                  </a:cubicBezTo>
                  <a:close/>
                  <a:moveTo>
                    <a:pt x="186" y="331"/>
                  </a:moveTo>
                  <a:cubicBezTo>
                    <a:pt x="185" y="331"/>
                    <a:pt x="184" y="328"/>
                    <a:pt x="183" y="330"/>
                  </a:cubicBezTo>
                  <a:cubicBezTo>
                    <a:pt x="184" y="330"/>
                    <a:pt x="186" y="332"/>
                    <a:pt x="186" y="331"/>
                  </a:cubicBezTo>
                  <a:close/>
                  <a:moveTo>
                    <a:pt x="302" y="331"/>
                  </a:moveTo>
                  <a:cubicBezTo>
                    <a:pt x="300" y="331"/>
                    <a:pt x="297" y="329"/>
                    <a:pt x="295" y="330"/>
                  </a:cubicBezTo>
                  <a:cubicBezTo>
                    <a:pt x="297" y="330"/>
                    <a:pt x="300" y="334"/>
                    <a:pt x="302" y="331"/>
                  </a:cubicBezTo>
                  <a:close/>
                  <a:moveTo>
                    <a:pt x="387" y="334"/>
                  </a:moveTo>
                  <a:cubicBezTo>
                    <a:pt x="390" y="333"/>
                    <a:pt x="389" y="331"/>
                    <a:pt x="391" y="329"/>
                  </a:cubicBezTo>
                  <a:cubicBezTo>
                    <a:pt x="388" y="329"/>
                    <a:pt x="385" y="331"/>
                    <a:pt x="387" y="334"/>
                  </a:cubicBezTo>
                  <a:close/>
                  <a:moveTo>
                    <a:pt x="414" y="331"/>
                  </a:moveTo>
                  <a:cubicBezTo>
                    <a:pt x="416" y="331"/>
                    <a:pt x="415" y="332"/>
                    <a:pt x="417" y="332"/>
                  </a:cubicBezTo>
                  <a:cubicBezTo>
                    <a:pt x="416" y="330"/>
                    <a:pt x="419" y="330"/>
                    <a:pt x="417" y="329"/>
                  </a:cubicBezTo>
                  <a:cubicBezTo>
                    <a:pt x="417" y="330"/>
                    <a:pt x="415" y="329"/>
                    <a:pt x="414" y="331"/>
                  </a:cubicBezTo>
                  <a:close/>
                  <a:moveTo>
                    <a:pt x="179" y="330"/>
                  </a:moveTo>
                  <a:cubicBezTo>
                    <a:pt x="180" y="331"/>
                    <a:pt x="180" y="333"/>
                    <a:pt x="182" y="334"/>
                  </a:cubicBezTo>
                  <a:cubicBezTo>
                    <a:pt x="182" y="333"/>
                    <a:pt x="184" y="333"/>
                    <a:pt x="183" y="331"/>
                  </a:cubicBezTo>
                  <a:cubicBezTo>
                    <a:pt x="183" y="331"/>
                    <a:pt x="182" y="331"/>
                    <a:pt x="182" y="331"/>
                  </a:cubicBezTo>
                  <a:cubicBezTo>
                    <a:pt x="183" y="331"/>
                    <a:pt x="183" y="330"/>
                    <a:pt x="182" y="330"/>
                  </a:cubicBezTo>
                  <a:cubicBezTo>
                    <a:pt x="182" y="332"/>
                    <a:pt x="180" y="330"/>
                    <a:pt x="179" y="330"/>
                  </a:cubicBezTo>
                  <a:close/>
                  <a:moveTo>
                    <a:pt x="219" y="333"/>
                  </a:moveTo>
                  <a:cubicBezTo>
                    <a:pt x="222" y="337"/>
                    <a:pt x="227" y="339"/>
                    <a:pt x="231" y="335"/>
                  </a:cubicBezTo>
                  <a:cubicBezTo>
                    <a:pt x="227" y="333"/>
                    <a:pt x="221" y="326"/>
                    <a:pt x="219" y="333"/>
                  </a:cubicBezTo>
                  <a:close/>
                  <a:moveTo>
                    <a:pt x="462" y="342"/>
                  </a:moveTo>
                  <a:cubicBezTo>
                    <a:pt x="469" y="342"/>
                    <a:pt x="469" y="336"/>
                    <a:pt x="471" y="331"/>
                  </a:cubicBezTo>
                  <a:cubicBezTo>
                    <a:pt x="469" y="331"/>
                    <a:pt x="469" y="329"/>
                    <a:pt x="467" y="330"/>
                  </a:cubicBezTo>
                  <a:cubicBezTo>
                    <a:pt x="466" y="334"/>
                    <a:pt x="463" y="337"/>
                    <a:pt x="462" y="342"/>
                  </a:cubicBezTo>
                  <a:close/>
                  <a:moveTo>
                    <a:pt x="484" y="348"/>
                  </a:moveTo>
                  <a:cubicBezTo>
                    <a:pt x="492" y="346"/>
                    <a:pt x="492" y="337"/>
                    <a:pt x="495" y="331"/>
                  </a:cubicBezTo>
                  <a:cubicBezTo>
                    <a:pt x="487" y="328"/>
                    <a:pt x="488" y="343"/>
                    <a:pt x="484" y="348"/>
                  </a:cubicBezTo>
                  <a:close/>
                  <a:moveTo>
                    <a:pt x="284" y="341"/>
                  </a:moveTo>
                  <a:cubicBezTo>
                    <a:pt x="289" y="341"/>
                    <a:pt x="290" y="338"/>
                    <a:pt x="293" y="336"/>
                  </a:cubicBezTo>
                  <a:cubicBezTo>
                    <a:pt x="289" y="334"/>
                    <a:pt x="286" y="332"/>
                    <a:pt x="282" y="330"/>
                  </a:cubicBezTo>
                  <a:cubicBezTo>
                    <a:pt x="283" y="334"/>
                    <a:pt x="284" y="337"/>
                    <a:pt x="284" y="341"/>
                  </a:cubicBezTo>
                  <a:close/>
                  <a:moveTo>
                    <a:pt x="72" y="349"/>
                  </a:moveTo>
                  <a:cubicBezTo>
                    <a:pt x="68" y="343"/>
                    <a:pt x="65" y="336"/>
                    <a:pt x="60" y="331"/>
                  </a:cubicBezTo>
                  <a:cubicBezTo>
                    <a:pt x="62" y="339"/>
                    <a:pt x="64" y="347"/>
                    <a:pt x="72" y="349"/>
                  </a:cubicBezTo>
                  <a:close/>
                  <a:moveTo>
                    <a:pt x="273" y="334"/>
                  </a:moveTo>
                  <a:cubicBezTo>
                    <a:pt x="275" y="336"/>
                    <a:pt x="277" y="338"/>
                    <a:pt x="280" y="339"/>
                  </a:cubicBezTo>
                  <a:cubicBezTo>
                    <a:pt x="280" y="335"/>
                    <a:pt x="279" y="333"/>
                    <a:pt x="277" y="331"/>
                  </a:cubicBezTo>
                  <a:cubicBezTo>
                    <a:pt x="276" y="332"/>
                    <a:pt x="274" y="333"/>
                    <a:pt x="273" y="334"/>
                  </a:cubicBezTo>
                  <a:close/>
                  <a:moveTo>
                    <a:pt x="304" y="334"/>
                  </a:moveTo>
                  <a:cubicBezTo>
                    <a:pt x="305" y="337"/>
                    <a:pt x="308" y="338"/>
                    <a:pt x="310" y="340"/>
                  </a:cubicBezTo>
                  <a:cubicBezTo>
                    <a:pt x="312" y="338"/>
                    <a:pt x="314" y="335"/>
                    <a:pt x="315" y="333"/>
                  </a:cubicBezTo>
                  <a:cubicBezTo>
                    <a:pt x="311" y="329"/>
                    <a:pt x="307" y="333"/>
                    <a:pt x="304" y="334"/>
                  </a:cubicBezTo>
                  <a:close/>
                  <a:moveTo>
                    <a:pt x="399" y="334"/>
                  </a:moveTo>
                  <a:cubicBezTo>
                    <a:pt x="400" y="334"/>
                    <a:pt x="401" y="334"/>
                    <a:pt x="402" y="333"/>
                  </a:cubicBezTo>
                  <a:cubicBezTo>
                    <a:pt x="402" y="331"/>
                    <a:pt x="401" y="331"/>
                    <a:pt x="400" y="331"/>
                  </a:cubicBezTo>
                  <a:cubicBezTo>
                    <a:pt x="399" y="332"/>
                    <a:pt x="399" y="333"/>
                    <a:pt x="399" y="334"/>
                  </a:cubicBezTo>
                  <a:close/>
                  <a:moveTo>
                    <a:pt x="431" y="344"/>
                  </a:moveTo>
                  <a:cubicBezTo>
                    <a:pt x="436" y="344"/>
                    <a:pt x="439" y="336"/>
                    <a:pt x="439" y="331"/>
                  </a:cubicBezTo>
                  <a:cubicBezTo>
                    <a:pt x="438" y="331"/>
                    <a:pt x="438" y="331"/>
                    <a:pt x="437" y="331"/>
                  </a:cubicBezTo>
                  <a:cubicBezTo>
                    <a:pt x="435" y="335"/>
                    <a:pt x="434" y="340"/>
                    <a:pt x="431" y="344"/>
                  </a:cubicBezTo>
                  <a:close/>
                  <a:moveTo>
                    <a:pt x="363" y="341"/>
                  </a:moveTo>
                  <a:cubicBezTo>
                    <a:pt x="367" y="339"/>
                    <a:pt x="372" y="338"/>
                    <a:pt x="372" y="334"/>
                  </a:cubicBezTo>
                  <a:cubicBezTo>
                    <a:pt x="370" y="334"/>
                    <a:pt x="370" y="331"/>
                    <a:pt x="368" y="331"/>
                  </a:cubicBezTo>
                  <a:cubicBezTo>
                    <a:pt x="366" y="335"/>
                    <a:pt x="364" y="337"/>
                    <a:pt x="363" y="341"/>
                  </a:cubicBezTo>
                  <a:close/>
                  <a:moveTo>
                    <a:pt x="521" y="341"/>
                  </a:moveTo>
                  <a:cubicBezTo>
                    <a:pt x="522" y="339"/>
                    <a:pt x="528" y="333"/>
                    <a:pt x="524" y="331"/>
                  </a:cubicBezTo>
                  <a:cubicBezTo>
                    <a:pt x="523" y="334"/>
                    <a:pt x="520" y="338"/>
                    <a:pt x="521" y="341"/>
                  </a:cubicBezTo>
                  <a:close/>
                  <a:moveTo>
                    <a:pt x="425" y="339"/>
                  </a:moveTo>
                  <a:cubicBezTo>
                    <a:pt x="427" y="340"/>
                    <a:pt x="427" y="342"/>
                    <a:pt x="429" y="342"/>
                  </a:cubicBezTo>
                  <a:cubicBezTo>
                    <a:pt x="430" y="339"/>
                    <a:pt x="432" y="336"/>
                    <a:pt x="433" y="332"/>
                  </a:cubicBezTo>
                  <a:cubicBezTo>
                    <a:pt x="429" y="333"/>
                    <a:pt x="426" y="335"/>
                    <a:pt x="425" y="339"/>
                  </a:cubicBezTo>
                  <a:close/>
                  <a:moveTo>
                    <a:pt x="133" y="340"/>
                  </a:moveTo>
                  <a:cubicBezTo>
                    <a:pt x="131" y="337"/>
                    <a:pt x="128" y="335"/>
                    <a:pt x="124" y="333"/>
                  </a:cubicBezTo>
                  <a:cubicBezTo>
                    <a:pt x="125" y="335"/>
                    <a:pt x="126" y="336"/>
                    <a:pt x="126" y="337"/>
                  </a:cubicBezTo>
                  <a:cubicBezTo>
                    <a:pt x="130" y="337"/>
                    <a:pt x="131" y="339"/>
                    <a:pt x="133" y="340"/>
                  </a:cubicBezTo>
                  <a:close/>
                  <a:moveTo>
                    <a:pt x="190" y="334"/>
                  </a:moveTo>
                  <a:cubicBezTo>
                    <a:pt x="192" y="338"/>
                    <a:pt x="196" y="339"/>
                    <a:pt x="199" y="342"/>
                  </a:cubicBezTo>
                  <a:cubicBezTo>
                    <a:pt x="200" y="341"/>
                    <a:pt x="202" y="341"/>
                    <a:pt x="202" y="339"/>
                  </a:cubicBezTo>
                  <a:cubicBezTo>
                    <a:pt x="197" y="339"/>
                    <a:pt x="192" y="333"/>
                    <a:pt x="190" y="334"/>
                  </a:cubicBezTo>
                  <a:close/>
                  <a:moveTo>
                    <a:pt x="472" y="339"/>
                  </a:moveTo>
                  <a:cubicBezTo>
                    <a:pt x="475" y="339"/>
                    <a:pt x="475" y="336"/>
                    <a:pt x="476" y="333"/>
                  </a:cubicBezTo>
                  <a:cubicBezTo>
                    <a:pt x="475" y="333"/>
                    <a:pt x="474" y="333"/>
                    <a:pt x="473" y="333"/>
                  </a:cubicBezTo>
                  <a:cubicBezTo>
                    <a:pt x="474" y="336"/>
                    <a:pt x="472" y="336"/>
                    <a:pt x="472" y="339"/>
                  </a:cubicBezTo>
                  <a:close/>
                  <a:moveTo>
                    <a:pt x="559" y="339"/>
                  </a:moveTo>
                  <a:cubicBezTo>
                    <a:pt x="561" y="337"/>
                    <a:pt x="565" y="336"/>
                    <a:pt x="566" y="333"/>
                  </a:cubicBezTo>
                  <a:cubicBezTo>
                    <a:pt x="563" y="333"/>
                    <a:pt x="563" y="334"/>
                    <a:pt x="561" y="333"/>
                  </a:cubicBezTo>
                  <a:cubicBezTo>
                    <a:pt x="561" y="335"/>
                    <a:pt x="558" y="337"/>
                    <a:pt x="559" y="339"/>
                  </a:cubicBezTo>
                  <a:close/>
                  <a:moveTo>
                    <a:pt x="72" y="342"/>
                  </a:moveTo>
                  <a:cubicBezTo>
                    <a:pt x="72" y="338"/>
                    <a:pt x="70" y="334"/>
                    <a:pt x="67" y="334"/>
                  </a:cubicBezTo>
                  <a:cubicBezTo>
                    <a:pt x="69" y="337"/>
                    <a:pt x="70" y="340"/>
                    <a:pt x="72" y="342"/>
                  </a:cubicBezTo>
                  <a:close/>
                  <a:moveTo>
                    <a:pt x="111" y="346"/>
                  </a:moveTo>
                  <a:cubicBezTo>
                    <a:pt x="110" y="340"/>
                    <a:pt x="104" y="340"/>
                    <a:pt x="103" y="335"/>
                  </a:cubicBezTo>
                  <a:cubicBezTo>
                    <a:pt x="101" y="337"/>
                    <a:pt x="99" y="333"/>
                    <a:pt x="98" y="334"/>
                  </a:cubicBezTo>
                  <a:cubicBezTo>
                    <a:pt x="101" y="340"/>
                    <a:pt x="106" y="343"/>
                    <a:pt x="111" y="346"/>
                  </a:cubicBezTo>
                  <a:close/>
                  <a:moveTo>
                    <a:pt x="494" y="342"/>
                  </a:moveTo>
                  <a:cubicBezTo>
                    <a:pt x="497" y="340"/>
                    <a:pt x="500" y="339"/>
                    <a:pt x="502" y="336"/>
                  </a:cubicBezTo>
                  <a:cubicBezTo>
                    <a:pt x="500" y="335"/>
                    <a:pt x="500" y="333"/>
                    <a:pt x="497" y="334"/>
                  </a:cubicBezTo>
                  <a:cubicBezTo>
                    <a:pt x="497" y="337"/>
                    <a:pt x="495" y="339"/>
                    <a:pt x="494" y="342"/>
                  </a:cubicBezTo>
                  <a:close/>
                  <a:moveTo>
                    <a:pt x="537" y="334"/>
                  </a:moveTo>
                  <a:cubicBezTo>
                    <a:pt x="532" y="337"/>
                    <a:pt x="524" y="339"/>
                    <a:pt x="522" y="348"/>
                  </a:cubicBezTo>
                  <a:cubicBezTo>
                    <a:pt x="528" y="347"/>
                    <a:pt x="542" y="343"/>
                    <a:pt x="537" y="334"/>
                  </a:cubicBezTo>
                  <a:close/>
                  <a:moveTo>
                    <a:pt x="564" y="359"/>
                  </a:moveTo>
                  <a:cubicBezTo>
                    <a:pt x="576" y="354"/>
                    <a:pt x="588" y="346"/>
                    <a:pt x="591" y="334"/>
                  </a:cubicBezTo>
                  <a:cubicBezTo>
                    <a:pt x="583" y="344"/>
                    <a:pt x="571" y="349"/>
                    <a:pt x="564" y="359"/>
                  </a:cubicBezTo>
                  <a:close/>
                  <a:moveTo>
                    <a:pt x="101" y="353"/>
                  </a:moveTo>
                  <a:cubicBezTo>
                    <a:pt x="98" y="345"/>
                    <a:pt x="97" y="337"/>
                    <a:pt x="89" y="334"/>
                  </a:cubicBezTo>
                  <a:cubicBezTo>
                    <a:pt x="93" y="341"/>
                    <a:pt x="93" y="350"/>
                    <a:pt x="101" y="353"/>
                  </a:cubicBezTo>
                  <a:close/>
                  <a:moveTo>
                    <a:pt x="313" y="343"/>
                  </a:moveTo>
                  <a:cubicBezTo>
                    <a:pt x="315" y="343"/>
                    <a:pt x="315" y="345"/>
                    <a:pt x="317" y="345"/>
                  </a:cubicBezTo>
                  <a:cubicBezTo>
                    <a:pt x="318" y="341"/>
                    <a:pt x="320" y="339"/>
                    <a:pt x="320" y="335"/>
                  </a:cubicBezTo>
                  <a:cubicBezTo>
                    <a:pt x="319" y="335"/>
                    <a:pt x="319" y="334"/>
                    <a:pt x="318" y="334"/>
                  </a:cubicBezTo>
                  <a:cubicBezTo>
                    <a:pt x="317" y="338"/>
                    <a:pt x="314" y="340"/>
                    <a:pt x="313" y="343"/>
                  </a:cubicBezTo>
                  <a:close/>
                  <a:moveTo>
                    <a:pt x="438" y="345"/>
                  </a:moveTo>
                  <a:cubicBezTo>
                    <a:pt x="442" y="343"/>
                    <a:pt x="442" y="339"/>
                    <a:pt x="444" y="335"/>
                  </a:cubicBezTo>
                  <a:cubicBezTo>
                    <a:pt x="443" y="335"/>
                    <a:pt x="442" y="335"/>
                    <a:pt x="442" y="335"/>
                  </a:cubicBezTo>
                  <a:cubicBezTo>
                    <a:pt x="440" y="338"/>
                    <a:pt x="439" y="342"/>
                    <a:pt x="438" y="345"/>
                  </a:cubicBezTo>
                  <a:close/>
                  <a:moveTo>
                    <a:pt x="250" y="339"/>
                  </a:moveTo>
                  <a:cubicBezTo>
                    <a:pt x="253" y="340"/>
                    <a:pt x="257" y="344"/>
                    <a:pt x="258" y="339"/>
                  </a:cubicBezTo>
                  <a:cubicBezTo>
                    <a:pt x="255" y="338"/>
                    <a:pt x="253" y="337"/>
                    <a:pt x="250" y="336"/>
                  </a:cubicBezTo>
                  <a:cubicBezTo>
                    <a:pt x="250" y="337"/>
                    <a:pt x="250" y="338"/>
                    <a:pt x="250" y="339"/>
                  </a:cubicBezTo>
                  <a:close/>
                  <a:moveTo>
                    <a:pt x="154" y="350"/>
                  </a:moveTo>
                  <a:cubicBezTo>
                    <a:pt x="151" y="344"/>
                    <a:pt x="145" y="341"/>
                    <a:pt x="140" y="336"/>
                  </a:cubicBezTo>
                  <a:cubicBezTo>
                    <a:pt x="142" y="343"/>
                    <a:pt x="148" y="347"/>
                    <a:pt x="154" y="350"/>
                  </a:cubicBezTo>
                  <a:close/>
                  <a:moveTo>
                    <a:pt x="400" y="338"/>
                  </a:moveTo>
                  <a:cubicBezTo>
                    <a:pt x="401" y="338"/>
                    <a:pt x="405" y="340"/>
                    <a:pt x="405" y="336"/>
                  </a:cubicBezTo>
                  <a:cubicBezTo>
                    <a:pt x="403" y="336"/>
                    <a:pt x="402" y="337"/>
                    <a:pt x="400" y="338"/>
                  </a:cubicBezTo>
                  <a:close/>
                  <a:moveTo>
                    <a:pt x="228" y="340"/>
                  </a:moveTo>
                  <a:cubicBezTo>
                    <a:pt x="233" y="341"/>
                    <a:pt x="238" y="343"/>
                    <a:pt x="244" y="344"/>
                  </a:cubicBezTo>
                  <a:cubicBezTo>
                    <a:pt x="240" y="340"/>
                    <a:pt x="233" y="334"/>
                    <a:pt x="228" y="340"/>
                  </a:cubicBezTo>
                  <a:close/>
                  <a:moveTo>
                    <a:pt x="374" y="344"/>
                  </a:moveTo>
                  <a:cubicBezTo>
                    <a:pt x="377" y="343"/>
                    <a:pt x="380" y="342"/>
                    <a:pt x="379" y="338"/>
                  </a:cubicBezTo>
                  <a:cubicBezTo>
                    <a:pt x="377" y="339"/>
                    <a:pt x="377" y="337"/>
                    <a:pt x="376" y="337"/>
                  </a:cubicBezTo>
                  <a:cubicBezTo>
                    <a:pt x="375" y="339"/>
                    <a:pt x="373" y="342"/>
                    <a:pt x="374" y="344"/>
                  </a:cubicBezTo>
                  <a:close/>
                  <a:moveTo>
                    <a:pt x="266" y="340"/>
                  </a:moveTo>
                  <a:cubicBezTo>
                    <a:pt x="270" y="341"/>
                    <a:pt x="275" y="345"/>
                    <a:pt x="279" y="344"/>
                  </a:cubicBezTo>
                  <a:cubicBezTo>
                    <a:pt x="277" y="341"/>
                    <a:pt x="269" y="334"/>
                    <a:pt x="266" y="340"/>
                  </a:cubicBezTo>
                  <a:close/>
                  <a:moveTo>
                    <a:pt x="323" y="341"/>
                  </a:moveTo>
                  <a:cubicBezTo>
                    <a:pt x="325" y="341"/>
                    <a:pt x="327" y="340"/>
                    <a:pt x="327" y="338"/>
                  </a:cubicBezTo>
                  <a:cubicBezTo>
                    <a:pt x="325" y="338"/>
                    <a:pt x="326" y="337"/>
                    <a:pt x="324" y="337"/>
                  </a:cubicBezTo>
                  <a:cubicBezTo>
                    <a:pt x="323" y="338"/>
                    <a:pt x="323" y="340"/>
                    <a:pt x="323" y="341"/>
                  </a:cubicBezTo>
                  <a:close/>
                  <a:moveTo>
                    <a:pt x="408" y="341"/>
                  </a:moveTo>
                  <a:cubicBezTo>
                    <a:pt x="409" y="339"/>
                    <a:pt x="411" y="340"/>
                    <a:pt x="411" y="338"/>
                  </a:cubicBezTo>
                  <a:cubicBezTo>
                    <a:pt x="410" y="338"/>
                    <a:pt x="409" y="338"/>
                    <a:pt x="409" y="337"/>
                  </a:cubicBezTo>
                  <a:cubicBezTo>
                    <a:pt x="409" y="338"/>
                    <a:pt x="407" y="340"/>
                    <a:pt x="408" y="341"/>
                  </a:cubicBezTo>
                  <a:close/>
                  <a:moveTo>
                    <a:pt x="445" y="345"/>
                  </a:moveTo>
                  <a:cubicBezTo>
                    <a:pt x="445" y="343"/>
                    <a:pt x="449" y="339"/>
                    <a:pt x="446" y="337"/>
                  </a:cubicBezTo>
                  <a:cubicBezTo>
                    <a:pt x="446" y="340"/>
                    <a:pt x="442" y="343"/>
                    <a:pt x="445" y="345"/>
                  </a:cubicBezTo>
                  <a:close/>
                  <a:moveTo>
                    <a:pt x="477" y="354"/>
                  </a:moveTo>
                  <a:cubicBezTo>
                    <a:pt x="480" y="351"/>
                    <a:pt x="483" y="341"/>
                    <a:pt x="482" y="337"/>
                  </a:cubicBezTo>
                  <a:cubicBezTo>
                    <a:pt x="481" y="343"/>
                    <a:pt x="476" y="349"/>
                    <a:pt x="477" y="354"/>
                  </a:cubicBezTo>
                  <a:close/>
                  <a:moveTo>
                    <a:pt x="492" y="346"/>
                  </a:moveTo>
                  <a:cubicBezTo>
                    <a:pt x="492" y="348"/>
                    <a:pt x="488" y="350"/>
                    <a:pt x="491" y="351"/>
                  </a:cubicBezTo>
                  <a:cubicBezTo>
                    <a:pt x="496" y="346"/>
                    <a:pt x="505" y="345"/>
                    <a:pt x="507" y="337"/>
                  </a:cubicBezTo>
                  <a:cubicBezTo>
                    <a:pt x="501" y="339"/>
                    <a:pt x="498" y="346"/>
                    <a:pt x="492" y="346"/>
                  </a:cubicBezTo>
                  <a:close/>
                  <a:moveTo>
                    <a:pt x="549" y="348"/>
                  </a:moveTo>
                  <a:cubicBezTo>
                    <a:pt x="545" y="354"/>
                    <a:pt x="539" y="360"/>
                    <a:pt x="533" y="364"/>
                  </a:cubicBezTo>
                  <a:cubicBezTo>
                    <a:pt x="531" y="366"/>
                    <a:pt x="527" y="367"/>
                    <a:pt x="527" y="370"/>
                  </a:cubicBezTo>
                  <a:cubicBezTo>
                    <a:pt x="547" y="362"/>
                    <a:pt x="564" y="352"/>
                    <a:pt x="576" y="337"/>
                  </a:cubicBezTo>
                  <a:cubicBezTo>
                    <a:pt x="567" y="341"/>
                    <a:pt x="560" y="346"/>
                    <a:pt x="549" y="348"/>
                  </a:cubicBezTo>
                  <a:close/>
                  <a:moveTo>
                    <a:pt x="52" y="344"/>
                  </a:moveTo>
                  <a:cubicBezTo>
                    <a:pt x="53" y="341"/>
                    <a:pt x="51" y="340"/>
                    <a:pt x="50" y="338"/>
                  </a:cubicBezTo>
                  <a:cubicBezTo>
                    <a:pt x="50" y="341"/>
                    <a:pt x="51" y="342"/>
                    <a:pt x="52" y="344"/>
                  </a:cubicBezTo>
                  <a:close/>
                  <a:moveTo>
                    <a:pt x="210" y="339"/>
                  </a:moveTo>
                  <a:cubicBezTo>
                    <a:pt x="210" y="342"/>
                    <a:pt x="216" y="345"/>
                    <a:pt x="217" y="341"/>
                  </a:cubicBezTo>
                  <a:cubicBezTo>
                    <a:pt x="215" y="340"/>
                    <a:pt x="212" y="337"/>
                    <a:pt x="210" y="339"/>
                  </a:cubicBezTo>
                  <a:close/>
                  <a:moveTo>
                    <a:pt x="287" y="344"/>
                  </a:moveTo>
                  <a:cubicBezTo>
                    <a:pt x="293" y="347"/>
                    <a:pt x="302" y="357"/>
                    <a:pt x="307" y="347"/>
                  </a:cubicBezTo>
                  <a:cubicBezTo>
                    <a:pt x="302" y="339"/>
                    <a:pt x="293" y="337"/>
                    <a:pt x="287" y="344"/>
                  </a:cubicBezTo>
                  <a:close/>
                  <a:moveTo>
                    <a:pt x="397" y="340"/>
                  </a:moveTo>
                  <a:cubicBezTo>
                    <a:pt x="397" y="343"/>
                    <a:pt x="403" y="344"/>
                    <a:pt x="403" y="342"/>
                  </a:cubicBezTo>
                  <a:cubicBezTo>
                    <a:pt x="402" y="340"/>
                    <a:pt x="399" y="341"/>
                    <a:pt x="398" y="340"/>
                  </a:cubicBezTo>
                  <a:cubicBezTo>
                    <a:pt x="399" y="340"/>
                    <a:pt x="399" y="340"/>
                    <a:pt x="399" y="339"/>
                  </a:cubicBezTo>
                  <a:cubicBezTo>
                    <a:pt x="397" y="338"/>
                    <a:pt x="398" y="340"/>
                    <a:pt x="397" y="340"/>
                  </a:cubicBezTo>
                  <a:close/>
                  <a:moveTo>
                    <a:pt x="176" y="349"/>
                  </a:moveTo>
                  <a:cubicBezTo>
                    <a:pt x="171" y="346"/>
                    <a:pt x="167" y="342"/>
                    <a:pt x="162" y="340"/>
                  </a:cubicBezTo>
                  <a:cubicBezTo>
                    <a:pt x="162" y="347"/>
                    <a:pt x="171" y="353"/>
                    <a:pt x="176" y="349"/>
                  </a:cubicBezTo>
                  <a:close/>
                  <a:moveTo>
                    <a:pt x="347" y="341"/>
                  </a:moveTo>
                  <a:cubicBezTo>
                    <a:pt x="347" y="343"/>
                    <a:pt x="348" y="344"/>
                    <a:pt x="350" y="345"/>
                  </a:cubicBezTo>
                  <a:cubicBezTo>
                    <a:pt x="350" y="343"/>
                    <a:pt x="351" y="343"/>
                    <a:pt x="351" y="342"/>
                  </a:cubicBezTo>
                  <a:cubicBezTo>
                    <a:pt x="348" y="342"/>
                    <a:pt x="349" y="340"/>
                    <a:pt x="347" y="341"/>
                  </a:cubicBezTo>
                  <a:close/>
                  <a:moveTo>
                    <a:pt x="362" y="346"/>
                  </a:moveTo>
                  <a:cubicBezTo>
                    <a:pt x="365" y="347"/>
                    <a:pt x="365" y="345"/>
                    <a:pt x="368" y="345"/>
                  </a:cubicBezTo>
                  <a:cubicBezTo>
                    <a:pt x="369" y="344"/>
                    <a:pt x="371" y="341"/>
                    <a:pt x="369" y="341"/>
                  </a:cubicBezTo>
                  <a:cubicBezTo>
                    <a:pt x="368" y="343"/>
                    <a:pt x="363" y="342"/>
                    <a:pt x="362" y="346"/>
                  </a:cubicBezTo>
                  <a:close/>
                  <a:moveTo>
                    <a:pt x="329" y="351"/>
                  </a:moveTo>
                  <a:cubicBezTo>
                    <a:pt x="330" y="348"/>
                    <a:pt x="334" y="344"/>
                    <a:pt x="333" y="341"/>
                  </a:cubicBezTo>
                  <a:cubicBezTo>
                    <a:pt x="332" y="345"/>
                    <a:pt x="328" y="348"/>
                    <a:pt x="329" y="351"/>
                  </a:cubicBezTo>
                  <a:close/>
                  <a:moveTo>
                    <a:pt x="449" y="344"/>
                  </a:moveTo>
                  <a:cubicBezTo>
                    <a:pt x="451" y="345"/>
                    <a:pt x="451" y="343"/>
                    <a:pt x="451" y="341"/>
                  </a:cubicBezTo>
                  <a:cubicBezTo>
                    <a:pt x="450" y="341"/>
                    <a:pt x="449" y="343"/>
                    <a:pt x="449" y="344"/>
                  </a:cubicBezTo>
                  <a:close/>
                  <a:moveTo>
                    <a:pt x="543" y="347"/>
                  </a:moveTo>
                  <a:cubicBezTo>
                    <a:pt x="546" y="346"/>
                    <a:pt x="547" y="346"/>
                    <a:pt x="550" y="344"/>
                  </a:cubicBezTo>
                  <a:cubicBezTo>
                    <a:pt x="549" y="343"/>
                    <a:pt x="550" y="341"/>
                    <a:pt x="548" y="341"/>
                  </a:cubicBezTo>
                  <a:cubicBezTo>
                    <a:pt x="546" y="343"/>
                    <a:pt x="543" y="344"/>
                    <a:pt x="543" y="347"/>
                  </a:cubicBezTo>
                  <a:close/>
                  <a:moveTo>
                    <a:pt x="36" y="350"/>
                  </a:moveTo>
                  <a:cubicBezTo>
                    <a:pt x="35" y="347"/>
                    <a:pt x="33" y="342"/>
                    <a:pt x="30" y="342"/>
                  </a:cubicBezTo>
                  <a:cubicBezTo>
                    <a:pt x="32" y="344"/>
                    <a:pt x="33" y="351"/>
                    <a:pt x="36" y="350"/>
                  </a:cubicBezTo>
                  <a:close/>
                  <a:moveTo>
                    <a:pt x="261" y="343"/>
                  </a:moveTo>
                  <a:cubicBezTo>
                    <a:pt x="262" y="347"/>
                    <a:pt x="271" y="351"/>
                    <a:pt x="275" y="347"/>
                  </a:cubicBezTo>
                  <a:cubicBezTo>
                    <a:pt x="271" y="345"/>
                    <a:pt x="265" y="340"/>
                    <a:pt x="261" y="343"/>
                  </a:cubicBezTo>
                  <a:close/>
                  <a:moveTo>
                    <a:pt x="202" y="345"/>
                  </a:moveTo>
                  <a:cubicBezTo>
                    <a:pt x="203" y="345"/>
                    <a:pt x="204" y="346"/>
                    <a:pt x="204" y="347"/>
                  </a:cubicBezTo>
                  <a:cubicBezTo>
                    <a:pt x="207" y="346"/>
                    <a:pt x="209" y="346"/>
                    <a:pt x="210" y="344"/>
                  </a:cubicBezTo>
                  <a:cubicBezTo>
                    <a:pt x="208" y="343"/>
                    <a:pt x="204" y="341"/>
                    <a:pt x="202" y="345"/>
                  </a:cubicBezTo>
                  <a:close/>
                  <a:moveTo>
                    <a:pt x="509" y="347"/>
                  </a:moveTo>
                  <a:cubicBezTo>
                    <a:pt x="511" y="347"/>
                    <a:pt x="512" y="344"/>
                    <a:pt x="511" y="342"/>
                  </a:cubicBezTo>
                  <a:cubicBezTo>
                    <a:pt x="510" y="343"/>
                    <a:pt x="507" y="345"/>
                    <a:pt x="509" y="347"/>
                  </a:cubicBezTo>
                  <a:close/>
                  <a:moveTo>
                    <a:pt x="116" y="364"/>
                  </a:moveTo>
                  <a:cubicBezTo>
                    <a:pt x="115" y="352"/>
                    <a:pt x="110" y="346"/>
                    <a:pt x="101" y="343"/>
                  </a:cubicBezTo>
                  <a:cubicBezTo>
                    <a:pt x="103" y="353"/>
                    <a:pt x="107" y="361"/>
                    <a:pt x="116" y="364"/>
                  </a:cubicBezTo>
                  <a:close/>
                  <a:moveTo>
                    <a:pt x="405" y="346"/>
                  </a:moveTo>
                  <a:cubicBezTo>
                    <a:pt x="405" y="348"/>
                    <a:pt x="407" y="349"/>
                    <a:pt x="408" y="349"/>
                  </a:cubicBezTo>
                  <a:cubicBezTo>
                    <a:pt x="409" y="347"/>
                    <a:pt x="409" y="347"/>
                    <a:pt x="410" y="344"/>
                  </a:cubicBezTo>
                  <a:cubicBezTo>
                    <a:pt x="408" y="342"/>
                    <a:pt x="406" y="344"/>
                    <a:pt x="405" y="346"/>
                  </a:cubicBezTo>
                  <a:close/>
                  <a:moveTo>
                    <a:pt x="226" y="347"/>
                  </a:moveTo>
                  <a:cubicBezTo>
                    <a:pt x="224" y="347"/>
                    <a:pt x="222" y="343"/>
                    <a:pt x="219" y="344"/>
                  </a:cubicBezTo>
                  <a:cubicBezTo>
                    <a:pt x="220" y="347"/>
                    <a:pt x="225" y="347"/>
                    <a:pt x="226" y="347"/>
                  </a:cubicBezTo>
                  <a:close/>
                  <a:moveTo>
                    <a:pt x="334" y="350"/>
                  </a:moveTo>
                  <a:cubicBezTo>
                    <a:pt x="335" y="350"/>
                    <a:pt x="337" y="350"/>
                    <a:pt x="338" y="350"/>
                  </a:cubicBezTo>
                  <a:cubicBezTo>
                    <a:pt x="338" y="347"/>
                    <a:pt x="341" y="348"/>
                    <a:pt x="340" y="345"/>
                  </a:cubicBezTo>
                  <a:cubicBezTo>
                    <a:pt x="338" y="345"/>
                    <a:pt x="339" y="343"/>
                    <a:pt x="337" y="344"/>
                  </a:cubicBezTo>
                  <a:cubicBezTo>
                    <a:pt x="336" y="345"/>
                    <a:pt x="336" y="348"/>
                    <a:pt x="334" y="350"/>
                  </a:cubicBezTo>
                  <a:close/>
                  <a:moveTo>
                    <a:pt x="469" y="349"/>
                  </a:moveTo>
                  <a:cubicBezTo>
                    <a:pt x="472" y="349"/>
                    <a:pt x="471" y="345"/>
                    <a:pt x="472" y="344"/>
                  </a:cubicBezTo>
                  <a:cubicBezTo>
                    <a:pt x="468" y="343"/>
                    <a:pt x="468" y="347"/>
                    <a:pt x="469" y="349"/>
                  </a:cubicBezTo>
                  <a:close/>
                  <a:moveTo>
                    <a:pt x="322" y="347"/>
                  </a:moveTo>
                  <a:cubicBezTo>
                    <a:pt x="322" y="349"/>
                    <a:pt x="322" y="350"/>
                    <a:pt x="324" y="350"/>
                  </a:cubicBezTo>
                  <a:cubicBezTo>
                    <a:pt x="325" y="348"/>
                    <a:pt x="327" y="346"/>
                    <a:pt x="327" y="344"/>
                  </a:cubicBezTo>
                  <a:cubicBezTo>
                    <a:pt x="324" y="344"/>
                    <a:pt x="325" y="347"/>
                    <a:pt x="322" y="347"/>
                  </a:cubicBezTo>
                  <a:close/>
                  <a:moveTo>
                    <a:pt x="377" y="353"/>
                  </a:moveTo>
                  <a:cubicBezTo>
                    <a:pt x="382" y="353"/>
                    <a:pt x="380" y="347"/>
                    <a:pt x="383" y="345"/>
                  </a:cubicBezTo>
                  <a:cubicBezTo>
                    <a:pt x="378" y="345"/>
                    <a:pt x="379" y="350"/>
                    <a:pt x="377" y="353"/>
                  </a:cubicBezTo>
                  <a:close/>
                  <a:moveTo>
                    <a:pt x="410" y="351"/>
                  </a:moveTo>
                  <a:cubicBezTo>
                    <a:pt x="413" y="351"/>
                    <a:pt x="412" y="354"/>
                    <a:pt x="414" y="354"/>
                  </a:cubicBezTo>
                  <a:cubicBezTo>
                    <a:pt x="416" y="352"/>
                    <a:pt x="418" y="349"/>
                    <a:pt x="418" y="345"/>
                  </a:cubicBezTo>
                  <a:cubicBezTo>
                    <a:pt x="413" y="342"/>
                    <a:pt x="412" y="349"/>
                    <a:pt x="410" y="351"/>
                  </a:cubicBezTo>
                  <a:close/>
                  <a:moveTo>
                    <a:pt x="64" y="355"/>
                  </a:moveTo>
                  <a:cubicBezTo>
                    <a:pt x="60" y="353"/>
                    <a:pt x="59" y="348"/>
                    <a:pt x="56" y="345"/>
                  </a:cubicBezTo>
                  <a:cubicBezTo>
                    <a:pt x="56" y="351"/>
                    <a:pt x="59" y="356"/>
                    <a:pt x="64" y="355"/>
                  </a:cubicBezTo>
                  <a:close/>
                  <a:moveTo>
                    <a:pt x="134" y="346"/>
                  </a:moveTo>
                  <a:cubicBezTo>
                    <a:pt x="135" y="348"/>
                    <a:pt x="139" y="352"/>
                    <a:pt x="143" y="353"/>
                  </a:cubicBezTo>
                  <a:cubicBezTo>
                    <a:pt x="142" y="349"/>
                    <a:pt x="138" y="344"/>
                    <a:pt x="134" y="346"/>
                  </a:cubicBezTo>
                  <a:close/>
                  <a:moveTo>
                    <a:pt x="244" y="350"/>
                  </a:moveTo>
                  <a:cubicBezTo>
                    <a:pt x="245" y="349"/>
                    <a:pt x="247" y="350"/>
                    <a:pt x="247" y="348"/>
                  </a:cubicBezTo>
                  <a:cubicBezTo>
                    <a:pt x="244" y="347"/>
                    <a:pt x="239" y="346"/>
                    <a:pt x="237" y="347"/>
                  </a:cubicBezTo>
                  <a:cubicBezTo>
                    <a:pt x="240" y="347"/>
                    <a:pt x="241" y="350"/>
                    <a:pt x="244" y="350"/>
                  </a:cubicBezTo>
                  <a:close/>
                  <a:moveTo>
                    <a:pt x="212" y="347"/>
                  </a:moveTo>
                  <a:cubicBezTo>
                    <a:pt x="216" y="351"/>
                    <a:pt x="222" y="352"/>
                    <a:pt x="228" y="354"/>
                  </a:cubicBezTo>
                  <a:cubicBezTo>
                    <a:pt x="223" y="352"/>
                    <a:pt x="219" y="347"/>
                    <a:pt x="212" y="347"/>
                  </a:cubicBezTo>
                  <a:close/>
                  <a:moveTo>
                    <a:pt x="370" y="351"/>
                  </a:moveTo>
                  <a:cubicBezTo>
                    <a:pt x="372" y="350"/>
                    <a:pt x="372" y="352"/>
                    <a:pt x="373" y="351"/>
                  </a:cubicBezTo>
                  <a:cubicBezTo>
                    <a:pt x="373" y="349"/>
                    <a:pt x="376" y="350"/>
                    <a:pt x="375" y="347"/>
                  </a:cubicBezTo>
                  <a:cubicBezTo>
                    <a:pt x="372" y="346"/>
                    <a:pt x="371" y="349"/>
                    <a:pt x="370" y="351"/>
                  </a:cubicBezTo>
                  <a:close/>
                  <a:moveTo>
                    <a:pt x="227" y="348"/>
                  </a:moveTo>
                  <a:cubicBezTo>
                    <a:pt x="228" y="349"/>
                    <a:pt x="230" y="349"/>
                    <a:pt x="231" y="350"/>
                  </a:cubicBezTo>
                  <a:cubicBezTo>
                    <a:pt x="231" y="348"/>
                    <a:pt x="227" y="346"/>
                    <a:pt x="227" y="348"/>
                  </a:cubicBezTo>
                  <a:close/>
                  <a:moveTo>
                    <a:pt x="419" y="358"/>
                  </a:moveTo>
                  <a:cubicBezTo>
                    <a:pt x="423" y="357"/>
                    <a:pt x="423" y="352"/>
                    <a:pt x="425" y="349"/>
                  </a:cubicBezTo>
                  <a:cubicBezTo>
                    <a:pt x="424" y="348"/>
                    <a:pt x="424" y="347"/>
                    <a:pt x="422" y="347"/>
                  </a:cubicBezTo>
                  <a:cubicBezTo>
                    <a:pt x="422" y="351"/>
                    <a:pt x="417" y="354"/>
                    <a:pt x="419" y="358"/>
                  </a:cubicBezTo>
                  <a:close/>
                  <a:moveTo>
                    <a:pt x="445" y="364"/>
                  </a:moveTo>
                  <a:cubicBezTo>
                    <a:pt x="451" y="364"/>
                    <a:pt x="452" y="354"/>
                    <a:pt x="454" y="348"/>
                  </a:cubicBezTo>
                  <a:cubicBezTo>
                    <a:pt x="455" y="348"/>
                    <a:pt x="455" y="347"/>
                    <a:pt x="454" y="347"/>
                  </a:cubicBezTo>
                  <a:cubicBezTo>
                    <a:pt x="450" y="352"/>
                    <a:pt x="448" y="359"/>
                    <a:pt x="445" y="364"/>
                  </a:cubicBezTo>
                  <a:close/>
                  <a:moveTo>
                    <a:pt x="455" y="361"/>
                  </a:moveTo>
                  <a:cubicBezTo>
                    <a:pt x="458" y="360"/>
                    <a:pt x="461" y="354"/>
                    <a:pt x="462" y="348"/>
                  </a:cubicBezTo>
                  <a:cubicBezTo>
                    <a:pt x="461" y="349"/>
                    <a:pt x="461" y="347"/>
                    <a:pt x="460" y="347"/>
                  </a:cubicBezTo>
                  <a:cubicBezTo>
                    <a:pt x="458" y="351"/>
                    <a:pt x="454" y="358"/>
                    <a:pt x="455" y="361"/>
                  </a:cubicBezTo>
                  <a:close/>
                  <a:moveTo>
                    <a:pt x="586" y="351"/>
                  </a:moveTo>
                  <a:cubicBezTo>
                    <a:pt x="586" y="350"/>
                    <a:pt x="590" y="349"/>
                    <a:pt x="588" y="347"/>
                  </a:cubicBezTo>
                  <a:cubicBezTo>
                    <a:pt x="587" y="348"/>
                    <a:pt x="584" y="350"/>
                    <a:pt x="586" y="351"/>
                  </a:cubicBezTo>
                  <a:close/>
                  <a:moveTo>
                    <a:pt x="308" y="351"/>
                  </a:moveTo>
                  <a:cubicBezTo>
                    <a:pt x="310" y="352"/>
                    <a:pt x="311" y="350"/>
                    <a:pt x="314" y="351"/>
                  </a:cubicBezTo>
                  <a:cubicBezTo>
                    <a:pt x="314" y="349"/>
                    <a:pt x="312" y="349"/>
                    <a:pt x="310" y="348"/>
                  </a:cubicBezTo>
                  <a:cubicBezTo>
                    <a:pt x="310" y="349"/>
                    <a:pt x="308" y="349"/>
                    <a:pt x="308" y="351"/>
                  </a:cubicBezTo>
                  <a:close/>
                  <a:moveTo>
                    <a:pt x="341" y="350"/>
                  </a:moveTo>
                  <a:cubicBezTo>
                    <a:pt x="343" y="350"/>
                    <a:pt x="345" y="349"/>
                    <a:pt x="345" y="348"/>
                  </a:cubicBezTo>
                  <a:cubicBezTo>
                    <a:pt x="344" y="347"/>
                    <a:pt x="342" y="348"/>
                    <a:pt x="341" y="350"/>
                  </a:cubicBezTo>
                  <a:close/>
                  <a:moveTo>
                    <a:pt x="440" y="352"/>
                  </a:moveTo>
                  <a:cubicBezTo>
                    <a:pt x="442" y="352"/>
                    <a:pt x="444" y="349"/>
                    <a:pt x="442" y="348"/>
                  </a:cubicBezTo>
                  <a:cubicBezTo>
                    <a:pt x="442" y="349"/>
                    <a:pt x="440" y="350"/>
                    <a:pt x="440" y="352"/>
                  </a:cubicBezTo>
                  <a:close/>
                  <a:moveTo>
                    <a:pt x="502" y="348"/>
                  </a:moveTo>
                  <a:cubicBezTo>
                    <a:pt x="499" y="351"/>
                    <a:pt x="490" y="352"/>
                    <a:pt x="488" y="356"/>
                  </a:cubicBezTo>
                  <a:cubicBezTo>
                    <a:pt x="493" y="353"/>
                    <a:pt x="501" y="353"/>
                    <a:pt x="503" y="348"/>
                  </a:cubicBezTo>
                  <a:cubicBezTo>
                    <a:pt x="503" y="348"/>
                    <a:pt x="503" y="348"/>
                    <a:pt x="502" y="348"/>
                  </a:cubicBezTo>
                  <a:close/>
                  <a:moveTo>
                    <a:pt x="89" y="364"/>
                  </a:moveTo>
                  <a:cubicBezTo>
                    <a:pt x="88" y="358"/>
                    <a:pt x="84" y="353"/>
                    <a:pt x="81" y="349"/>
                  </a:cubicBezTo>
                  <a:cubicBezTo>
                    <a:pt x="82" y="355"/>
                    <a:pt x="84" y="361"/>
                    <a:pt x="89" y="364"/>
                  </a:cubicBezTo>
                  <a:close/>
                  <a:moveTo>
                    <a:pt x="358" y="351"/>
                  </a:moveTo>
                  <a:cubicBezTo>
                    <a:pt x="361" y="352"/>
                    <a:pt x="361" y="355"/>
                    <a:pt x="366" y="354"/>
                  </a:cubicBezTo>
                  <a:cubicBezTo>
                    <a:pt x="366" y="353"/>
                    <a:pt x="365" y="353"/>
                    <a:pt x="365" y="351"/>
                  </a:cubicBezTo>
                  <a:cubicBezTo>
                    <a:pt x="363" y="350"/>
                    <a:pt x="360" y="349"/>
                    <a:pt x="358" y="351"/>
                  </a:cubicBezTo>
                  <a:close/>
                  <a:moveTo>
                    <a:pt x="391" y="350"/>
                  </a:moveTo>
                  <a:cubicBezTo>
                    <a:pt x="388" y="355"/>
                    <a:pt x="385" y="361"/>
                    <a:pt x="383" y="366"/>
                  </a:cubicBezTo>
                  <a:cubicBezTo>
                    <a:pt x="385" y="368"/>
                    <a:pt x="387" y="367"/>
                    <a:pt x="391" y="367"/>
                  </a:cubicBezTo>
                  <a:cubicBezTo>
                    <a:pt x="393" y="362"/>
                    <a:pt x="396" y="356"/>
                    <a:pt x="398" y="350"/>
                  </a:cubicBezTo>
                  <a:cubicBezTo>
                    <a:pt x="396" y="349"/>
                    <a:pt x="394" y="350"/>
                    <a:pt x="391" y="350"/>
                  </a:cubicBezTo>
                  <a:close/>
                  <a:moveTo>
                    <a:pt x="422" y="361"/>
                  </a:moveTo>
                  <a:cubicBezTo>
                    <a:pt x="424" y="362"/>
                    <a:pt x="425" y="365"/>
                    <a:pt x="427" y="364"/>
                  </a:cubicBezTo>
                  <a:cubicBezTo>
                    <a:pt x="426" y="359"/>
                    <a:pt x="430" y="356"/>
                    <a:pt x="431" y="352"/>
                  </a:cubicBezTo>
                  <a:cubicBezTo>
                    <a:pt x="429" y="352"/>
                    <a:pt x="429" y="350"/>
                    <a:pt x="427" y="350"/>
                  </a:cubicBezTo>
                  <a:cubicBezTo>
                    <a:pt x="427" y="355"/>
                    <a:pt x="424" y="357"/>
                    <a:pt x="422" y="361"/>
                  </a:cubicBezTo>
                  <a:close/>
                  <a:moveTo>
                    <a:pt x="157" y="363"/>
                  </a:moveTo>
                  <a:cubicBezTo>
                    <a:pt x="156" y="356"/>
                    <a:pt x="150" y="354"/>
                    <a:pt x="147" y="351"/>
                  </a:cubicBezTo>
                  <a:cubicBezTo>
                    <a:pt x="148" y="358"/>
                    <a:pt x="152" y="361"/>
                    <a:pt x="157" y="363"/>
                  </a:cubicBezTo>
                  <a:close/>
                  <a:moveTo>
                    <a:pt x="202" y="353"/>
                  </a:moveTo>
                  <a:cubicBezTo>
                    <a:pt x="209" y="358"/>
                    <a:pt x="216" y="363"/>
                    <a:pt x="224" y="367"/>
                  </a:cubicBezTo>
                  <a:cubicBezTo>
                    <a:pt x="224" y="365"/>
                    <a:pt x="227" y="366"/>
                    <a:pt x="226" y="364"/>
                  </a:cubicBezTo>
                  <a:cubicBezTo>
                    <a:pt x="218" y="361"/>
                    <a:pt x="211" y="348"/>
                    <a:pt x="202" y="353"/>
                  </a:cubicBezTo>
                  <a:close/>
                  <a:moveTo>
                    <a:pt x="521" y="353"/>
                  </a:moveTo>
                  <a:cubicBezTo>
                    <a:pt x="524" y="353"/>
                    <a:pt x="526" y="353"/>
                    <a:pt x="527" y="351"/>
                  </a:cubicBezTo>
                  <a:cubicBezTo>
                    <a:pt x="524" y="351"/>
                    <a:pt x="523" y="352"/>
                    <a:pt x="521" y="353"/>
                  </a:cubicBezTo>
                  <a:close/>
                  <a:moveTo>
                    <a:pt x="132" y="354"/>
                  </a:moveTo>
                  <a:cubicBezTo>
                    <a:pt x="138" y="358"/>
                    <a:pt x="143" y="366"/>
                    <a:pt x="149" y="367"/>
                  </a:cubicBezTo>
                  <a:cubicBezTo>
                    <a:pt x="148" y="364"/>
                    <a:pt x="145" y="362"/>
                    <a:pt x="146" y="359"/>
                  </a:cubicBezTo>
                  <a:cubicBezTo>
                    <a:pt x="139" y="359"/>
                    <a:pt x="137" y="351"/>
                    <a:pt x="131" y="352"/>
                  </a:cubicBezTo>
                  <a:cubicBezTo>
                    <a:pt x="132" y="352"/>
                    <a:pt x="132" y="354"/>
                    <a:pt x="132" y="354"/>
                  </a:cubicBezTo>
                  <a:close/>
                  <a:moveTo>
                    <a:pt x="253" y="358"/>
                  </a:moveTo>
                  <a:cubicBezTo>
                    <a:pt x="256" y="359"/>
                    <a:pt x="257" y="356"/>
                    <a:pt x="259" y="355"/>
                  </a:cubicBezTo>
                  <a:cubicBezTo>
                    <a:pt x="259" y="354"/>
                    <a:pt x="259" y="353"/>
                    <a:pt x="258" y="351"/>
                  </a:cubicBezTo>
                  <a:cubicBezTo>
                    <a:pt x="257" y="351"/>
                    <a:pt x="257" y="351"/>
                    <a:pt x="256" y="351"/>
                  </a:cubicBezTo>
                  <a:cubicBezTo>
                    <a:pt x="254" y="353"/>
                    <a:pt x="256" y="356"/>
                    <a:pt x="253" y="358"/>
                  </a:cubicBezTo>
                  <a:close/>
                  <a:moveTo>
                    <a:pt x="73" y="359"/>
                  </a:moveTo>
                  <a:cubicBezTo>
                    <a:pt x="73" y="357"/>
                    <a:pt x="74" y="357"/>
                    <a:pt x="73" y="355"/>
                  </a:cubicBezTo>
                  <a:cubicBezTo>
                    <a:pt x="70" y="355"/>
                    <a:pt x="70" y="353"/>
                    <a:pt x="68" y="352"/>
                  </a:cubicBezTo>
                  <a:cubicBezTo>
                    <a:pt x="69" y="355"/>
                    <a:pt x="70" y="358"/>
                    <a:pt x="73" y="359"/>
                  </a:cubicBezTo>
                  <a:close/>
                  <a:moveTo>
                    <a:pt x="461" y="362"/>
                  </a:moveTo>
                  <a:cubicBezTo>
                    <a:pt x="466" y="362"/>
                    <a:pt x="467" y="357"/>
                    <a:pt x="468" y="353"/>
                  </a:cubicBezTo>
                  <a:cubicBezTo>
                    <a:pt x="467" y="353"/>
                    <a:pt x="467" y="352"/>
                    <a:pt x="465" y="352"/>
                  </a:cubicBezTo>
                  <a:cubicBezTo>
                    <a:pt x="464" y="356"/>
                    <a:pt x="462" y="359"/>
                    <a:pt x="461" y="362"/>
                  </a:cubicBezTo>
                  <a:close/>
                  <a:moveTo>
                    <a:pt x="171" y="359"/>
                  </a:moveTo>
                  <a:cubicBezTo>
                    <a:pt x="177" y="362"/>
                    <a:pt x="184" y="364"/>
                    <a:pt x="189" y="368"/>
                  </a:cubicBezTo>
                  <a:cubicBezTo>
                    <a:pt x="192" y="367"/>
                    <a:pt x="184" y="366"/>
                    <a:pt x="185" y="363"/>
                  </a:cubicBezTo>
                  <a:cubicBezTo>
                    <a:pt x="176" y="361"/>
                    <a:pt x="173" y="354"/>
                    <a:pt x="164" y="353"/>
                  </a:cubicBezTo>
                  <a:cubicBezTo>
                    <a:pt x="165" y="356"/>
                    <a:pt x="169" y="358"/>
                    <a:pt x="171" y="359"/>
                  </a:cubicBezTo>
                  <a:close/>
                  <a:moveTo>
                    <a:pt x="180" y="353"/>
                  </a:moveTo>
                  <a:cubicBezTo>
                    <a:pt x="180" y="353"/>
                    <a:pt x="180" y="354"/>
                    <a:pt x="179" y="354"/>
                  </a:cubicBezTo>
                  <a:cubicBezTo>
                    <a:pt x="194" y="367"/>
                    <a:pt x="213" y="378"/>
                    <a:pt x="230" y="390"/>
                  </a:cubicBezTo>
                  <a:cubicBezTo>
                    <a:pt x="230" y="388"/>
                    <a:pt x="229" y="386"/>
                    <a:pt x="231" y="385"/>
                  </a:cubicBezTo>
                  <a:cubicBezTo>
                    <a:pt x="234" y="385"/>
                    <a:pt x="235" y="387"/>
                    <a:pt x="238" y="387"/>
                  </a:cubicBezTo>
                  <a:cubicBezTo>
                    <a:pt x="219" y="375"/>
                    <a:pt x="199" y="365"/>
                    <a:pt x="180" y="353"/>
                  </a:cubicBezTo>
                  <a:close/>
                  <a:moveTo>
                    <a:pt x="269" y="353"/>
                  </a:moveTo>
                  <a:cubicBezTo>
                    <a:pt x="269" y="353"/>
                    <a:pt x="268" y="354"/>
                    <a:pt x="269" y="354"/>
                  </a:cubicBezTo>
                  <a:cubicBezTo>
                    <a:pt x="276" y="358"/>
                    <a:pt x="279" y="365"/>
                    <a:pt x="290" y="366"/>
                  </a:cubicBezTo>
                  <a:cubicBezTo>
                    <a:pt x="291" y="365"/>
                    <a:pt x="293" y="364"/>
                    <a:pt x="293" y="362"/>
                  </a:cubicBezTo>
                  <a:cubicBezTo>
                    <a:pt x="284" y="360"/>
                    <a:pt x="277" y="354"/>
                    <a:pt x="269" y="353"/>
                  </a:cubicBezTo>
                  <a:close/>
                  <a:moveTo>
                    <a:pt x="296" y="361"/>
                  </a:moveTo>
                  <a:cubicBezTo>
                    <a:pt x="303" y="360"/>
                    <a:pt x="297" y="354"/>
                    <a:pt x="293" y="353"/>
                  </a:cubicBezTo>
                  <a:cubicBezTo>
                    <a:pt x="289" y="352"/>
                    <a:pt x="281" y="353"/>
                    <a:pt x="277" y="353"/>
                  </a:cubicBezTo>
                  <a:cubicBezTo>
                    <a:pt x="283" y="353"/>
                    <a:pt x="291" y="362"/>
                    <a:pt x="296" y="361"/>
                  </a:cubicBezTo>
                  <a:close/>
                  <a:moveTo>
                    <a:pt x="342" y="353"/>
                  </a:moveTo>
                  <a:cubicBezTo>
                    <a:pt x="341" y="353"/>
                    <a:pt x="340" y="353"/>
                    <a:pt x="339" y="353"/>
                  </a:cubicBezTo>
                  <a:cubicBezTo>
                    <a:pt x="338" y="356"/>
                    <a:pt x="342" y="354"/>
                    <a:pt x="342" y="353"/>
                  </a:cubicBezTo>
                  <a:close/>
                  <a:moveTo>
                    <a:pt x="346" y="363"/>
                  </a:moveTo>
                  <a:cubicBezTo>
                    <a:pt x="348" y="360"/>
                    <a:pt x="349" y="356"/>
                    <a:pt x="352" y="353"/>
                  </a:cubicBezTo>
                  <a:cubicBezTo>
                    <a:pt x="349" y="352"/>
                    <a:pt x="346" y="360"/>
                    <a:pt x="346" y="363"/>
                  </a:cubicBezTo>
                  <a:close/>
                  <a:moveTo>
                    <a:pt x="368" y="357"/>
                  </a:moveTo>
                  <a:cubicBezTo>
                    <a:pt x="370" y="357"/>
                    <a:pt x="370" y="355"/>
                    <a:pt x="371" y="354"/>
                  </a:cubicBezTo>
                  <a:cubicBezTo>
                    <a:pt x="370" y="354"/>
                    <a:pt x="369" y="351"/>
                    <a:pt x="368" y="353"/>
                  </a:cubicBezTo>
                  <a:cubicBezTo>
                    <a:pt x="370" y="354"/>
                    <a:pt x="367" y="355"/>
                    <a:pt x="368" y="357"/>
                  </a:cubicBezTo>
                  <a:close/>
                  <a:moveTo>
                    <a:pt x="69" y="361"/>
                  </a:moveTo>
                  <a:cubicBezTo>
                    <a:pt x="69" y="358"/>
                    <a:pt x="66" y="358"/>
                    <a:pt x="68" y="355"/>
                  </a:cubicBezTo>
                  <a:cubicBezTo>
                    <a:pt x="66" y="356"/>
                    <a:pt x="67" y="353"/>
                    <a:pt x="65" y="353"/>
                  </a:cubicBezTo>
                  <a:cubicBezTo>
                    <a:pt x="66" y="356"/>
                    <a:pt x="66" y="360"/>
                    <a:pt x="69" y="361"/>
                  </a:cubicBezTo>
                  <a:close/>
                  <a:moveTo>
                    <a:pt x="332" y="356"/>
                  </a:moveTo>
                  <a:cubicBezTo>
                    <a:pt x="335" y="357"/>
                    <a:pt x="335" y="355"/>
                    <a:pt x="335" y="353"/>
                  </a:cubicBezTo>
                  <a:cubicBezTo>
                    <a:pt x="332" y="353"/>
                    <a:pt x="331" y="354"/>
                    <a:pt x="332" y="356"/>
                  </a:cubicBezTo>
                  <a:close/>
                  <a:moveTo>
                    <a:pt x="396" y="367"/>
                  </a:moveTo>
                  <a:cubicBezTo>
                    <a:pt x="401" y="366"/>
                    <a:pt x="402" y="360"/>
                    <a:pt x="404" y="356"/>
                  </a:cubicBezTo>
                  <a:cubicBezTo>
                    <a:pt x="403" y="355"/>
                    <a:pt x="403" y="354"/>
                    <a:pt x="402" y="353"/>
                  </a:cubicBezTo>
                  <a:cubicBezTo>
                    <a:pt x="399" y="358"/>
                    <a:pt x="397" y="362"/>
                    <a:pt x="396" y="367"/>
                  </a:cubicBezTo>
                  <a:close/>
                  <a:moveTo>
                    <a:pt x="516" y="372"/>
                  </a:moveTo>
                  <a:cubicBezTo>
                    <a:pt x="524" y="367"/>
                    <a:pt x="535" y="361"/>
                    <a:pt x="539" y="353"/>
                  </a:cubicBezTo>
                  <a:cubicBezTo>
                    <a:pt x="529" y="358"/>
                    <a:pt x="523" y="365"/>
                    <a:pt x="516" y="372"/>
                  </a:cubicBezTo>
                  <a:close/>
                  <a:moveTo>
                    <a:pt x="315" y="358"/>
                  </a:moveTo>
                  <a:cubicBezTo>
                    <a:pt x="318" y="357"/>
                    <a:pt x="320" y="359"/>
                    <a:pt x="322" y="357"/>
                  </a:cubicBezTo>
                  <a:cubicBezTo>
                    <a:pt x="322" y="353"/>
                    <a:pt x="315" y="353"/>
                    <a:pt x="315" y="358"/>
                  </a:cubicBezTo>
                  <a:close/>
                  <a:moveTo>
                    <a:pt x="56" y="362"/>
                  </a:moveTo>
                  <a:cubicBezTo>
                    <a:pt x="58" y="359"/>
                    <a:pt x="55" y="355"/>
                    <a:pt x="52" y="354"/>
                  </a:cubicBezTo>
                  <a:cubicBezTo>
                    <a:pt x="52" y="358"/>
                    <a:pt x="54" y="361"/>
                    <a:pt x="56" y="362"/>
                  </a:cubicBezTo>
                  <a:close/>
                  <a:moveTo>
                    <a:pt x="430" y="365"/>
                  </a:moveTo>
                  <a:cubicBezTo>
                    <a:pt x="431" y="362"/>
                    <a:pt x="435" y="358"/>
                    <a:pt x="434" y="354"/>
                  </a:cubicBezTo>
                  <a:cubicBezTo>
                    <a:pt x="432" y="358"/>
                    <a:pt x="429" y="363"/>
                    <a:pt x="430" y="365"/>
                  </a:cubicBezTo>
                  <a:close/>
                  <a:moveTo>
                    <a:pt x="128" y="372"/>
                  </a:moveTo>
                  <a:cubicBezTo>
                    <a:pt x="125" y="366"/>
                    <a:pt x="125" y="358"/>
                    <a:pt x="118" y="355"/>
                  </a:cubicBezTo>
                  <a:cubicBezTo>
                    <a:pt x="120" y="363"/>
                    <a:pt x="121" y="370"/>
                    <a:pt x="128" y="372"/>
                  </a:cubicBezTo>
                  <a:close/>
                  <a:moveTo>
                    <a:pt x="352" y="362"/>
                  </a:moveTo>
                  <a:cubicBezTo>
                    <a:pt x="354" y="360"/>
                    <a:pt x="357" y="361"/>
                    <a:pt x="360" y="359"/>
                  </a:cubicBezTo>
                  <a:cubicBezTo>
                    <a:pt x="359" y="357"/>
                    <a:pt x="357" y="356"/>
                    <a:pt x="354" y="355"/>
                  </a:cubicBezTo>
                  <a:cubicBezTo>
                    <a:pt x="354" y="358"/>
                    <a:pt x="350" y="360"/>
                    <a:pt x="352" y="362"/>
                  </a:cubicBezTo>
                  <a:close/>
                  <a:moveTo>
                    <a:pt x="338" y="359"/>
                  </a:moveTo>
                  <a:cubicBezTo>
                    <a:pt x="338" y="361"/>
                    <a:pt x="340" y="361"/>
                    <a:pt x="341" y="362"/>
                  </a:cubicBezTo>
                  <a:cubicBezTo>
                    <a:pt x="342" y="360"/>
                    <a:pt x="344" y="359"/>
                    <a:pt x="344" y="356"/>
                  </a:cubicBezTo>
                  <a:cubicBezTo>
                    <a:pt x="341" y="356"/>
                    <a:pt x="340" y="358"/>
                    <a:pt x="338" y="359"/>
                  </a:cubicBezTo>
                  <a:close/>
                  <a:moveTo>
                    <a:pt x="372" y="361"/>
                  </a:moveTo>
                  <a:cubicBezTo>
                    <a:pt x="374" y="361"/>
                    <a:pt x="374" y="362"/>
                    <a:pt x="375" y="362"/>
                  </a:cubicBezTo>
                  <a:cubicBezTo>
                    <a:pt x="375" y="359"/>
                    <a:pt x="377" y="359"/>
                    <a:pt x="378" y="358"/>
                  </a:cubicBezTo>
                  <a:cubicBezTo>
                    <a:pt x="377" y="358"/>
                    <a:pt x="377" y="357"/>
                    <a:pt x="377" y="356"/>
                  </a:cubicBezTo>
                  <a:cubicBezTo>
                    <a:pt x="374" y="356"/>
                    <a:pt x="374" y="359"/>
                    <a:pt x="372" y="361"/>
                  </a:cubicBezTo>
                  <a:close/>
                  <a:moveTo>
                    <a:pt x="259" y="359"/>
                  </a:moveTo>
                  <a:cubicBezTo>
                    <a:pt x="262" y="359"/>
                    <a:pt x="265" y="362"/>
                    <a:pt x="267" y="361"/>
                  </a:cubicBezTo>
                  <a:cubicBezTo>
                    <a:pt x="266" y="360"/>
                    <a:pt x="265" y="359"/>
                    <a:pt x="265" y="358"/>
                  </a:cubicBezTo>
                  <a:cubicBezTo>
                    <a:pt x="263" y="358"/>
                    <a:pt x="261" y="356"/>
                    <a:pt x="259" y="359"/>
                  </a:cubicBezTo>
                  <a:close/>
                  <a:moveTo>
                    <a:pt x="434" y="365"/>
                  </a:moveTo>
                  <a:cubicBezTo>
                    <a:pt x="438" y="365"/>
                    <a:pt x="439" y="359"/>
                    <a:pt x="439" y="357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61"/>
                    <a:pt x="434" y="362"/>
                    <a:pt x="434" y="365"/>
                  </a:cubicBezTo>
                  <a:close/>
                  <a:moveTo>
                    <a:pt x="508" y="359"/>
                  </a:moveTo>
                  <a:cubicBezTo>
                    <a:pt x="507" y="362"/>
                    <a:pt x="505" y="364"/>
                    <a:pt x="504" y="367"/>
                  </a:cubicBezTo>
                  <a:cubicBezTo>
                    <a:pt x="508" y="364"/>
                    <a:pt x="518" y="360"/>
                    <a:pt x="517" y="357"/>
                  </a:cubicBezTo>
                  <a:cubicBezTo>
                    <a:pt x="515" y="359"/>
                    <a:pt x="512" y="357"/>
                    <a:pt x="508" y="359"/>
                  </a:cubicBezTo>
                  <a:close/>
                  <a:moveTo>
                    <a:pt x="212" y="365"/>
                  </a:moveTo>
                  <a:cubicBezTo>
                    <a:pt x="208" y="363"/>
                    <a:pt x="204" y="358"/>
                    <a:pt x="201" y="358"/>
                  </a:cubicBezTo>
                  <a:cubicBezTo>
                    <a:pt x="204" y="361"/>
                    <a:pt x="209" y="365"/>
                    <a:pt x="212" y="365"/>
                  </a:cubicBezTo>
                  <a:close/>
                  <a:moveTo>
                    <a:pt x="230" y="362"/>
                  </a:moveTo>
                  <a:cubicBezTo>
                    <a:pt x="229" y="359"/>
                    <a:pt x="223" y="358"/>
                    <a:pt x="221" y="358"/>
                  </a:cubicBezTo>
                  <a:cubicBezTo>
                    <a:pt x="224" y="359"/>
                    <a:pt x="226" y="363"/>
                    <a:pt x="230" y="362"/>
                  </a:cubicBezTo>
                  <a:close/>
                  <a:moveTo>
                    <a:pt x="378" y="365"/>
                  </a:moveTo>
                  <a:cubicBezTo>
                    <a:pt x="381" y="364"/>
                    <a:pt x="383" y="360"/>
                    <a:pt x="382" y="358"/>
                  </a:cubicBezTo>
                  <a:cubicBezTo>
                    <a:pt x="381" y="360"/>
                    <a:pt x="379" y="362"/>
                    <a:pt x="378" y="365"/>
                  </a:cubicBezTo>
                  <a:close/>
                  <a:moveTo>
                    <a:pt x="402" y="367"/>
                  </a:moveTo>
                  <a:cubicBezTo>
                    <a:pt x="405" y="367"/>
                    <a:pt x="407" y="367"/>
                    <a:pt x="410" y="367"/>
                  </a:cubicBezTo>
                  <a:cubicBezTo>
                    <a:pt x="412" y="365"/>
                    <a:pt x="411" y="363"/>
                    <a:pt x="412" y="361"/>
                  </a:cubicBezTo>
                  <a:cubicBezTo>
                    <a:pt x="407" y="354"/>
                    <a:pt x="404" y="362"/>
                    <a:pt x="402" y="367"/>
                  </a:cubicBezTo>
                  <a:close/>
                  <a:moveTo>
                    <a:pt x="551" y="369"/>
                  </a:moveTo>
                  <a:cubicBezTo>
                    <a:pt x="547" y="371"/>
                    <a:pt x="543" y="375"/>
                    <a:pt x="540" y="378"/>
                  </a:cubicBezTo>
                  <a:cubicBezTo>
                    <a:pt x="528" y="387"/>
                    <a:pt x="515" y="396"/>
                    <a:pt x="502" y="403"/>
                  </a:cubicBezTo>
                  <a:cubicBezTo>
                    <a:pt x="498" y="405"/>
                    <a:pt x="493" y="406"/>
                    <a:pt x="490" y="411"/>
                  </a:cubicBezTo>
                  <a:cubicBezTo>
                    <a:pt x="526" y="402"/>
                    <a:pt x="553" y="382"/>
                    <a:pt x="574" y="358"/>
                  </a:cubicBezTo>
                  <a:cubicBezTo>
                    <a:pt x="575" y="358"/>
                    <a:pt x="575" y="357"/>
                    <a:pt x="574" y="358"/>
                  </a:cubicBezTo>
                  <a:cubicBezTo>
                    <a:pt x="567" y="363"/>
                    <a:pt x="559" y="365"/>
                    <a:pt x="551" y="369"/>
                  </a:cubicBezTo>
                  <a:close/>
                  <a:moveTo>
                    <a:pt x="313" y="360"/>
                  </a:moveTo>
                  <a:cubicBezTo>
                    <a:pt x="314" y="362"/>
                    <a:pt x="315" y="363"/>
                    <a:pt x="318" y="363"/>
                  </a:cubicBezTo>
                  <a:cubicBezTo>
                    <a:pt x="317" y="362"/>
                    <a:pt x="319" y="362"/>
                    <a:pt x="318" y="360"/>
                  </a:cubicBezTo>
                  <a:cubicBezTo>
                    <a:pt x="316" y="361"/>
                    <a:pt x="315" y="359"/>
                    <a:pt x="313" y="360"/>
                  </a:cubicBezTo>
                  <a:close/>
                  <a:moveTo>
                    <a:pt x="173" y="365"/>
                  </a:moveTo>
                  <a:cubicBezTo>
                    <a:pt x="172" y="362"/>
                    <a:pt x="168" y="360"/>
                    <a:pt x="166" y="361"/>
                  </a:cubicBezTo>
                  <a:cubicBezTo>
                    <a:pt x="169" y="362"/>
                    <a:pt x="170" y="365"/>
                    <a:pt x="173" y="365"/>
                  </a:cubicBezTo>
                  <a:close/>
                  <a:moveTo>
                    <a:pt x="254" y="362"/>
                  </a:moveTo>
                  <a:cubicBezTo>
                    <a:pt x="259" y="363"/>
                    <a:pt x="266" y="366"/>
                    <a:pt x="272" y="365"/>
                  </a:cubicBezTo>
                  <a:cubicBezTo>
                    <a:pt x="266" y="365"/>
                    <a:pt x="258" y="360"/>
                    <a:pt x="254" y="362"/>
                  </a:cubicBezTo>
                  <a:close/>
                  <a:moveTo>
                    <a:pt x="301" y="363"/>
                  </a:moveTo>
                  <a:cubicBezTo>
                    <a:pt x="303" y="364"/>
                    <a:pt x="305" y="365"/>
                    <a:pt x="307" y="365"/>
                  </a:cubicBezTo>
                  <a:cubicBezTo>
                    <a:pt x="307" y="364"/>
                    <a:pt x="308" y="363"/>
                    <a:pt x="308" y="363"/>
                  </a:cubicBezTo>
                  <a:cubicBezTo>
                    <a:pt x="307" y="361"/>
                    <a:pt x="302" y="360"/>
                    <a:pt x="301" y="363"/>
                  </a:cubicBezTo>
                  <a:close/>
                  <a:moveTo>
                    <a:pt x="106" y="368"/>
                  </a:moveTo>
                  <a:cubicBezTo>
                    <a:pt x="106" y="364"/>
                    <a:pt x="104" y="362"/>
                    <a:pt x="102" y="361"/>
                  </a:cubicBezTo>
                  <a:cubicBezTo>
                    <a:pt x="103" y="364"/>
                    <a:pt x="104" y="366"/>
                    <a:pt x="106" y="368"/>
                  </a:cubicBezTo>
                  <a:close/>
                  <a:moveTo>
                    <a:pt x="321" y="364"/>
                  </a:moveTo>
                  <a:cubicBezTo>
                    <a:pt x="322" y="364"/>
                    <a:pt x="324" y="364"/>
                    <a:pt x="324" y="362"/>
                  </a:cubicBezTo>
                  <a:cubicBezTo>
                    <a:pt x="323" y="362"/>
                    <a:pt x="323" y="361"/>
                    <a:pt x="322" y="361"/>
                  </a:cubicBezTo>
                  <a:cubicBezTo>
                    <a:pt x="322" y="363"/>
                    <a:pt x="320" y="362"/>
                    <a:pt x="321" y="364"/>
                  </a:cubicBezTo>
                  <a:close/>
                  <a:moveTo>
                    <a:pt x="490" y="365"/>
                  </a:moveTo>
                  <a:cubicBezTo>
                    <a:pt x="491" y="365"/>
                    <a:pt x="491" y="366"/>
                    <a:pt x="492" y="367"/>
                  </a:cubicBezTo>
                  <a:cubicBezTo>
                    <a:pt x="493" y="366"/>
                    <a:pt x="497" y="364"/>
                    <a:pt x="496" y="361"/>
                  </a:cubicBezTo>
                  <a:cubicBezTo>
                    <a:pt x="494" y="363"/>
                    <a:pt x="491" y="363"/>
                    <a:pt x="490" y="365"/>
                  </a:cubicBezTo>
                  <a:close/>
                  <a:moveTo>
                    <a:pt x="133" y="365"/>
                  </a:moveTo>
                  <a:cubicBezTo>
                    <a:pt x="131" y="365"/>
                    <a:pt x="130" y="361"/>
                    <a:pt x="129" y="364"/>
                  </a:cubicBezTo>
                  <a:cubicBezTo>
                    <a:pt x="132" y="368"/>
                    <a:pt x="132" y="375"/>
                    <a:pt x="137" y="379"/>
                  </a:cubicBezTo>
                  <a:cubicBezTo>
                    <a:pt x="136" y="373"/>
                    <a:pt x="134" y="371"/>
                    <a:pt x="133" y="365"/>
                  </a:cubicBezTo>
                  <a:close/>
                  <a:moveTo>
                    <a:pt x="233" y="365"/>
                  </a:moveTo>
                  <a:cubicBezTo>
                    <a:pt x="235" y="366"/>
                    <a:pt x="238" y="366"/>
                    <a:pt x="239" y="364"/>
                  </a:cubicBezTo>
                  <a:cubicBezTo>
                    <a:pt x="236" y="363"/>
                    <a:pt x="233" y="362"/>
                    <a:pt x="233" y="365"/>
                  </a:cubicBezTo>
                  <a:close/>
                  <a:moveTo>
                    <a:pt x="357" y="365"/>
                  </a:moveTo>
                  <a:cubicBezTo>
                    <a:pt x="358" y="365"/>
                    <a:pt x="359" y="365"/>
                    <a:pt x="360" y="365"/>
                  </a:cubicBezTo>
                  <a:cubicBezTo>
                    <a:pt x="360" y="364"/>
                    <a:pt x="360" y="363"/>
                    <a:pt x="360" y="362"/>
                  </a:cubicBezTo>
                  <a:cubicBezTo>
                    <a:pt x="358" y="363"/>
                    <a:pt x="357" y="363"/>
                    <a:pt x="357" y="365"/>
                  </a:cubicBezTo>
                  <a:close/>
                  <a:moveTo>
                    <a:pt x="364" y="365"/>
                  </a:moveTo>
                  <a:cubicBezTo>
                    <a:pt x="366" y="366"/>
                    <a:pt x="366" y="365"/>
                    <a:pt x="367" y="364"/>
                  </a:cubicBezTo>
                  <a:cubicBezTo>
                    <a:pt x="366" y="363"/>
                    <a:pt x="366" y="363"/>
                    <a:pt x="365" y="362"/>
                  </a:cubicBezTo>
                  <a:cubicBezTo>
                    <a:pt x="365" y="364"/>
                    <a:pt x="363" y="363"/>
                    <a:pt x="364" y="365"/>
                  </a:cubicBezTo>
                  <a:close/>
                  <a:moveTo>
                    <a:pt x="78" y="367"/>
                  </a:moveTo>
                  <a:cubicBezTo>
                    <a:pt x="78" y="365"/>
                    <a:pt x="77" y="363"/>
                    <a:pt x="74" y="364"/>
                  </a:cubicBezTo>
                  <a:cubicBezTo>
                    <a:pt x="74" y="366"/>
                    <a:pt x="76" y="366"/>
                    <a:pt x="78" y="367"/>
                  </a:cubicBezTo>
                  <a:close/>
                  <a:moveTo>
                    <a:pt x="414" y="366"/>
                  </a:moveTo>
                  <a:cubicBezTo>
                    <a:pt x="416" y="366"/>
                    <a:pt x="417" y="365"/>
                    <a:pt x="417" y="364"/>
                  </a:cubicBezTo>
                  <a:cubicBezTo>
                    <a:pt x="415" y="363"/>
                    <a:pt x="414" y="364"/>
                    <a:pt x="414" y="366"/>
                  </a:cubicBezTo>
                  <a:close/>
                  <a:moveTo>
                    <a:pt x="73" y="373"/>
                  </a:moveTo>
                  <a:cubicBezTo>
                    <a:pt x="72" y="369"/>
                    <a:pt x="68" y="364"/>
                    <a:pt x="64" y="365"/>
                  </a:cubicBezTo>
                  <a:cubicBezTo>
                    <a:pt x="67" y="368"/>
                    <a:pt x="69" y="371"/>
                    <a:pt x="73" y="373"/>
                  </a:cubicBezTo>
                  <a:close/>
                  <a:moveTo>
                    <a:pt x="160" y="373"/>
                  </a:moveTo>
                  <a:cubicBezTo>
                    <a:pt x="160" y="371"/>
                    <a:pt x="160" y="370"/>
                    <a:pt x="160" y="369"/>
                  </a:cubicBezTo>
                  <a:cubicBezTo>
                    <a:pt x="157" y="371"/>
                    <a:pt x="155" y="363"/>
                    <a:pt x="152" y="365"/>
                  </a:cubicBezTo>
                  <a:cubicBezTo>
                    <a:pt x="153" y="369"/>
                    <a:pt x="157" y="371"/>
                    <a:pt x="160" y="373"/>
                  </a:cubicBezTo>
                  <a:close/>
                  <a:moveTo>
                    <a:pt x="227" y="400"/>
                  </a:moveTo>
                  <a:cubicBezTo>
                    <a:pt x="227" y="398"/>
                    <a:pt x="228" y="398"/>
                    <a:pt x="230" y="398"/>
                  </a:cubicBezTo>
                  <a:cubicBezTo>
                    <a:pt x="229" y="393"/>
                    <a:pt x="223" y="393"/>
                    <a:pt x="221" y="389"/>
                  </a:cubicBezTo>
                  <a:cubicBezTo>
                    <a:pt x="205" y="382"/>
                    <a:pt x="190" y="370"/>
                    <a:pt x="174" y="365"/>
                  </a:cubicBezTo>
                  <a:cubicBezTo>
                    <a:pt x="189" y="379"/>
                    <a:pt x="206" y="391"/>
                    <a:pt x="227" y="400"/>
                  </a:cubicBezTo>
                  <a:close/>
                  <a:moveTo>
                    <a:pt x="326" y="370"/>
                  </a:moveTo>
                  <a:cubicBezTo>
                    <a:pt x="327" y="368"/>
                    <a:pt x="328" y="366"/>
                    <a:pt x="329" y="364"/>
                  </a:cubicBezTo>
                  <a:cubicBezTo>
                    <a:pt x="327" y="364"/>
                    <a:pt x="324" y="369"/>
                    <a:pt x="326" y="370"/>
                  </a:cubicBezTo>
                  <a:close/>
                  <a:moveTo>
                    <a:pt x="330" y="369"/>
                  </a:moveTo>
                  <a:cubicBezTo>
                    <a:pt x="334" y="369"/>
                    <a:pt x="334" y="367"/>
                    <a:pt x="337" y="367"/>
                  </a:cubicBezTo>
                  <a:cubicBezTo>
                    <a:pt x="337" y="365"/>
                    <a:pt x="335" y="365"/>
                    <a:pt x="334" y="364"/>
                  </a:cubicBezTo>
                  <a:cubicBezTo>
                    <a:pt x="333" y="366"/>
                    <a:pt x="331" y="367"/>
                    <a:pt x="330" y="369"/>
                  </a:cubicBezTo>
                  <a:close/>
                  <a:moveTo>
                    <a:pt x="518" y="365"/>
                  </a:moveTo>
                  <a:cubicBezTo>
                    <a:pt x="518" y="365"/>
                    <a:pt x="517" y="364"/>
                    <a:pt x="516" y="364"/>
                  </a:cubicBezTo>
                  <a:cubicBezTo>
                    <a:pt x="509" y="370"/>
                    <a:pt x="499" y="373"/>
                    <a:pt x="492" y="379"/>
                  </a:cubicBezTo>
                  <a:cubicBezTo>
                    <a:pt x="504" y="380"/>
                    <a:pt x="511" y="371"/>
                    <a:pt x="518" y="365"/>
                  </a:cubicBezTo>
                  <a:close/>
                  <a:moveTo>
                    <a:pt x="310" y="367"/>
                  </a:moveTo>
                  <a:cubicBezTo>
                    <a:pt x="311" y="367"/>
                    <a:pt x="314" y="368"/>
                    <a:pt x="313" y="367"/>
                  </a:cubicBezTo>
                  <a:cubicBezTo>
                    <a:pt x="311" y="368"/>
                    <a:pt x="313" y="364"/>
                    <a:pt x="311" y="365"/>
                  </a:cubicBezTo>
                  <a:cubicBezTo>
                    <a:pt x="311" y="366"/>
                    <a:pt x="310" y="366"/>
                    <a:pt x="310" y="367"/>
                  </a:cubicBezTo>
                  <a:close/>
                  <a:moveTo>
                    <a:pt x="470" y="371"/>
                  </a:moveTo>
                  <a:cubicBezTo>
                    <a:pt x="473" y="369"/>
                    <a:pt x="477" y="368"/>
                    <a:pt x="480" y="366"/>
                  </a:cubicBezTo>
                  <a:cubicBezTo>
                    <a:pt x="475" y="364"/>
                    <a:pt x="468" y="368"/>
                    <a:pt x="470" y="371"/>
                  </a:cubicBezTo>
                  <a:close/>
                  <a:moveTo>
                    <a:pt x="240" y="368"/>
                  </a:moveTo>
                  <a:cubicBezTo>
                    <a:pt x="245" y="372"/>
                    <a:pt x="265" y="388"/>
                    <a:pt x="270" y="379"/>
                  </a:cubicBezTo>
                  <a:cubicBezTo>
                    <a:pt x="261" y="375"/>
                    <a:pt x="252" y="363"/>
                    <a:pt x="240" y="368"/>
                  </a:cubicBezTo>
                  <a:close/>
                  <a:moveTo>
                    <a:pt x="305" y="368"/>
                  </a:moveTo>
                  <a:cubicBezTo>
                    <a:pt x="303" y="367"/>
                    <a:pt x="302" y="366"/>
                    <a:pt x="299" y="366"/>
                  </a:cubicBezTo>
                  <a:cubicBezTo>
                    <a:pt x="298" y="369"/>
                    <a:pt x="304" y="370"/>
                    <a:pt x="305" y="368"/>
                  </a:cubicBezTo>
                  <a:close/>
                  <a:moveTo>
                    <a:pt x="113" y="381"/>
                  </a:moveTo>
                  <a:cubicBezTo>
                    <a:pt x="116" y="381"/>
                    <a:pt x="118" y="380"/>
                    <a:pt x="120" y="382"/>
                  </a:cubicBezTo>
                  <a:cubicBezTo>
                    <a:pt x="119" y="383"/>
                    <a:pt x="116" y="382"/>
                    <a:pt x="115" y="384"/>
                  </a:cubicBezTo>
                  <a:cubicBezTo>
                    <a:pt x="119" y="386"/>
                    <a:pt x="122" y="389"/>
                    <a:pt x="126" y="391"/>
                  </a:cubicBezTo>
                  <a:cubicBezTo>
                    <a:pt x="122" y="382"/>
                    <a:pt x="119" y="368"/>
                    <a:pt x="109" y="367"/>
                  </a:cubicBezTo>
                  <a:cubicBezTo>
                    <a:pt x="110" y="372"/>
                    <a:pt x="113" y="376"/>
                    <a:pt x="113" y="381"/>
                  </a:cubicBezTo>
                  <a:close/>
                  <a:moveTo>
                    <a:pt x="228" y="368"/>
                  </a:moveTo>
                  <a:cubicBezTo>
                    <a:pt x="230" y="368"/>
                    <a:pt x="232" y="368"/>
                    <a:pt x="232" y="367"/>
                  </a:cubicBezTo>
                  <a:cubicBezTo>
                    <a:pt x="231" y="367"/>
                    <a:pt x="230" y="367"/>
                    <a:pt x="229" y="367"/>
                  </a:cubicBezTo>
                  <a:cubicBezTo>
                    <a:pt x="229" y="367"/>
                    <a:pt x="229" y="368"/>
                    <a:pt x="228" y="368"/>
                  </a:cubicBezTo>
                  <a:close/>
                  <a:moveTo>
                    <a:pt x="348" y="368"/>
                  </a:moveTo>
                  <a:cubicBezTo>
                    <a:pt x="350" y="370"/>
                    <a:pt x="353" y="372"/>
                    <a:pt x="355" y="373"/>
                  </a:cubicBezTo>
                  <a:cubicBezTo>
                    <a:pt x="356" y="372"/>
                    <a:pt x="358" y="370"/>
                    <a:pt x="358" y="367"/>
                  </a:cubicBezTo>
                  <a:cubicBezTo>
                    <a:pt x="354" y="368"/>
                    <a:pt x="351" y="365"/>
                    <a:pt x="348" y="368"/>
                  </a:cubicBezTo>
                  <a:close/>
                  <a:moveTo>
                    <a:pt x="495" y="371"/>
                  </a:moveTo>
                  <a:cubicBezTo>
                    <a:pt x="496" y="369"/>
                    <a:pt x="500" y="370"/>
                    <a:pt x="501" y="368"/>
                  </a:cubicBezTo>
                  <a:cubicBezTo>
                    <a:pt x="499" y="365"/>
                    <a:pt x="494" y="369"/>
                    <a:pt x="495" y="371"/>
                  </a:cubicBezTo>
                  <a:close/>
                  <a:moveTo>
                    <a:pt x="61" y="385"/>
                  </a:moveTo>
                  <a:cubicBezTo>
                    <a:pt x="58" y="377"/>
                    <a:pt x="54" y="371"/>
                    <a:pt x="47" y="367"/>
                  </a:cubicBezTo>
                  <a:cubicBezTo>
                    <a:pt x="47" y="377"/>
                    <a:pt x="54" y="381"/>
                    <a:pt x="61" y="385"/>
                  </a:cubicBezTo>
                  <a:close/>
                  <a:moveTo>
                    <a:pt x="171" y="371"/>
                  </a:moveTo>
                  <a:cubicBezTo>
                    <a:pt x="169" y="370"/>
                    <a:pt x="167" y="366"/>
                    <a:pt x="165" y="368"/>
                  </a:cubicBezTo>
                  <a:cubicBezTo>
                    <a:pt x="167" y="369"/>
                    <a:pt x="169" y="372"/>
                    <a:pt x="171" y="371"/>
                  </a:cubicBezTo>
                  <a:close/>
                  <a:moveTo>
                    <a:pt x="264" y="368"/>
                  </a:moveTo>
                  <a:cubicBezTo>
                    <a:pt x="266" y="371"/>
                    <a:pt x="271" y="371"/>
                    <a:pt x="272" y="375"/>
                  </a:cubicBezTo>
                  <a:cubicBezTo>
                    <a:pt x="273" y="369"/>
                    <a:pt x="278" y="377"/>
                    <a:pt x="281" y="372"/>
                  </a:cubicBezTo>
                  <a:cubicBezTo>
                    <a:pt x="276" y="370"/>
                    <a:pt x="268" y="369"/>
                    <a:pt x="264" y="368"/>
                  </a:cubicBezTo>
                  <a:close/>
                  <a:moveTo>
                    <a:pt x="434" y="370"/>
                  </a:moveTo>
                  <a:cubicBezTo>
                    <a:pt x="435" y="369"/>
                    <a:pt x="435" y="367"/>
                    <a:pt x="433" y="367"/>
                  </a:cubicBezTo>
                  <a:cubicBezTo>
                    <a:pt x="432" y="368"/>
                    <a:pt x="432" y="371"/>
                    <a:pt x="434" y="370"/>
                  </a:cubicBezTo>
                  <a:close/>
                  <a:moveTo>
                    <a:pt x="360" y="375"/>
                  </a:moveTo>
                  <a:cubicBezTo>
                    <a:pt x="361" y="372"/>
                    <a:pt x="364" y="371"/>
                    <a:pt x="365" y="368"/>
                  </a:cubicBezTo>
                  <a:cubicBezTo>
                    <a:pt x="361" y="368"/>
                    <a:pt x="359" y="374"/>
                    <a:pt x="360" y="375"/>
                  </a:cubicBezTo>
                  <a:close/>
                  <a:moveTo>
                    <a:pt x="467" y="375"/>
                  </a:moveTo>
                  <a:cubicBezTo>
                    <a:pt x="466" y="378"/>
                    <a:pt x="464" y="381"/>
                    <a:pt x="462" y="384"/>
                  </a:cubicBezTo>
                  <a:cubicBezTo>
                    <a:pt x="473" y="380"/>
                    <a:pt x="482" y="378"/>
                    <a:pt x="488" y="369"/>
                  </a:cubicBezTo>
                  <a:cubicBezTo>
                    <a:pt x="480" y="366"/>
                    <a:pt x="475" y="374"/>
                    <a:pt x="467" y="375"/>
                  </a:cubicBezTo>
                  <a:close/>
                  <a:moveTo>
                    <a:pt x="143" y="384"/>
                  </a:moveTo>
                  <a:cubicBezTo>
                    <a:pt x="149" y="388"/>
                    <a:pt x="154" y="392"/>
                    <a:pt x="159" y="396"/>
                  </a:cubicBezTo>
                  <a:cubicBezTo>
                    <a:pt x="157" y="382"/>
                    <a:pt x="148" y="374"/>
                    <a:pt x="137" y="368"/>
                  </a:cubicBezTo>
                  <a:cubicBezTo>
                    <a:pt x="139" y="374"/>
                    <a:pt x="141" y="379"/>
                    <a:pt x="143" y="384"/>
                  </a:cubicBezTo>
                  <a:close/>
                  <a:moveTo>
                    <a:pt x="365" y="375"/>
                  </a:moveTo>
                  <a:cubicBezTo>
                    <a:pt x="366" y="375"/>
                    <a:pt x="367" y="375"/>
                    <a:pt x="368" y="376"/>
                  </a:cubicBezTo>
                  <a:cubicBezTo>
                    <a:pt x="369" y="373"/>
                    <a:pt x="371" y="372"/>
                    <a:pt x="371" y="368"/>
                  </a:cubicBezTo>
                  <a:cubicBezTo>
                    <a:pt x="366" y="368"/>
                    <a:pt x="367" y="373"/>
                    <a:pt x="365" y="375"/>
                  </a:cubicBezTo>
                  <a:close/>
                  <a:moveTo>
                    <a:pt x="417" y="373"/>
                  </a:moveTo>
                  <a:cubicBezTo>
                    <a:pt x="421" y="375"/>
                    <a:pt x="422" y="372"/>
                    <a:pt x="423" y="369"/>
                  </a:cubicBezTo>
                  <a:cubicBezTo>
                    <a:pt x="421" y="369"/>
                    <a:pt x="421" y="369"/>
                    <a:pt x="418" y="368"/>
                  </a:cubicBezTo>
                  <a:cubicBezTo>
                    <a:pt x="417" y="370"/>
                    <a:pt x="417" y="371"/>
                    <a:pt x="417" y="373"/>
                  </a:cubicBezTo>
                  <a:close/>
                  <a:moveTo>
                    <a:pt x="388" y="372"/>
                  </a:moveTo>
                  <a:cubicBezTo>
                    <a:pt x="388" y="371"/>
                    <a:pt x="390" y="371"/>
                    <a:pt x="389" y="370"/>
                  </a:cubicBezTo>
                  <a:cubicBezTo>
                    <a:pt x="389" y="369"/>
                    <a:pt x="387" y="369"/>
                    <a:pt x="385" y="369"/>
                  </a:cubicBezTo>
                  <a:cubicBezTo>
                    <a:pt x="385" y="371"/>
                    <a:pt x="387" y="371"/>
                    <a:pt x="388" y="372"/>
                  </a:cubicBezTo>
                  <a:close/>
                  <a:moveTo>
                    <a:pt x="398" y="375"/>
                  </a:moveTo>
                  <a:cubicBezTo>
                    <a:pt x="400" y="375"/>
                    <a:pt x="403" y="375"/>
                    <a:pt x="405" y="375"/>
                  </a:cubicBezTo>
                  <a:cubicBezTo>
                    <a:pt x="406" y="374"/>
                    <a:pt x="407" y="372"/>
                    <a:pt x="408" y="370"/>
                  </a:cubicBezTo>
                  <a:cubicBezTo>
                    <a:pt x="402" y="368"/>
                    <a:pt x="399" y="370"/>
                    <a:pt x="398" y="375"/>
                  </a:cubicBezTo>
                  <a:close/>
                  <a:moveTo>
                    <a:pt x="411" y="375"/>
                  </a:moveTo>
                  <a:cubicBezTo>
                    <a:pt x="413" y="373"/>
                    <a:pt x="414" y="372"/>
                    <a:pt x="414" y="369"/>
                  </a:cubicBezTo>
                  <a:cubicBezTo>
                    <a:pt x="412" y="369"/>
                    <a:pt x="410" y="373"/>
                    <a:pt x="411" y="375"/>
                  </a:cubicBezTo>
                  <a:close/>
                  <a:moveTo>
                    <a:pt x="237" y="370"/>
                  </a:moveTo>
                  <a:cubicBezTo>
                    <a:pt x="234" y="368"/>
                    <a:pt x="232" y="373"/>
                    <a:pt x="230" y="371"/>
                  </a:cubicBezTo>
                  <a:cubicBezTo>
                    <a:pt x="237" y="379"/>
                    <a:pt x="247" y="384"/>
                    <a:pt x="256" y="390"/>
                  </a:cubicBezTo>
                  <a:cubicBezTo>
                    <a:pt x="259" y="389"/>
                    <a:pt x="260" y="386"/>
                    <a:pt x="264" y="385"/>
                  </a:cubicBezTo>
                  <a:cubicBezTo>
                    <a:pt x="257" y="381"/>
                    <a:pt x="245" y="374"/>
                    <a:pt x="237" y="370"/>
                  </a:cubicBezTo>
                  <a:close/>
                  <a:moveTo>
                    <a:pt x="374" y="375"/>
                  </a:moveTo>
                  <a:cubicBezTo>
                    <a:pt x="374" y="373"/>
                    <a:pt x="377" y="373"/>
                    <a:pt x="377" y="371"/>
                  </a:cubicBezTo>
                  <a:cubicBezTo>
                    <a:pt x="377" y="370"/>
                    <a:pt x="376" y="370"/>
                    <a:pt x="375" y="370"/>
                  </a:cubicBezTo>
                  <a:cubicBezTo>
                    <a:pt x="376" y="372"/>
                    <a:pt x="373" y="374"/>
                    <a:pt x="374" y="375"/>
                  </a:cubicBezTo>
                  <a:close/>
                  <a:moveTo>
                    <a:pt x="392" y="375"/>
                  </a:moveTo>
                  <a:cubicBezTo>
                    <a:pt x="394" y="374"/>
                    <a:pt x="396" y="373"/>
                    <a:pt x="396" y="370"/>
                  </a:cubicBezTo>
                  <a:cubicBezTo>
                    <a:pt x="393" y="369"/>
                    <a:pt x="392" y="372"/>
                    <a:pt x="392" y="375"/>
                  </a:cubicBezTo>
                  <a:close/>
                  <a:moveTo>
                    <a:pt x="453" y="374"/>
                  </a:moveTo>
                  <a:cubicBezTo>
                    <a:pt x="454" y="372"/>
                    <a:pt x="461" y="372"/>
                    <a:pt x="459" y="370"/>
                  </a:cubicBezTo>
                  <a:cubicBezTo>
                    <a:pt x="458" y="371"/>
                    <a:pt x="458" y="370"/>
                    <a:pt x="457" y="370"/>
                  </a:cubicBezTo>
                  <a:cubicBezTo>
                    <a:pt x="456" y="371"/>
                    <a:pt x="452" y="374"/>
                    <a:pt x="453" y="374"/>
                  </a:cubicBezTo>
                  <a:close/>
                  <a:moveTo>
                    <a:pt x="70" y="378"/>
                  </a:moveTo>
                  <a:cubicBezTo>
                    <a:pt x="67" y="375"/>
                    <a:pt x="66" y="372"/>
                    <a:pt x="62" y="370"/>
                  </a:cubicBezTo>
                  <a:cubicBezTo>
                    <a:pt x="63" y="374"/>
                    <a:pt x="66" y="378"/>
                    <a:pt x="70" y="378"/>
                  </a:cubicBezTo>
                  <a:close/>
                  <a:moveTo>
                    <a:pt x="101" y="391"/>
                  </a:moveTo>
                  <a:cubicBezTo>
                    <a:pt x="100" y="388"/>
                    <a:pt x="97" y="388"/>
                    <a:pt x="97" y="385"/>
                  </a:cubicBezTo>
                  <a:cubicBezTo>
                    <a:pt x="88" y="382"/>
                    <a:pt x="82" y="374"/>
                    <a:pt x="75" y="371"/>
                  </a:cubicBezTo>
                  <a:cubicBezTo>
                    <a:pt x="81" y="380"/>
                    <a:pt x="92" y="384"/>
                    <a:pt x="101" y="391"/>
                  </a:cubicBezTo>
                  <a:close/>
                  <a:moveTo>
                    <a:pt x="97" y="379"/>
                  </a:moveTo>
                  <a:cubicBezTo>
                    <a:pt x="96" y="375"/>
                    <a:pt x="94" y="372"/>
                    <a:pt x="91" y="371"/>
                  </a:cubicBezTo>
                  <a:cubicBezTo>
                    <a:pt x="92" y="375"/>
                    <a:pt x="95" y="376"/>
                    <a:pt x="97" y="379"/>
                  </a:cubicBezTo>
                  <a:close/>
                  <a:moveTo>
                    <a:pt x="333" y="373"/>
                  </a:moveTo>
                  <a:cubicBezTo>
                    <a:pt x="335" y="373"/>
                    <a:pt x="336" y="373"/>
                    <a:pt x="336" y="371"/>
                  </a:cubicBezTo>
                  <a:cubicBezTo>
                    <a:pt x="334" y="371"/>
                    <a:pt x="333" y="372"/>
                    <a:pt x="333" y="373"/>
                  </a:cubicBezTo>
                  <a:close/>
                  <a:moveTo>
                    <a:pt x="378" y="375"/>
                  </a:moveTo>
                  <a:cubicBezTo>
                    <a:pt x="379" y="376"/>
                    <a:pt x="383" y="376"/>
                    <a:pt x="383" y="375"/>
                  </a:cubicBezTo>
                  <a:cubicBezTo>
                    <a:pt x="382" y="374"/>
                    <a:pt x="381" y="373"/>
                    <a:pt x="380" y="372"/>
                  </a:cubicBezTo>
                  <a:cubicBezTo>
                    <a:pt x="379" y="373"/>
                    <a:pt x="378" y="374"/>
                    <a:pt x="378" y="375"/>
                  </a:cubicBezTo>
                  <a:close/>
                  <a:moveTo>
                    <a:pt x="181" y="383"/>
                  </a:moveTo>
                  <a:cubicBezTo>
                    <a:pt x="178" y="380"/>
                    <a:pt x="172" y="381"/>
                    <a:pt x="172" y="376"/>
                  </a:cubicBezTo>
                  <a:cubicBezTo>
                    <a:pt x="168" y="377"/>
                    <a:pt x="169" y="375"/>
                    <a:pt x="168" y="374"/>
                  </a:cubicBezTo>
                  <a:cubicBezTo>
                    <a:pt x="167" y="374"/>
                    <a:pt x="167" y="375"/>
                    <a:pt x="166" y="375"/>
                  </a:cubicBezTo>
                  <a:cubicBezTo>
                    <a:pt x="169" y="379"/>
                    <a:pt x="176" y="382"/>
                    <a:pt x="181" y="383"/>
                  </a:cubicBezTo>
                  <a:close/>
                  <a:moveTo>
                    <a:pt x="108" y="409"/>
                  </a:moveTo>
                  <a:cubicBezTo>
                    <a:pt x="105" y="389"/>
                    <a:pt x="84" y="386"/>
                    <a:pt x="71" y="376"/>
                  </a:cubicBezTo>
                  <a:cubicBezTo>
                    <a:pt x="80" y="390"/>
                    <a:pt x="96" y="398"/>
                    <a:pt x="108" y="409"/>
                  </a:cubicBezTo>
                  <a:close/>
                  <a:moveTo>
                    <a:pt x="439" y="381"/>
                  </a:moveTo>
                  <a:cubicBezTo>
                    <a:pt x="443" y="381"/>
                    <a:pt x="447" y="381"/>
                    <a:pt x="448" y="377"/>
                  </a:cubicBezTo>
                  <a:cubicBezTo>
                    <a:pt x="445" y="375"/>
                    <a:pt x="440" y="378"/>
                    <a:pt x="439" y="381"/>
                  </a:cubicBezTo>
                  <a:close/>
                  <a:moveTo>
                    <a:pt x="305" y="378"/>
                  </a:moveTo>
                  <a:cubicBezTo>
                    <a:pt x="307" y="378"/>
                    <a:pt x="308" y="378"/>
                    <a:pt x="309" y="377"/>
                  </a:cubicBezTo>
                  <a:cubicBezTo>
                    <a:pt x="307" y="377"/>
                    <a:pt x="305" y="375"/>
                    <a:pt x="305" y="378"/>
                  </a:cubicBezTo>
                  <a:close/>
                  <a:moveTo>
                    <a:pt x="347" y="378"/>
                  </a:moveTo>
                  <a:cubicBezTo>
                    <a:pt x="347" y="377"/>
                    <a:pt x="343" y="376"/>
                    <a:pt x="343" y="377"/>
                  </a:cubicBezTo>
                  <a:cubicBezTo>
                    <a:pt x="344" y="378"/>
                    <a:pt x="346" y="378"/>
                    <a:pt x="347" y="378"/>
                  </a:cubicBezTo>
                  <a:close/>
                  <a:moveTo>
                    <a:pt x="366" y="378"/>
                  </a:moveTo>
                  <a:cubicBezTo>
                    <a:pt x="364" y="379"/>
                    <a:pt x="364" y="378"/>
                    <a:pt x="363" y="378"/>
                  </a:cubicBezTo>
                  <a:cubicBezTo>
                    <a:pt x="363" y="381"/>
                    <a:pt x="365" y="380"/>
                    <a:pt x="366" y="378"/>
                  </a:cubicBezTo>
                  <a:close/>
                  <a:moveTo>
                    <a:pt x="413" y="379"/>
                  </a:moveTo>
                  <a:cubicBezTo>
                    <a:pt x="412" y="382"/>
                    <a:pt x="410" y="383"/>
                    <a:pt x="409" y="387"/>
                  </a:cubicBezTo>
                  <a:cubicBezTo>
                    <a:pt x="416" y="387"/>
                    <a:pt x="419" y="382"/>
                    <a:pt x="418" y="378"/>
                  </a:cubicBezTo>
                  <a:cubicBezTo>
                    <a:pt x="417" y="379"/>
                    <a:pt x="415" y="379"/>
                    <a:pt x="413" y="379"/>
                  </a:cubicBezTo>
                  <a:close/>
                  <a:moveTo>
                    <a:pt x="426" y="382"/>
                  </a:moveTo>
                  <a:cubicBezTo>
                    <a:pt x="427" y="380"/>
                    <a:pt x="429" y="381"/>
                    <a:pt x="430" y="379"/>
                  </a:cubicBezTo>
                  <a:cubicBezTo>
                    <a:pt x="430" y="379"/>
                    <a:pt x="430" y="378"/>
                    <a:pt x="430" y="378"/>
                  </a:cubicBezTo>
                  <a:cubicBezTo>
                    <a:pt x="429" y="379"/>
                    <a:pt x="424" y="380"/>
                    <a:pt x="426" y="382"/>
                  </a:cubicBezTo>
                  <a:close/>
                  <a:moveTo>
                    <a:pt x="311" y="382"/>
                  </a:moveTo>
                  <a:cubicBezTo>
                    <a:pt x="314" y="382"/>
                    <a:pt x="315" y="381"/>
                    <a:pt x="315" y="379"/>
                  </a:cubicBezTo>
                  <a:cubicBezTo>
                    <a:pt x="313" y="379"/>
                    <a:pt x="311" y="379"/>
                    <a:pt x="311" y="382"/>
                  </a:cubicBezTo>
                  <a:close/>
                  <a:moveTo>
                    <a:pt x="439" y="392"/>
                  </a:moveTo>
                  <a:cubicBezTo>
                    <a:pt x="444" y="391"/>
                    <a:pt x="452" y="389"/>
                    <a:pt x="457" y="386"/>
                  </a:cubicBezTo>
                  <a:cubicBezTo>
                    <a:pt x="457" y="383"/>
                    <a:pt x="458" y="381"/>
                    <a:pt x="459" y="379"/>
                  </a:cubicBezTo>
                  <a:cubicBezTo>
                    <a:pt x="450" y="380"/>
                    <a:pt x="442" y="386"/>
                    <a:pt x="439" y="392"/>
                  </a:cubicBezTo>
                  <a:close/>
                  <a:moveTo>
                    <a:pt x="323" y="384"/>
                  </a:moveTo>
                  <a:cubicBezTo>
                    <a:pt x="325" y="384"/>
                    <a:pt x="327" y="384"/>
                    <a:pt x="329" y="385"/>
                  </a:cubicBezTo>
                  <a:cubicBezTo>
                    <a:pt x="330" y="383"/>
                    <a:pt x="331" y="382"/>
                    <a:pt x="332" y="380"/>
                  </a:cubicBezTo>
                  <a:cubicBezTo>
                    <a:pt x="328" y="378"/>
                    <a:pt x="323" y="379"/>
                    <a:pt x="323" y="384"/>
                  </a:cubicBezTo>
                  <a:close/>
                  <a:moveTo>
                    <a:pt x="112" y="391"/>
                  </a:moveTo>
                  <a:cubicBezTo>
                    <a:pt x="108" y="388"/>
                    <a:pt x="107" y="382"/>
                    <a:pt x="102" y="380"/>
                  </a:cubicBezTo>
                  <a:cubicBezTo>
                    <a:pt x="102" y="386"/>
                    <a:pt x="108" y="391"/>
                    <a:pt x="112" y="391"/>
                  </a:cubicBezTo>
                  <a:close/>
                  <a:moveTo>
                    <a:pt x="139" y="401"/>
                  </a:moveTo>
                  <a:cubicBezTo>
                    <a:pt x="137" y="392"/>
                    <a:pt x="134" y="383"/>
                    <a:pt x="126" y="380"/>
                  </a:cubicBezTo>
                  <a:cubicBezTo>
                    <a:pt x="129" y="388"/>
                    <a:pt x="131" y="398"/>
                    <a:pt x="139" y="401"/>
                  </a:cubicBezTo>
                  <a:close/>
                  <a:moveTo>
                    <a:pt x="495" y="389"/>
                  </a:moveTo>
                  <a:cubicBezTo>
                    <a:pt x="481" y="399"/>
                    <a:pt x="465" y="410"/>
                    <a:pt x="445" y="416"/>
                  </a:cubicBezTo>
                  <a:cubicBezTo>
                    <a:pt x="458" y="418"/>
                    <a:pt x="469" y="415"/>
                    <a:pt x="479" y="409"/>
                  </a:cubicBezTo>
                  <a:cubicBezTo>
                    <a:pt x="479" y="406"/>
                    <a:pt x="481" y="405"/>
                    <a:pt x="483" y="404"/>
                  </a:cubicBezTo>
                  <a:cubicBezTo>
                    <a:pt x="501" y="401"/>
                    <a:pt x="514" y="389"/>
                    <a:pt x="527" y="380"/>
                  </a:cubicBezTo>
                  <a:cubicBezTo>
                    <a:pt x="516" y="383"/>
                    <a:pt x="507" y="387"/>
                    <a:pt x="495" y="389"/>
                  </a:cubicBezTo>
                  <a:close/>
                  <a:moveTo>
                    <a:pt x="350" y="386"/>
                  </a:moveTo>
                  <a:cubicBezTo>
                    <a:pt x="350" y="385"/>
                    <a:pt x="351" y="385"/>
                    <a:pt x="351" y="383"/>
                  </a:cubicBezTo>
                  <a:cubicBezTo>
                    <a:pt x="348" y="383"/>
                    <a:pt x="344" y="380"/>
                    <a:pt x="342" y="381"/>
                  </a:cubicBezTo>
                  <a:cubicBezTo>
                    <a:pt x="345" y="383"/>
                    <a:pt x="346" y="385"/>
                    <a:pt x="350" y="386"/>
                  </a:cubicBezTo>
                  <a:close/>
                  <a:moveTo>
                    <a:pt x="402" y="382"/>
                  </a:moveTo>
                  <a:cubicBezTo>
                    <a:pt x="402" y="382"/>
                    <a:pt x="402" y="381"/>
                    <a:pt x="403" y="381"/>
                  </a:cubicBezTo>
                  <a:cubicBezTo>
                    <a:pt x="402" y="381"/>
                    <a:pt x="401" y="381"/>
                    <a:pt x="400" y="381"/>
                  </a:cubicBezTo>
                  <a:cubicBezTo>
                    <a:pt x="400" y="382"/>
                    <a:pt x="401" y="383"/>
                    <a:pt x="402" y="382"/>
                  </a:cubicBezTo>
                  <a:close/>
                  <a:moveTo>
                    <a:pt x="386" y="387"/>
                  </a:moveTo>
                  <a:cubicBezTo>
                    <a:pt x="388" y="386"/>
                    <a:pt x="390" y="384"/>
                    <a:pt x="391" y="381"/>
                  </a:cubicBezTo>
                  <a:cubicBezTo>
                    <a:pt x="390" y="381"/>
                    <a:pt x="389" y="381"/>
                    <a:pt x="388" y="381"/>
                  </a:cubicBezTo>
                  <a:cubicBezTo>
                    <a:pt x="388" y="385"/>
                    <a:pt x="386" y="384"/>
                    <a:pt x="386" y="387"/>
                  </a:cubicBezTo>
                  <a:close/>
                  <a:moveTo>
                    <a:pt x="270" y="384"/>
                  </a:moveTo>
                  <a:cubicBezTo>
                    <a:pt x="271" y="386"/>
                    <a:pt x="274" y="386"/>
                    <a:pt x="276" y="387"/>
                  </a:cubicBezTo>
                  <a:cubicBezTo>
                    <a:pt x="277" y="386"/>
                    <a:pt x="278" y="386"/>
                    <a:pt x="278" y="384"/>
                  </a:cubicBezTo>
                  <a:cubicBezTo>
                    <a:pt x="275" y="381"/>
                    <a:pt x="273" y="382"/>
                    <a:pt x="270" y="384"/>
                  </a:cubicBezTo>
                  <a:close/>
                  <a:moveTo>
                    <a:pt x="374" y="385"/>
                  </a:moveTo>
                  <a:cubicBezTo>
                    <a:pt x="376" y="386"/>
                    <a:pt x="379" y="386"/>
                    <a:pt x="382" y="387"/>
                  </a:cubicBezTo>
                  <a:cubicBezTo>
                    <a:pt x="382" y="385"/>
                    <a:pt x="383" y="384"/>
                    <a:pt x="383" y="382"/>
                  </a:cubicBezTo>
                  <a:cubicBezTo>
                    <a:pt x="379" y="382"/>
                    <a:pt x="373" y="380"/>
                    <a:pt x="374" y="385"/>
                  </a:cubicBezTo>
                  <a:close/>
                  <a:moveTo>
                    <a:pt x="85" y="401"/>
                  </a:moveTo>
                  <a:cubicBezTo>
                    <a:pt x="80" y="394"/>
                    <a:pt x="74" y="385"/>
                    <a:pt x="66" y="383"/>
                  </a:cubicBezTo>
                  <a:cubicBezTo>
                    <a:pt x="72" y="389"/>
                    <a:pt x="77" y="399"/>
                    <a:pt x="85" y="401"/>
                  </a:cubicBezTo>
                  <a:close/>
                  <a:moveTo>
                    <a:pt x="391" y="388"/>
                  </a:moveTo>
                  <a:cubicBezTo>
                    <a:pt x="392" y="389"/>
                    <a:pt x="399" y="388"/>
                    <a:pt x="400" y="387"/>
                  </a:cubicBezTo>
                  <a:cubicBezTo>
                    <a:pt x="399" y="385"/>
                    <a:pt x="395" y="384"/>
                    <a:pt x="392" y="382"/>
                  </a:cubicBezTo>
                  <a:cubicBezTo>
                    <a:pt x="392" y="385"/>
                    <a:pt x="391" y="386"/>
                    <a:pt x="391" y="388"/>
                  </a:cubicBezTo>
                  <a:close/>
                  <a:moveTo>
                    <a:pt x="295" y="390"/>
                  </a:moveTo>
                  <a:cubicBezTo>
                    <a:pt x="295" y="388"/>
                    <a:pt x="296" y="388"/>
                    <a:pt x="296" y="386"/>
                  </a:cubicBezTo>
                  <a:cubicBezTo>
                    <a:pt x="293" y="385"/>
                    <a:pt x="293" y="387"/>
                    <a:pt x="290" y="387"/>
                  </a:cubicBezTo>
                  <a:cubicBezTo>
                    <a:pt x="291" y="389"/>
                    <a:pt x="292" y="390"/>
                    <a:pt x="295" y="390"/>
                  </a:cubicBezTo>
                  <a:close/>
                  <a:moveTo>
                    <a:pt x="295" y="383"/>
                  </a:moveTo>
                  <a:cubicBezTo>
                    <a:pt x="292" y="383"/>
                    <a:pt x="290" y="384"/>
                    <a:pt x="289" y="386"/>
                  </a:cubicBezTo>
                  <a:cubicBezTo>
                    <a:pt x="290" y="387"/>
                    <a:pt x="294" y="385"/>
                    <a:pt x="295" y="383"/>
                  </a:cubicBezTo>
                  <a:close/>
                  <a:moveTo>
                    <a:pt x="309" y="384"/>
                  </a:moveTo>
                  <a:cubicBezTo>
                    <a:pt x="308" y="386"/>
                    <a:pt x="313" y="387"/>
                    <a:pt x="313" y="384"/>
                  </a:cubicBezTo>
                  <a:cubicBezTo>
                    <a:pt x="312" y="383"/>
                    <a:pt x="310" y="383"/>
                    <a:pt x="309" y="384"/>
                  </a:cubicBezTo>
                  <a:close/>
                  <a:moveTo>
                    <a:pt x="337" y="385"/>
                  </a:moveTo>
                  <a:cubicBezTo>
                    <a:pt x="337" y="385"/>
                    <a:pt x="338" y="385"/>
                    <a:pt x="338" y="385"/>
                  </a:cubicBezTo>
                  <a:cubicBezTo>
                    <a:pt x="339" y="384"/>
                    <a:pt x="338" y="383"/>
                    <a:pt x="337" y="383"/>
                  </a:cubicBezTo>
                  <a:cubicBezTo>
                    <a:pt x="337" y="384"/>
                    <a:pt x="336" y="384"/>
                    <a:pt x="337" y="385"/>
                  </a:cubicBezTo>
                  <a:close/>
                  <a:moveTo>
                    <a:pt x="354" y="387"/>
                  </a:moveTo>
                  <a:cubicBezTo>
                    <a:pt x="354" y="386"/>
                    <a:pt x="358" y="385"/>
                    <a:pt x="355" y="384"/>
                  </a:cubicBezTo>
                  <a:cubicBezTo>
                    <a:pt x="355" y="385"/>
                    <a:pt x="352" y="386"/>
                    <a:pt x="354" y="387"/>
                  </a:cubicBezTo>
                  <a:close/>
                  <a:moveTo>
                    <a:pt x="161" y="389"/>
                  </a:moveTo>
                  <a:cubicBezTo>
                    <a:pt x="162" y="388"/>
                    <a:pt x="164" y="389"/>
                    <a:pt x="164" y="388"/>
                  </a:cubicBezTo>
                  <a:cubicBezTo>
                    <a:pt x="162" y="387"/>
                    <a:pt x="161" y="384"/>
                    <a:pt x="159" y="385"/>
                  </a:cubicBezTo>
                  <a:cubicBezTo>
                    <a:pt x="160" y="386"/>
                    <a:pt x="161" y="387"/>
                    <a:pt x="161" y="389"/>
                  </a:cubicBezTo>
                  <a:close/>
                  <a:moveTo>
                    <a:pt x="422" y="392"/>
                  </a:moveTo>
                  <a:cubicBezTo>
                    <a:pt x="429" y="394"/>
                    <a:pt x="432" y="390"/>
                    <a:pt x="437" y="389"/>
                  </a:cubicBezTo>
                  <a:cubicBezTo>
                    <a:pt x="436" y="387"/>
                    <a:pt x="440" y="385"/>
                    <a:pt x="437" y="385"/>
                  </a:cubicBezTo>
                  <a:cubicBezTo>
                    <a:pt x="431" y="387"/>
                    <a:pt x="425" y="386"/>
                    <a:pt x="422" y="392"/>
                  </a:cubicBezTo>
                  <a:close/>
                  <a:moveTo>
                    <a:pt x="479" y="387"/>
                  </a:moveTo>
                  <a:cubicBezTo>
                    <a:pt x="480" y="386"/>
                    <a:pt x="481" y="385"/>
                    <a:pt x="482" y="387"/>
                  </a:cubicBezTo>
                  <a:cubicBezTo>
                    <a:pt x="483" y="384"/>
                    <a:pt x="479" y="385"/>
                    <a:pt x="479" y="387"/>
                  </a:cubicBezTo>
                  <a:close/>
                  <a:moveTo>
                    <a:pt x="321" y="386"/>
                  </a:moveTo>
                  <a:cubicBezTo>
                    <a:pt x="318" y="389"/>
                    <a:pt x="328" y="390"/>
                    <a:pt x="328" y="387"/>
                  </a:cubicBezTo>
                  <a:cubicBezTo>
                    <a:pt x="325" y="387"/>
                    <a:pt x="323" y="384"/>
                    <a:pt x="321" y="386"/>
                  </a:cubicBezTo>
                  <a:close/>
                  <a:moveTo>
                    <a:pt x="358" y="388"/>
                  </a:moveTo>
                  <a:cubicBezTo>
                    <a:pt x="360" y="389"/>
                    <a:pt x="360" y="388"/>
                    <a:pt x="363" y="388"/>
                  </a:cubicBezTo>
                  <a:cubicBezTo>
                    <a:pt x="363" y="387"/>
                    <a:pt x="363" y="387"/>
                    <a:pt x="363" y="386"/>
                  </a:cubicBezTo>
                  <a:cubicBezTo>
                    <a:pt x="362" y="385"/>
                    <a:pt x="357" y="385"/>
                    <a:pt x="358" y="388"/>
                  </a:cubicBezTo>
                  <a:close/>
                  <a:moveTo>
                    <a:pt x="457" y="391"/>
                  </a:moveTo>
                  <a:cubicBezTo>
                    <a:pt x="462" y="391"/>
                    <a:pt x="463" y="388"/>
                    <a:pt x="466" y="386"/>
                  </a:cubicBezTo>
                  <a:cubicBezTo>
                    <a:pt x="463" y="388"/>
                    <a:pt x="459" y="388"/>
                    <a:pt x="457" y="391"/>
                  </a:cubicBezTo>
                  <a:close/>
                  <a:moveTo>
                    <a:pt x="260" y="392"/>
                  </a:moveTo>
                  <a:cubicBezTo>
                    <a:pt x="265" y="395"/>
                    <a:pt x="271" y="393"/>
                    <a:pt x="274" y="389"/>
                  </a:cubicBezTo>
                  <a:cubicBezTo>
                    <a:pt x="270" y="384"/>
                    <a:pt x="263" y="388"/>
                    <a:pt x="260" y="392"/>
                  </a:cubicBezTo>
                  <a:close/>
                  <a:moveTo>
                    <a:pt x="299" y="395"/>
                  </a:moveTo>
                  <a:cubicBezTo>
                    <a:pt x="300" y="393"/>
                    <a:pt x="301" y="390"/>
                    <a:pt x="304" y="390"/>
                  </a:cubicBezTo>
                  <a:cubicBezTo>
                    <a:pt x="304" y="388"/>
                    <a:pt x="302" y="387"/>
                    <a:pt x="300" y="387"/>
                  </a:cubicBezTo>
                  <a:cubicBezTo>
                    <a:pt x="300" y="389"/>
                    <a:pt x="295" y="393"/>
                    <a:pt x="299" y="395"/>
                  </a:cubicBezTo>
                  <a:close/>
                  <a:moveTo>
                    <a:pt x="44" y="389"/>
                  </a:moveTo>
                  <a:cubicBezTo>
                    <a:pt x="48" y="394"/>
                    <a:pt x="52" y="400"/>
                    <a:pt x="57" y="404"/>
                  </a:cubicBezTo>
                  <a:cubicBezTo>
                    <a:pt x="55" y="397"/>
                    <a:pt x="49" y="388"/>
                    <a:pt x="44" y="389"/>
                  </a:cubicBezTo>
                  <a:close/>
                  <a:moveTo>
                    <a:pt x="334" y="391"/>
                  </a:moveTo>
                  <a:cubicBezTo>
                    <a:pt x="337" y="390"/>
                    <a:pt x="344" y="393"/>
                    <a:pt x="347" y="392"/>
                  </a:cubicBezTo>
                  <a:cubicBezTo>
                    <a:pt x="347" y="387"/>
                    <a:pt x="339" y="390"/>
                    <a:pt x="335" y="388"/>
                  </a:cubicBezTo>
                  <a:cubicBezTo>
                    <a:pt x="335" y="389"/>
                    <a:pt x="334" y="390"/>
                    <a:pt x="334" y="391"/>
                  </a:cubicBezTo>
                  <a:close/>
                  <a:moveTo>
                    <a:pt x="72" y="403"/>
                  </a:moveTo>
                  <a:cubicBezTo>
                    <a:pt x="70" y="394"/>
                    <a:pt x="60" y="392"/>
                    <a:pt x="55" y="389"/>
                  </a:cubicBezTo>
                  <a:cubicBezTo>
                    <a:pt x="60" y="394"/>
                    <a:pt x="64" y="400"/>
                    <a:pt x="72" y="403"/>
                  </a:cubicBezTo>
                  <a:close/>
                  <a:moveTo>
                    <a:pt x="229" y="405"/>
                  </a:moveTo>
                  <a:cubicBezTo>
                    <a:pt x="217" y="402"/>
                    <a:pt x="208" y="393"/>
                    <a:pt x="198" y="390"/>
                  </a:cubicBezTo>
                  <a:cubicBezTo>
                    <a:pt x="208" y="395"/>
                    <a:pt x="217" y="405"/>
                    <a:pt x="229" y="405"/>
                  </a:cubicBezTo>
                  <a:close/>
                  <a:moveTo>
                    <a:pt x="236" y="391"/>
                  </a:moveTo>
                  <a:cubicBezTo>
                    <a:pt x="236" y="396"/>
                    <a:pt x="240" y="396"/>
                    <a:pt x="242" y="398"/>
                  </a:cubicBezTo>
                  <a:cubicBezTo>
                    <a:pt x="245" y="395"/>
                    <a:pt x="249" y="397"/>
                    <a:pt x="251" y="393"/>
                  </a:cubicBezTo>
                  <a:cubicBezTo>
                    <a:pt x="246" y="387"/>
                    <a:pt x="241" y="391"/>
                    <a:pt x="236" y="391"/>
                  </a:cubicBezTo>
                  <a:close/>
                  <a:moveTo>
                    <a:pt x="318" y="395"/>
                  </a:moveTo>
                  <a:cubicBezTo>
                    <a:pt x="315" y="396"/>
                    <a:pt x="312" y="398"/>
                    <a:pt x="312" y="402"/>
                  </a:cubicBezTo>
                  <a:cubicBezTo>
                    <a:pt x="315" y="403"/>
                    <a:pt x="317" y="403"/>
                    <a:pt x="320" y="404"/>
                  </a:cubicBezTo>
                  <a:cubicBezTo>
                    <a:pt x="322" y="400"/>
                    <a:pt x="325" y="396"/>
                    <a:pt x="326" y="391"/>
                  </a:cubicBezTo>
                  <a:cubicBezTo>
                    <a:pt x="323" y="391"/>
                    <a:pt x="321" y="390"/>
                    <a:pt x="318" y="390"/>
                  </a:cubicBezTo>
                  <a:cubicBezTo>
                    <a:pt x="317" y="391"/>
                    <a:pt x="318" y="393"/>
                    <a:pt x="318" y="395"/>
                  </a:cubicBezTo>
                  <a:close/>
                  <a:moveTo>
                    <a:pt x="302" y="399"/>
                  </a:moveTo>
                  <a:cubicBezTo>
                    <a:pt x="302" y="397"/>
                    <a:pt x="303" y="399"/>
                    <a:pt x="306" y="399"/>
                  </a:cubicBezTo>
                  <a:cubicBezTo>
                    <a:pt x="306" y="396"/>
                    <a:pt x="309" y="395"/>
                    <a:pt x="309" y="392"/>
                  </a:cubicBezTo>
                  <a:cubicBezTo>
                    <a:pt x="307" y="392"/>
                    <a:pt x="307" y="390"/>
                    <a:pt x="305" y="390"/>
                  </a:cubicBezTo>
                  <a:cubicBezTo>
                    <a:pt x="305" y="394"/>
                    <a:pt x="301" y="397"/>
                    <a:pt x="302" y="399"/>
                  </a:cubicBezTo>
                  <a:close/>
                  <a:moveTo>
                    <a:pt x="358" y="393"/>
                  </a:moveTo>
                  <a:cubicBezTo>
                    <a:pt x="358" y="392"/>
                    <a:pt x="358" y="391"/>
                    <a:pt x="358" y="390"/>
                  </a:cubicBezTo>
                  <a:cubicBezTo>
                    <a:pt x="358" y="390"/>
                    <a:pt x="357" y="390"/>
                    <a:pt x="356" y="390"/>
                  </a:cubicBezTo>
                  <a:cubicBezTo>
                    <a:pt x="356" y="392"/>
                    <a:pt x="357" y="393"/>
                    <a:pt x="358" y="393"/>
                  </a:cubicBezTo>
                  <a:close/>
                  <a:moveTo>
                    <a:pt x="367" y="396"/>
                  </a:moveTo>
                  <a:cubicBezTo>
                    <a:pt x="371" y="397"/>
                    <a:pt x="380" y="398"/>
                    <a:pt x="379" y="391"/>
                  </a:cubicBezTo>
                  <a:cubicBezTo>
                    <a:pt x="372" y="391"/>
                    <a:pt x="368" y="390"/>
                    <a:pt x="367" y="396"/>
                  </a:cubicBezTo>
                  <a:close/>
                  <a:moveTo>
                    <a:pt x="385" y="398"/>
                  </a:moveTo>
                  <a:cubicBezTo>
                    <a:pt x="389" y="398"/>
                    <a:pt x="396" y="396"/>
                    <a:pt x="398" y="392"/>
                  </a:cubicBezTo>
                  <a:cubicBezTo>
                    <a:pt x="391" y="390"/>
                    <a:pt x="386" y="391"/>
                    <a:pt x="385" y="398"/>
                  </a:cubicBezTo>
                  <a:close/>
                  <a:moveTo>
                    <a:pt x="446" y="406"/>
                  </a:moveTo>
                  <a:cubicBezTo>
                    <a:pt x="460" y="402"/>
                    <a:pt x="473" y="399"/>
                    <a:pt x="482" y="392"/>
                  </a:cubicBezTo>
                  <a:cubicBezTo>
                    <a:pt x="471" y="396"/>
                    <a:pt x="452" y="397"/>
                    <a:pt x="446" y="406"/>
                  </a:cubicBezTo>
                  <a:close/>
                  <a:moveTo>
                    <a:pt x="279" y="399"/>
                  </a:moveTo>
                  <a:cubicBezTo>
                    <a:pt x="283" y="400"/>
                    <a:pt x="284" y="399"/>
                    <a:pt x="287" y="401"/>
                  </a:cubicBezTo>
                  <a:cubicBezTo>
                    <a:pt x="290" y="401"/>
                    <a:pt x="290" y="398"/>
                    <a:pt x="292" y="396"/>
                  </a:cubicBezTo>
                  <a:cubicBezTo>
                    <a:pt x="288" y="396"/>
                    <a:pt x="286" y="393"/>
                    <a:pt x="282" y="393"/>
                  </a:cubicBezTo>
                  <a:cubicBezTo>
                    <a:pt x="282" y="396"/>
                    <a:pt x="279" y="396"/>
                    <a:pt x="279" y="399"/>
                  </a:cubicBezTo>
                  <a:close/>
                  <a:moveTo>
                    <a:pt x="332" y="393"/>
                  </a:moveTo>
                  <a:cubicBezTo>
                    <a:pt x="332" y="397"/>
                    <a:pt x="327" y="400"/>
                    <a:pt x="328" y="404"/>
                  </a:cubicBezTo>
                  <a:cubicBezTo>
                    <a:pt x="334" y="405"/>
                    <a:pt x="335" y="403"/>
                    <a:pt x="340" y="405"/>
                  </a:cubicBezTo>
                  <a:cubicBezTo>
                    <a:pt x="342" y="402"/>
                    <a:pt x="344" y="399"/>
                    <a:pt x="345" y="395"/>
                  </a:cubicBezTo>
                  <a:cubicBezTo>
                    <a:pt x="341" y="395"/>
                    <a:pt x="337" y="393"/>
                    <a:pt x="332" y="393"/>
                  </a:cubicBezTo>
                  <a:close/>
                  <a:moveTo>
                    <a:pt x="409" y="399"/>
                  </a:moveTo>
                  <a:cubicBezTo>
                    <a:pt x="413" y="398"/>
                    <a:pt x="424" y="399"/>
                    <a:pt x="427" y="395"/>
                  </a:cubicBezTo>
                  <a:cubicBezTo>
                    <a:pt x="421" y="395"/>
                    <a:pt x="410" y="394"/>
                    <a:pt x="409" y="399"/>
                  </a:cubicBezTo>
                  <a:close/>
                  <a:moveTo>
                    <a:pt x="114" y="400"/>
                  </a:moveTo>
                  <a:cubicBezTo>
                    <a:pt x="114" y="398"/>
                    <a:pt x="112" y="398"/>
                    <a:pt x="111" y="396"/>
                  </a:cubicBezTo>
                  <a:cubicBezTo>
                    <a:pt x="111" y="398"/>
                    <a:pt x="112" y="400"/>
                    <a:pt x="114" y="400"/>
                  </a:cubicBezTo>
                  <a:close/>
                  <a:moveTo>
                    <a:pt x="135" y="409"/>
                  </a:moveTo>
                  <a:cubicBezTo>
                    <a:pt x="132" y="404"/>
                    <a:pt x="130" y="398"/>
                    <a:pt x="124" y="396"/>
                  </a:cubicBezTo>
                  <a:cubicBezTo>
                    <a:pt x="126" y="402"/>
                    <a:pt x="130" y="406"/>
                    <a:pt x="135" y="409"/>
                  </a:cubicBezTo>
                  <a:close/>
                  <a:moveTo>
                    <a:pt x="166" y="423"/>
                  </a:moveTo>
                  <a:cubicBezTo>
                    <a:pt x="166" y="420"/>
                    <a:pt x="163" y="415"/>
                    <a:pt x="163" y="410"/>
                  </a:cubicBezTo>
                  <a:cubicBezTo>
                    <a:pt x="157" y="407"/>
                    <a:pt x="153" y="398"/>
                    <a:pt x="146" y="398"/>
                  </a:cubicBezTo>
                  <a:cubicBezTo>
                    <a:pt x="148" y="408"/>
                    <a:pt x="156" y="421"/>
                    <a:pt x="166" y="423"/>
                  </a:cubicBezTo>
                  <a:close/>
                  <a:moveTo>
                    <a:pt x="166" y="402"/>
                  </a:moveTo>
                  <a:cubicBezTo>
                    <a:pt x="166" y="399"/>
                    <a:pt x="166" y="397"/>
                    <a:pt x="164" y="397"/>
                  </a:cubicBezTo>
                  <a:cubicBezTo>
                    <a:pt x="165" y="399"/>
                    <a:pt x="164" y="402"/>
                    <a:pt x="166" y="402"/>
                  </a:cubicBezTo>
                  <a:close/>
                  <a:moveTo>
                    <a:pt x="294" y="401"/>
                  </a:moveTo>
                  <a:cubicBezTo>
                    <a:pt x="296" y="402"/>
                    <a:pt x="296" y="400"/>
                    <a:pt x="296" y="399"/>
                  </a:cubicBezTo>
                  <a:cubicBezTo>
                    <a:pt x="296" y="399"/>
                    <a:pt x="296" y="398"/>
                    <a:pt x="295" y="398"/>
                  </a:cubicBezTo>
                  <a:cubicBezTo>
                    <a:pt x="295" y="400"/>
                    <a:pt x="294" y="400"/>
                    <a:pt x="294" y="401"/>
                  </a:cubicBezTo>
                  <a:close/>
                  <a:moveTo>
                    <a:pt x="363" y="404"/>
                  </a:moveTo>
                  <a:cubicBezTo>
                    <a:pt x="367" y="405"/>
                    <a:pt x="374" y="404"/>
                    <a:pt x="375" y="399"/>
                  </a:cubicBezTo>
                  <a:cubicBezTo>
                    <a:pt x="370" y="399"/>
                    <a:pt x="363" y="397"/>
                    <a:pt x="363" y="404"/>
                  </a:cubicBezTo>
                  <a:close/>
                  <a:moveTo>
                    <a:pt x="114" y="421"/>
                  </a:moveTo>
                  <a:cubicBezTo>
                    <a:pt x="115" y="415"/>
                    <a:pt x="108" y="417"/>
                    <a:pt x="107" y="413"/>
                  </a:cubicBezTo>
                  <a:cubicBezTo>
                    <a:pt x="99" y="410"/>
                    <a:pt x="94" y="401"/>
                    <a:pt x="87" y="399"/>
                  </a:cubicBezTo>
                  <a:cubicBezTo>
                    <a:pt x="93" y="410"/>
                    <a:pt x="104" y="415"/>
                    <a:pt x="114" y="421"/>
                  </a:cubicBezTo>
                  <a:close/>
                  <a:moveTo>
                    <a:pt x="159" y="402"/>
                  </a:moveTo>
                  <a:cubicBezTo>
                    <a:pt x="160" y="401"/>
                    <a:pt x="159" y="399"/>
                    <a:pt x="157" y="399"/>
                  </a:cubicBezTo>
                  <a:cubicBezTo>
                    <a:pt x="158" y="400"/>
                    <a:pt x="158" y="401"/>
                    <a:pt x="159" y="402"/>
                  </a:cubicBezTo>
                  <a:close/>
                  <a:moveTo>
                    <a:pt x="65" y="403"/>
                  </a:moveTo>
                  <a:cubicBezTo>
                    <a:pt x="63" y="403"/>
                    <a:pt x="60" y="398"/>
                    <a:pt x="60" y="401"/>
                  </a:cubicBezTo>
                  <a:cubicBezTo>
                    <a:pt x="65" y="405"/>
                    <a:pt x="66" y="414"/>
                    <a:pt x="72" y="416"/>
                  </a:cubicBezTo>
                  <a:cubicBezTo>
                    <a:pt x="73" y="416"/>
                    <a:pt x="73" y="415"/>
                    <a:pt x="73" y="415"/>
                  </a:cubicBezTo>
                  <a:cubicBezTo>
                    <a:pt x="72" y="409"/>
                    <a:pt x="65" y="410"/>
                    <a:pt x="65" y="403"/>
                  </a:cubicBezTo>
                  <a:close/>
                  <a:moveTo>
                    <a:pt x="421" y="410"/>
                  </a:moveTo>
                  <a:cubicBezTo>
                    <a:pt x="431" y="408"/>
                    <a:pt x="438" y="404"/>
                    <a:pt x="445" y="399"/>
                  </a:cubicBezTo>
                  <a:cubicBezTo>
                    <a:pt x="436" y="400"/>
                    <a:pt x="422" y="399"/>
                    <a:pt x="421" y="410"/>
                  </a:cubicBezTo>
                  <a:close/>
                  <a:moveTo>
                    <a:pt x="299" y="402"/>
                  </a:moveTo>
                  <a:cubicBezTo>
                    <a:pt x="301" y="402"/>
                    <a:pt x="302" y="402"/>
                    <a:pt x="304" y="402"/>
                  </a:cubicBezTo>
                  <a:cubicBezTo>
                    <a:pt x="304" y="399"/>
                    <a:pt x="298" y="399"/>
                    <a:pt x="299" y="402"/>
                  </a:cubicBezTo>
                  <a:close/>
                  <a:moveTo>
                    <a:pt x="384" y="403"/>
                  </a:moveTo>
                  <a:cubicBezTo>
                    <a:pt x="385" y="404"/>
                    <a:pt x="387" y="403"/>
                    <a:pt x="388" y="404"/>
                  </a:cubicBezTo>
                  <a:cubicBezTo>
                    <a:pt x="387" y="401"/>
                    <a:pt x="392" y="404"/>
                    <a:pt x="392" y="401"/>
                  </a:cubicBezTo>
                  <a:cubicBezTo>
                    <a:pt x="388" y="401"/>
                    <a:pt x="386" y="401"/>
                    <a:pt x="384" y="403"/>
                  </a:cubicBezTo>
                  <a:close/>
                  <a:moveTo>
                    <a:pt x="195" y="422"/>
                  </a:moveTo>
                  <a:cubicBezTo>
                    <a:pt x="187" y="414"/>
                    <a:pt x="179" y="408"/>
                    <a:pt x="170" y="401"/>
                  </a:cubicBezTo>
                  <a:cubicBezTo>
                    <a:pt x="173" y="414"/>
                    <a:pt x="186" y="416"/>
                    <a:pt x="195" y="422"/>
                  </a:cubicBezTo>
                  <a:close/>
                  <a:moveTo>
                    <a:pt x="394" y="414"/>
                  </a:moveTo>
                  <a:cubicBezTo>
                    <a:pt x="402" y="414"/>
                    <a:pt x="408" y="412"/>
                    <a:pt x="416" y="412"/>
                  </a:cubicBezTo>
                  <a:cubicBezTo>
                    <a:pt x="416" y="409"/>
                    <a:pt x="418" y="406"/>
                    <a:pt x="419" y="403"/>
                  </a:cubicBezTo>
                  <a:cubicBezTo>
                    <a:pt x="409" y="406"/>
                    <a:pt x="400" y="406"/>
                    <a:pt x="394" y="414"/>
                  </a:cubicBezTo>
                  <a:close/>
                  <a:moveTo>
                    <a:pt x="267" y="407"/>
                  </a:moveTo>
                  <a:cubicBezTo>
                    <a:pt x="263" y="406"/>
                    <a:pt x="258" y="403"/>
                    <a:pt x="253" y="405"/>
                  </a:cubicBezTo>
                  <a:cubicBezTo>
                    <a:pt x="257" y="405"/>
                    <a:pt x="264" y="411"/>
                    <a:pt x="267" y="407"/>
                  </a:cubicBezTo>
                  <a:close/>
                  <a:moveTo>
                    <a:pt x="118" y="416"/>
                  </a:moveTo>
                  <a:cubicBezTo>
                    <a:pt x="118" y="410"/>
                    <a:pt x="114" y="408"/>
                    <a:pt x="111" y="405"/>
                  </a:cubicBezTo>
                  <a:cubicBezTo>
                    <a:pt x="113" y="409"/>
                    <a:pt x="113" y="415"/>
                    <a:pt x="118" y="416"/>
                  </a:cubicBezTo>
                  <a:close/>
                  <a:moveTo>
                    <a:pt x="308" y="407"/>
                  </a:moveTo>
                  <a:cubicBezTo>
                    <a:pt x="311" y="407"/>
                    <a:pt x="316" y="409"/>
                    <a:pt x="319" y="409"/>
                  </a:cubicBezTo>
                  <a:cubicBezTo>
                    <a:pt x="319" y="407"/>
                    <a:pt x="318" y="407"/>
                    <a:pt x="318" y="406"/>
                  </a:cubicBezTo>
                  <a:cubicBezTo>
                    <a:pt x="314" y="406"/>
                    <a:pt x="309" y="404"/>
                    <a:pt x="308" y="407"/>
                  </a:cubicBezTo>
                  <a:close/>
                  <a:moveTo>
                    <a:pt x="338" y="410"/>
                  </a:moveTo>
                  <a:cubicBezTo>
                    <a:pt x="339" y="409"/>
                    <a:pt x="340" y="408"/>
                    <a:pt x="340" y="407"/>
                  </a:cubicBezTo>
                  <a:cubicBezTo>
                    <a:pt x="336" y="408"/>
                    <a:pt x="332" y="406"/>
                    <a:pt x="330" y="408"/>
                  </a:cubicBezTo>
                  <a:cubicBezTo>
                    <a:pt x="333" y="408"/>
                    <a:pt x="335" y="410"/>
                    <a:pt x="338" y="410"/>
                  </a:cubicBezTo>
                  <a:close/>
                  <a:moveTo>
                    <a:pt x="346" y="410"/>
                  </a:moveTo>
                  <a:cubicBezTo>
                    <a:pt x="348" y="410"/>
                    <a:pt x="347" y="409"/>
                    <a:pt x="349" y="409"/>
                  </a:cubicBezTo>
                  <a:cubicBezTo>
                    <a:pt x="349" y="406"/>
                    <a:pt x="345" y="406"/>
                    <a:pt x="346" y="410"/>
                  </a:cubicBezTo>
                  <a:close/>
                  <a:moveTo>
                    <a:pt x="358" y="411"/>
                  </a:moveTo>
                  <a:cubicBezTo>
                    <a:pt x="363" y="410"/>
                    <a:pt x="371" y="412"/>
                    <a:pt x="371" y="407"/>
                  </a:cubicBezTo>
                  <a:cubicBezTo>
                    <a:pt x="367" y="408"/>
                    <a:pt x="361" y="408"/>
                    <a:pt x="358" y="411"/>
                  </a:cubicBezTo>
                  <a:close/>
                  <a:moveTo>
                    <a:pt x="144" y="414"/>
                  </a:moveTo>
                  <a:cubicBezTo>
                    <a:pt x="142" y="412"/>
                    <a:pt x="142" y="407"/>
                    <a:pt x="140" y="409"/>
                  </a:cubicBezTo>
                  <a:cubicBezTo>
                    <a:pt x="141" y="410"/>
                    <a:pt x="143" y="414"/>
                    <a:pt x="144" y="414"/>
                  </a:cubicBezTo>
                  <a:close/>
                  <a:moveTo>
                    <a:pt x="328" y="409"/>
                  </a:moveTo>
                  <a:cubicBezTo>
                    <a:pt x="326" y="409"/>
                    <a:pt x="325" y="409"/>
                    <a:pt x="323" y="408"/>
                  </a:cubicBezTo>
                  <a:cubicBezTo>
                    <a:pt x="323" y="410"/>
                    <a:pt x="327" y="410"/>
                    <a:pt x="328" y="409"/>
                  </a:cubicBezTo>
                  <a:close/>
                  <a:moveTo>
                    <a:pt x="146" y="439"/>
                  </a:moveTo>
                  <a:cubicBezTo>
                    <a:pt x="139" y="429"/>
                    <a:pt x="131" y="413"/>
                    <a:pt x="120" y="409"/>
                  </a:cubicBezTo>
                  <a:cubicBezTo>
                    <a:pt x="129" y="419"/>
                    <a:pt x="137" y="430"/>
                    <a:pt x="146" y="439"/>
                  </a:cubicBezTo>
                  <a:close/>
                  <a:moveTo>
                    <a:pt x="271" y="410"/>
                  </a:moveTo>
                  <a:cubicBezTo>
                    <a:pt x="272" y="410"/>
                    <a:pt x="273" y="410"/>
                    <a:pt x="273" y="410"/>
                  </a:cubicBezTo>
                  <a:cubicBezTo>
                    <a:pt x="274" y="408"/>
                    <a:pt x="270" y="408"/>
                    <a:pt x="271" y="410"/>
                  </a:cubicBezTo>
                  <a:close/>
                  <a:moveTo>
                    <a:pt x="298" y="412"/>
                  </a:moveTo>
                  <a:cubicBezTo>
                    <a:pt x="298" y="412"/>
                    <a:pt x="299" y="413"/>
                    <a:pt x="299" y="413"/>
                  </a:cubicBezTo>
                  <a:cubicBezTo>
                    <a:pt x="303" y="413"/>
                    <a:pt x="305" y="414"/>
                    <a:pt x="308" y="414"/>
                  </a:cubicBezTo>
                  <a:cubicBezTo>
                    <a:pt x="311" y="414"/>
                    <a:pt x="309" y="413"/>
                    <a:pt x="307" y="413"/>
                  </a:cubicBezTo>
                  <a:cubicBezTo>
                    <a:pt x="303" y="413"/>
                    <a:pt x="297" y="409"/>
                    <a:pt x="293" y="411"/>
                  </a:cubicBezTo>
                  <a:cubicBezTo>
                    <a:pt x="295" y="411"/>
                    <a:pt x="296" y="412"/>
                    <a:pt x="298" y="412"/>
                  </a:cubicBezTo>
                  <a:close/>
                  <a:moveTo>
                    <a:pt x="380" y="416"/>
                  </a:moveTo>
                  <a:cubicBezTo>
                    <a:pt x="382" y="416"/>
                    <a:pt x="384" y="415"/>
                    <a:pt x="386" y="414"/>
                  </a:cubicBezTo>
                  <a:cubicBezTo>
                    <a:pt x="384" y="413"/>
                    <a:pt x="379" y="414"/>
                    <a:pt x="380" y="416"/>
                  </a:cubicBezTo>
                  <a:close/>
                  <a:moveTo>
                    <a:pt x="76" y="418"/>
                  </a:moveTo>
                  <a:cubicBezTo>
                    <a:pt x="76" y="417"/>
                    <a:pt x="77" y="416"/>
                    <a:pt x="76" y="415"/>
                  </a:cubicBezTo>
                  <a:cubicBezTo>
                    <a:pt x="75" y="416"/>
                    <a:pt x="75" y="412"/>
                    <a:pt x="74" y="415"/>
                  </a:cubicBezTo>
                  <a:cubicBezTo>
                    <a:pt x="75" y="416"/>
                    <a:pt x="74" y="417"/>
                    <a:pt x="76" y="418"/>
                  </a:cubicBezTo>
                  <a:close/>
                  <a:moveTo>
                    <a:pt x="392" y="416"/>
                  </a:moveTo>
                  <a:cubicBezTo>
                    <a:pt x="393" y="416"/>
                    <a:pt x="394" y="417"/>
                    <a:pt x="394" y="417"/>
                  </a:cubicBezTo>
                  <a:cubicBezTo>
                    <a:pt x="394" y="416"/>
                    <a:pt x="395" y="416"/>
                    <a:pt x="395" y="415"/>
                  </a:cubicBezTo>
                  <a:cubicBezTo>
                    <a:pt x="393" y="415"/>
                    <a:pt x="393" y="416"/>
                    <a:pt x="392" y="416"/>
                  </a:cubicBezTo>
                  <a:close/>
                  <a:moveTo>
                    <a:pt x="374" y="418"/>
                  </a:moveTo>
                  <a:cubicBezTo>
                    <a:pt x="375" y="417"/>
                    <a:pt x="378" y="418"/>
                    <a:pt x="378" y="415"/>
                  </a:cubicBezTo>
                  <a:cubicBezTo>
                    <a:pt x="376" y="416"/>
                    <a:pt x="374" y="415"/>
                    <a:pt x="374" y="418"/>
                  </a:cubicBezTo>
                  <a:close/>
                  <a:moveTo>
                    <a:pt x="321" y="416"/>
                  </a:moveTo>
                  <a:cubicBezTo>
                    <a:pt x="320" y="416"/>
                    <a:pt x="320" y="417"/>
                    <a:pt x="321" y="417"/>
                  </a:cubicBezTo>
                  <a:cubicBezTo>
                    <a:pt x="324" y="417"/>
                    <a:pt x="331" y="418"/>
                    <a:pt x="330" y="416"/>
                  </a:cubicBezTo>
                  <a:cubicBezTo>
                    <a:pt x="327" y="417"/>
                    <a:pt x="326" y="416"/>
                    <a:pt x="323" y="416"/>
                  </a:cubicBezTo>
                  <a:cubicBezTo>
                    <a:pt x="322" y="416"/>
                    <a:pt x="321" y="416"/>
                    <a:pt x="321" y="416"/>
                  </a:cubicBezTo>
                  <a:close/>
                  <a:moveTo>
                    <a:pt x="83" y="421"/>
                  </a:moveTo>
                  <a:cubicBezTo>
                    <a:pt x="82" y="419"/>
                    <a:pt x="79" y="418"/>
                    <a:pt x="77" y="416"/>
                  </a:cubicBezTo>
                  <a:cubicBezTo>
                    <a:pt x="75" y="420"/>
                    <a:pt x="83" y="420"/>
                    <a:pt x="83" y="421"/>
                  </a:cubicBezTo>
                  <a:close/>
                  <a:moveTo>
                    <a:pt x="129" y="425"/>
                  </a:moveTo>
                  <a:cubicBezTo>
                    <a:pt x="126" y="424"/>
                    <a:pt x="124" y="418"/>
                    <a:pt x="121" y="418"/>
                  </a:cubicBezTo>
                  <a:cubicBezTo>
                    <a:pt x="122" y="422"/>
                    <a:pt x="127" y="424"/>
                    <a:pt x="129" y="425"/>
                  </a:cubicBezTo>
                  <a:close/>
                  <a:moveTo>
                    <a:pt x="417" y="421"/>
                  </a:moveTo>
                  <a:cubicBezTo>
                    <a:pt x="425" y="421"/>
                    <a:pt x="435" y="421"/>
                    <a:pt x="443" y="419"/>
                  </a:cubicBezTo>
                  <a:cubicBezTo>
                    <a:pt x="436" y="417"/>
                    <a:pt x="422" y="418"/>
                    <a:pt x="417" y="421"/>
                  </a:cubicBezTo>
                  <a:close/>
                  <a:moveTo>
                    <a:pt x="388" y="419"/>
                  </a:moveTo>
                  <a:cubicBezTo>
                    <a:pt x="388" y="417"/>
                    <a:pt x="385" y="419"/>
                    <a:pt x="384" y="418"/>
                  </a:cubicBezTo>
                  <a:cubicBezTo>
                    <a:pt x="383" y="420"/>
                    <a:pt x="386" y="419"/>
                    <a:pt x="388" y="419"/>
                  </a:cubicBezTo>
                  <a:close/>
                  <a:moveTo>
                    <a:pt x="160" y="426"/>
                  </a:moveTo>
                  <a:cubicBezTo>
                    <a:pt x="161" y="425"/>
                    <a:pt x="157" y="424"/>
                    <a:pt x="159" y="422"/>
                  </a:cubicBezTo>
                  <a:cubicBezTo>
                    <a:pt x="155" y="422"/>
                    <a:pt x="155" y="419"/>
                    <a:pt x="152" y="419"/>
                  </a:cubicBezTo>
                  <a:cubicBezTo>
                    <a:pt x="152" y="424"/>
                    <a:pt x="158" y="426"/>
                    <a:pt x="160" y="426"/>
                  </a:cubicBezTo>
                  <a:close/>
                  <a:moveTo>
                    <a:pt x="174" y="427"/>
                  </a:moveTo>
                  <a:cubicBezTo>
                    <a:pt x="182" y="430"/>
                    <a:pt x="188" y="435"/>
                    <a:pt x="196" y="438"/>
                  </a:cubicBezTo>
                  <a:cubicBezTo>
                    <a:pt x="188" y="432"/>
                    <a:pt x="181" y="425"/>
                    <a:pt x="173" y="419"/>
                  </a:cubicBezTo>
                  <a:cubicBezTo>
                    <a:pt x="173" y="422"/>
                    <a:pt x="174" y="425"/>
                    <a:pt x="174" y="427"/>
                  </a:cubicBezTo>
                  <a:close/>
                  <a:moveTo>
                    <a:pt x="347" y="422"/>
                  </a:moveTo>
                  <a:cubicBezTo>
                    <a:pt x="354" y="422"/>
                    <a:pt x="358" y="423"/>
                    <a:pt x="366" y="423"/>
                  </a:cubicBezTo>
                  <a:cubicBezTo>
                    <a:pt x="366" y="421"/>
                    <a:pt x="366" y="420"/>
                    <a:pt x="366" y="419"/>
                  </a:cubicBezTo>
                  <a:cubicBezTo>
                    <a:pt x="360" y="418"/>
                    <a:pt x="352" y="420"/>
                    <a:pt x="347" y="422"/>
                  </a:cubicBezTo>
                  <a:close/>
                  <a:moveTo>
                    <a:pt x="371" y="423"/>
                  </a:moveTo>
                  <a:cubicBezTo>
                    <a:pt x="372" y="421"/>
                    <a:pt x="378" y="423"/>
                    <a:pt x="378" y="421"/>
                  </a:cubicBezTo>
                  <a:cubicBezTo>
                    <a:pt x="375" y="421"/>
                    <a:pt x="371" y="419"/>
                    <a:pt x="371" y="423"/>
                  </a:cubicBezTo>
                  <a:close/>
                  <a:moveTo>
                    <a:pt x="89" y="426"/>
                  </a:moveTo>
                  <a:cubicBezTo>
                    <a:pt x="88" y="424"/>
                    <a:pt x="85" y="422"/>
                    <a:pt x="84" y="423"/>
                  </a:cubicBezTo>
                  <a:cubicBezTo>
                    <a:pt x="86" y="423"/>
                    <a:pt x="86" y="426"/>
                    <a:pt x="89" y="426"/>
                  </a:cubicBezTo>
                  <a:close/>
                  <a:moveTo>
                    <a:pt x="92" y="436"/>
                  </a:moveTo>
                  <a:cubicBezTo>
                    <a:pt x="88" y="431"/>
                    <a:pt x="81" y="425"/>
                    <a:pt x="75" y="424"/>
                  </a:cubicBezTo>
                  <a:cubicBezTo>
                    <a:pt x="80" y="428"/>
                    <a:pt x="88" y="435"/>
                    <a:pt x="92" y="436"/>
                  </a:cubicBezTo>
                  <a:close/>
                  <a:moveTo>
                    <a:pt x="119" y="426"/>
                  </a:moveTo>
                  <a:cubicBezTo>
                    <a:pt x="123" y="428"/>
                    <a:pt x="125" y="431"/>
                    <a:pt x="129" y="432"/>
                  </a:cubicBezTo>
                  <a:cubicBezTo>
                    <a:pt x="126" y="431"/>
                    <a:pt x="122" y="424"/>
                    <a:pt x="119" y="426"/>
                  </a:cubicBezTo>
                  <a:close/>
                  <a:moveTo>
                    <a:pt x="149" y="430"/>
                  </a:moveTo>
                  <a:cubicBezTo>
                    <a:pt x="148" y="429"/>
                    <a:pt x="146" y="425"/>
                    <a:pt x="145" y="426"/>
                  </a:cubicBezTo>
                  <a:cubicBezTo>
                    <a:pt x="147" y="427"/>
                    <a:pt x="146" y="430"/>
                    <a:pt x="149" y="430"/>
                  </a:cubicBezTo>
                  <a:close/>
                  <a:moveTo>
                    <a:pt x="169" y="472"/>
                  </a:moveTo>
                  <a:cubicBezTo>
                    <a:pt x="158" y="453"/>
                    <a:pt x="136" y="442"/>
                    <a:pt x="120" y="431"/>
                  </a:cubicBezTo>
                  <a:cubicBezTo>
                    <a:pt x="136" y="445"/>
                    <a:pt x="152" y="458"/>
                    <a:pt x="169" y="472"/>
                  </a:cubicBezTo>
                  <a:close/>
                  <a:moveTo>
                    <a:pt x="157" y="443"/>
                  </a:moveTo>
                  <a:cubicBezTo>
                    <a:pt x="157" y="438"/>
                    <a:pt x="151" y="436"/>
                    <a:pt x="152" y="432"/>
                  </a:cubicBezTo>
                  <a:cubicBezTo>
                    <a:pt x="151" y="432"/>
                    <a:pt x="150" y="432"/>
                    <a:pt x="149" y="432"/>
                  </a:cubicBezTo>
                  <a:cubicBezTo>
                    <a:pt x="151" y="436"/>
                    <a:pt x="154" y="439"/>
                    <a:pt x="157" y="443"/>
                  </a:cubicBezTo>
                  <a:close/>
                  <a:moveTo>
                    <a:pt x="176" y="464"/>
                  </a:moveTo>
                  <a:cubicBezTo>
                    <a:pt x="185" y="470"/>
                    <a:pt x="193" y="476"/>
                    <a:pt x="203" y="481"/>
                  </a:cubicBezTo>
                  <a:cubicBezTo>
                    <a:pt x="192" y="468"/>
                    <a:pt x="179" y="456"/>
                    <a:pt x="167" y="443"/>
                  </a:cubicBezTo>
                  <a:cubicBezTo>
                    <a:pt x="167" y="442"/>
                    <a:pt x="166" y="442"/>
                    <a:pt x="166" y="440"/>
                  </a:cubicBezTo>
                  <a:cubicBezTo>
                    <a:pt x="162" y="438"/>
                    <a:pt x="159" y="435"/>
                    <a:pt x="155" y="432"/>
                  </a:cubicBezTo>
                  <a:cubicBezTo>
                    <a:pt x="160" y="444"/>
                    <a:pt x="170" y="453"/>
                    <a:pt x="176" y="464"/>
                  </a:cubicBezTo>
                  <a:close/>
                  <a:moveTo>
                    <a:pt x="129" y="445"/>
                  </a:moveTo>
                  <a:cubicBezTo>
                    <a:pt x="125" y="440"/>
                    <a:pt x="119" y="436"/>
                    <a:pt x="113" y="433"/>
                  </a:cubicBezTo>
                  <a:cubicBezTo>
                    <a:pt x="117" y="438"/>
                    <a:pt x="123" y="442"/>
                    <a:pt x="129" y="445"/>
                  </a:cubicBezTo>
                  <a:close/>
                  <a:moveTo>
                    <a:pt x="185" y="449"/>
                  </a:moveTo>
                  <a:cubicBezTo>
                    <a:pt x="181" y="446"/>
                    <a:pt x="174" y="441"/>
                    <a:pt x="169" y="437"/>
                  </a:cubicBezTo>
                  <a:cubicBezTo>
                    <a:pt x="174" y="441"/>
                    <a:pt x="178" y="447"/>
                    <a:pt x="185" y="449"/>
                  </a:cubicBezTo>
                  <a:close/>
                  <a:moveTo>
                    <a:pt x="203" y="509"/>
                  </a:moveTo>
                  <a:cubicBezTo>
                    <a:pt x="200" y="508"/>
                    <a:pt x="199" y="504"/>
                    <a:pt x="196" y="502"/>
                  </a:cubicBezTo>
                  <a:cubicBezTo>
                    <a:pt x="186" y="494"/>
                    <a:pt x="173" y="489"/>
                    <a:pt x="168" y="480"/>
                  </a:cubicBezTo>
                  <a:cubicBezTo>
                    <a:pt x="156" y="471"/>
                    <a:pt x="140" y="459"/>
                    <a:pt x="128" y="449"/>
                  </a:cubicBezTo>
                  <a:cubicBezTo>
                    <a:pt x="124" y="447"/>
                    <a:pt x="117" y="439"/>
                    <a:pt x="115" y="440"/>
                  </a:cubicBezTo>
                  <a:cubicBezTo>
                    <a:pt x="115" y="440"/>
                    <a:pt x="115" y="440"/>
                    <a:pt x="115" y="440"/>
                  </a:cubicBezTo>
                  <a:cubicBezTo>
                    <a:pt x="119" y="445"/>
                    <a:pt x="125" y="449"/>
                    <a:pt x="130" y="454"/>
                  </a:cubicBezTo>
                  <a:cubicBezTo>
                    <a:pt x="134" y="457"/>
                    <a:pt x="139" y="461"/>
                    <a:pt x="143" y="464"/>
                  </a:cubicBezTo>
                  <a:cubicBezTo>
                    <a:pt x="151" y="472"/>
                    <a:pt x="161" y="478"/>
                    <a:pt x="168" y="486"/>
                  </a:cubicBezTo>
                  <a:cubicBezTo>
                    <a:pt x="170" y="488"/>
                    <a:pt x="171" y="491"/>
                    <a:pt x="173" y="492"/>
                  </a:cubicBezTo>
                  <a:cubicBezTo>
                    <a:pt x="179" y="497"/>
                    <a:pt x="186" y="501"/>
                    <a:pt x="193" y="505"/>
                  </a:cubicBezTo>
                  <a:cubicBezTo>
                    <a:pt x="200" y="509"/>
                    <a:pt x="207" y="513"/>
                    <a:pt x="214" y="518"/>
                  </a:cubicBezTo>
                  <a:cubicBezTo>
                    <a:pt x="212" y="513"/>
                    <a:pt x="206" y="512"/>
                    <a:pt x="203" y="509"/>
                  </a:cubicBezTo>
                  <a:close/>
                  <a:moveTo>
                    <a:pt x="162" y="448"/>
                  </a:moveTo>
                  <a:cubicBezTo>
                    <a:pt x="161" y="446"/>
                    <a:pt x="160" y="447"/>
                    <a:pt x="161" y="444"/>
                  </a:cubicBezTo>
                  <a:cubicBezTo>
                    <a:pt x="160" y="445"/>
                    <a:pt x="158" y="442"/>
                    <a:pt x="157" y="444"/>
                  </a:cubicBezTo>
                  <a:cubicBezTo>
                    <a:pt x="158" y="444"/>
                    <a:pt x="158" y="446"/>
                    <a:pt x="159" y="446"/>
                  </a:cubicBezTo>
                  <a:cubicBezTo>
                    <a:pt x="161" y="445"/>
                    <a:pt x="160" y="448"/>
                    <a:pt x="162" y="448"/>
                  </a:cubicBezTo>
                  <a:close/>
                  <a:moveTo>
                    <a:pt x="137" y="452"/>
                  </a:moveTo>
                  <a:cubicBezTo>
                    <a:pt x="138" y="450"/>
                    <a:pt x="134" y="448"/>
                    <a:pt x="134" y="449"/>
                  </a:cubicBezTo>
                  <a:cubicBezTo>
                    <a:pt x="135" y="450"/>
                    <a:pt x="136" y="451"/>
                    <a:pt x="137" y="452"/>
                  </a:cubicBezTo>
                  <a:close/>
                  <a:moveTo>
                    <a:pt x="142" y="455"/>
                  </a:moveTo>
                  <a:cubicBezTo>
                    <a:pt x="141" y="455"/>
                    <a:pt x="141" y="454"/>
                    <a:pt x="141" y="453"/>
                  </a:cubicBezTo>
                  <a:cubicBezTo>
                    <a:pt x="140" y="453"/>
                    <a:pt x="139" y="453"/>
                    <a:pt x="138" y="452"/>
                  </a:cubicBezTo>
                  <a:cubicBezTo>
                    <a:pt x="138" y="454"/>
                    <a:pt x="141" y="456"/>
                    <a:pt x="142" y="455"/>
                  </a:cubicBezTo>
                  <a:close/>
                  <a:moveTo>
                    <a:pt x="171" y="504"/>
                  </a:moveTo>
                  <a:cubicBezTo>
                    <a:pt x="165" y="499"/>
                    <a:pt x="160" y="495"/>
                    <a:pt x="155" y="491"/>
                  </a:cubicBezTo>
                  <a:cubicBezTo>
                    <a:pt x="155" y="490"/>
                    <a:pt x="155" y="490"/>
                    <a:pt x="155" y="489"/>
                  </a:cubicBezTo>
                  <a:cubicBezTo>
                    <a:pt x="154" y="489"/>
                    <a:pt x="154" y="490"/>
                    <a:pt x="153" y="490"/>
                  </a:cubicBezTo>
                  <a:cubicBezTo>
                    <a:pt x="149" y="483"/>
                    <a:pt x="141" y="479"/>
                    <a:pt x="134" y="474"/>
                  </a:cubicBezTo>
                  <a:cubicBezTo>
                    <a:pt x="144" y="486"/>
                    <a:pt x="159" y="496"/>
                    <a:pt x="171" y="504"/>
                  </a:cubicBezTo>
                  <a:close/>
                  <a:moveTo>
                    <a:pt x="204" y="501"/>
                  </a:moveTo>
                  <a:cubicBezTo>
                    <a:pt x="204" y="498"/>
                    <a:pt x="201" y="498"/>
                    <a:pt x="200" y="496"/>
                  </a:cubicBezTo>
                  <a:cubicBezTo>
                    <a:pt x="200" y="499"/>
                    <a:pt x="202" y="500"/>
                    <a:pt x="204" y="501"/>
                  </a:cubicBezTo>
                  <a:close/>
                  <a:moveTo>
                    <a:pt x="190" y="511"/>
                  </a:moveTo>
                  <a:cubicBezTo>
                    <a:pt x="186" y="508"/>
                    <a:pt x="183" y="505"/>
                    <a:pt x="177" y="503"/>
                  </a:cubicBezTo>
                  <a:cubicBezTo>
                    <a:pt x="175" y="503"/>
                    <a:pt x="172" y="498"/>
                    <a:pt x="172" y="500"/>
                  </a:cubicBezTo>
                  <a:cubicBezTo>
                    <a:pt x="177" y="504"/>
                    <a:pt x="183" y="511"/>
                    <a:pt x="190" y="511"/>
                  </a:cubicBezTo>
                  <a:close/>
                  <a:moveTo>
                    <a:pt x="233" y="539"/>
                  </a:moveTo>
                  <a:cubicBezTo>
                    <a:pt x="233" y="539"/>
                    <a:pt x="233" y="539"/>
                    <a:pt x="233" y="539"/>
                  </a:cubicBezTo>
                  <a:moveTo>
                    <a:pt x="250" y="554"/>
                  </a:moveTo>
                  <a:cubicBezTo>
                    <a:pt x="248" y="554"/>
                    <a:pt x="248" y="552"/>
                    <a:pt x="247" y="551"/>
                  </a:cubicBezTo>
                  <a:cubicBezTo>
                    <a:pt x="245" y="552"/>
                    <a:pt x="246" y="552"/>
                    <a:pt x="244" y="551"/>
                  </a:cubicBezTo>
                  <a:cubicBezTo>
                    <a:pt x="245" y="553"/>
                    <a:pt x="248" y="557"/>
                    <a:pt x="250" y="5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1235468" y="3167459"/>
            <a:ext cx="5803551" cy="81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accent1"/>
                </a:solidFill>
                <a:latin typeface="+mj-lt"/>
              </a:rPr>
              <a:t>损伤后表现</a:t>
            </a:r>
            <a:endParaRPr lang="zh-CN" altLang="en-US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627255" y="4050560"/>
            <a:ext cx="6239887" cy="45719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0857" y="2374741"/>
            <a:ext cx="2203695" cy="530463"/>
          </a:xfrm>
          <a:custGeom>
            <a:avLst/>
            <a:gdLst>
              <a:gd name="connsiteX0" fmla="*/ 0 w 2401566"/>
              <a:gd name="connsiteY0" fmla="*/ 0 h 630936"/>
              <a:gd name="connsiteX1" fmla="*/ 2401566 w 2401566"/>
              <a:gd name="connsiteY1" fmla="*/ 0 h 630936"/>
              <a:gd name="connsiteX2" fmla="*/ 2401566 w 2401566"/>
              <a:gd name="connsiteY2" fmla="*/ 630936 h 630936"/>
              <a:gd name="connsiteX3" fmla="*/ 0 w 2401566"/>
              <a:gd name="connsiteY3" fmla="*/ 630936 h 630936"/>
              <a:gd name="connsiteX4" fmla="*/ 0 w 2401566"/>
              <a:gd name="connsiteY4" fmla="*/ 0 h 630936"/>
              <a:gd name="connsiteX0" fmla="*/ 0 w 2401566"/>
              <a:gd name="connsiteY0" fmla="*/ 36576 h 667512"/>
              <a:gd name="connsiteX1" fmla="*/ 527046 w 2401566"/>
              <a:gd name="connsiteY1" fmla="*/ 0 h 667512"/>
              <a:gd name="connsiteX2" fmla="*/ 2401566 w 2401566"/>
              <a:gd name="connsiteY2" fmla="*/ 36576 h 667512"/>
              <a:gd name="connsiteX3" fmla="*/ 2401566 w 2401566"/>
              <a:gd name="connsiteY3" fmla="*/ 667512 h 667512"/>
              <a:gd name="connsiteX4" fmla="*/ 0 w 2401566"/>
              <a:gd name="connsiteY4" fmla="*/ 667512 h 667512"/>
              <a:gd name="connsiteX5" fmla="*/ 0 w 2401566"/>
              <a:gd name="connsiteY5" fmla="*/ 36576 h 667512"/>
              <a:gd name="connsiteX0" fmla="*/ 0 w 2401566"/>
              <a:gd name="connsiteY0" fmla="*/ 57079 h 688015"/>
              <a:gd name="connsiteX1" fmla="*/ 527046 w 2401566"/>
              <a:gd name="connsiteY1" fmla="*/ 20503 h 688015"/>
              <a:gd name="connsiteX2" fmla="*/ 2017518 w 2401566"/>
              <a:gd name="connsiteY2" fmla="*/ 2215 h 688015"/>
              <a:gd name="connsiteX3" fmla="*/ 2401566 w 2401566"/>
              <a:gd name="connsiteY3" fmla="*/ 57079 h 688015"/>
              <a:gd name="connsiteX4" fmla="*/ 2401566 w 2401566"/>
              <a:gd name="connsiteY4" fmla="*/ 688015 h 688015"/>
              <a:gd name="connsiteX5" fmla="*/ 0 w 2401566"/>
              <a:gd name="connsiteY5" fmla="*/ 688015 h 688015"/>
              <a:gd name="connsiteX6" fmla="*/ 0 w 2401566"/>
              <a:gd name="connsiteY6" fmla="*/ 57079 h 688015"/>
              <a:gd name="connsiteX0" fmla="*/ 0 w 2465574"/>
              <a:gd name="connsiteY0" fmla="*/ 57079 h 688015"/>
              <a:gd name="connsiteX1" fmla="*/ 527046 w 2465574"/>
              <a:gd name="connsiteY1" fmla="*/ 20503 h 688015"/>
              <a:gd name="connsiteX2" fmla="*/ 2017518 w 2465574"/>
              <a:gd name="connsiteY2" fmla="*/ 2215 h 688015"/>
              <a:gd name="connsiteX3" fmla="*/ 2401566 w 2465574"/>
              <a:gd name="connsiteY3" fmla="*/ 57079 h 688015"/>
              <a:gd name="connsiteX4" fmla="*/ 2465574 w 2465574"/>
              <a:gd name="connsiteY4" fmla="*/ 422840 h 688015"/>
              <a:gd name="connsiteX5" fmla="*/ 2401566 w 2465574"/>
              <a:gd name="connsiteY5" fmla="*/ 688015 h 688015"/>
              <a:gd name="connsiteX6" fmla="*/ 0 w 2465574"/>
              <a:gd name="connsiteY6" fmla="*/ 688015 h 688015"/>
              <a:gd name="connsiteX7" fmla="*/ 0 w 2465574"/>
              <a:gd name="connsiteY7" fmla="*/ 57079 h 688015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0 w 2465574"/>
              <a:gd name="connsiteY7" fmla="*/ 688015 h 742990"/>
              <a:gd name="connsiteX8" fmla="*/ 0 w 2465574"/>
              <a:gd name="connsiteY8" fmla="*/ 57079 h 742990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517902 w 2465574"/>
              <a:gd name="connsiteY7" fmla="*/ 669727 h 742990"/>
              <a:gd name="connsiteX8" fmla="*/ 0 w 2465574"/>
              <a:gd name="connsiteY8" fmla="*/ 688015 h 742990"/>
              <a:gd name="connsiteX9" fmla="*/ 0 w 2465574"/>
              <a:gd name="connsiteY9" fmla="*/ 57079 h 742990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517902 w 2465574"/>
              <a:gd name="connsiteY7" fmla="*/ 669727 h 742990"/>
              <a:gd name="connsiteX8" fmla="*/ 100584 w 2465574"/>
              <a:gd name="connsiteY8" fmla="*/ 596575 h 742990"/>
              <a:gd name="connsiteX9" fmla="*/ 0 w 2465574"/>
              <a:gd name="connsiteY9" fmla="*/ 57079 h 742990"/>
              <a:gd name="connsiteX0" fmla="*/ 9144 w 2364990"/>
              <a:gd name="connsiteY0" fmla="*/ 139375 h 742990"/>
              <a:gd name="connsiteX1" fmla="*/ 426462 w 2364990"/>
              <a:gd name="connsiteY1" fmla="*/ 20503 h 742990"/>
              <a:gd name="connsiteX2" fmla="*/ 1916934 w 2364990"/>
              <a:gd name="connsiteY2" fmla="*/ 2215 h 742990"/>
              <a:gd name="connsiteX3" fmla="*/ 2300982 w 2364990"/>
              <a:gd name="connsiteY3" fmla="*/ 57079 h 742990"/>
              <a:gd name="connsiteX4" fmla="*/ 2364990 w 2364990"/>
              <a:gd name="connsiteY4" fmla="*/ 422840 h 742990"/>
              <a:gd name="connsiteX5" fmla="*/ 2300982 w 2364990"/>
              <a:gd name="connsiteY5" fmla="*/ 688015 h 742990"/>
              <a:gd name="connsiteX6" fmla="*/ 1871214 w 2364990"/>
              <a:gd name="connsiteY6" fmla="*/ 742880 h 742990"/>
              <a:gd name="connsiteX7" fmla="*/ 417318 w 2364990"/>
              <a:gd name="connsiteY7" fmla="*/ 669727 h 742990"/>
              <a:gd name="connsiteX8" fmla="*/ 0 w 2364990"/>
              <a:gd name="connsiteY8" fmla="*/ 596575 h 742990"/>
              <a:gd name="connsiteX9" fmla="*/ 9144 w 2364990"/>
              <a:gd name="connsiteY9" fmla="*/ 139375 h 742990"/>
              <a:gd name="connsiteX0" fmla="*/ 9144 w 2364990"/>
              <a:gd name="connsiteY0" fmla="*/ 139375 h 742990"/>
              <a:gd name="connsiteX1" fmla="*/ 426462 w 2364990"/>
              <a:gd name="connsiteY1" fmla="*/ 20503 h 742990"/>
              <a:gd name="connsiteX2" fmla="*/ 1916934 w 2364990"/>
              <a:gd name="connsiteY2" fmla="*/ 2215 h 742990"/>
              <a:gd name="connsiteX3" fmla="*/ 2300982 w 2364990"/>
              <a:gd name="connsiteY3" fmla="*/ 57079 h 742990"/>
              <a:gd name="connsiteX4" fmla="*/ 2364990 w 2364990"/>
              <a:gd name="connsiteY4" fmla="*/ 422840 h 742990"/>
              <a:gd name="connsiteX5" fmla="*/ 2300982 w 2364990"/>
              <a:gd name="connsiteY5" fmla="*/ 688015 h 742990"/>
              <a:gd name="connsiteX6" fmla="*/ 1871214 w 2364990"/>
              <a:gd name="connsiteY6" fmla="*/ 742880 h 742990"/>
              <a:gd name="connsiteX7" fmla="*/ 417318 w 2364990"/>
              <a:gd name="connsiteY7" fmla="*/ 669727 h 742990"/>
              <a:gd name="connsiteX8" fmla="*/ 0 w 2364990"/>
              <a:gd name="connsiteY8" fmla="*/ 596575 h 742990"/>
              <a:gd name="connsiteX9" fmla="*/ 9144 w 2364990"/>
              <a:gd name="connsiteY9" fmla="*/ 139375 h 742990"/>
              <a:gd name="connsiteX0" fmla="*/ 59999 w 2415845"/>
              <a:gd name="connsiteY0" fmla="*/ 139375 h 742990"/>
              <a:gd name="connsiteX1" fmla="*/ 477317 w 2415845"/>
              <a:gd name="connsiteY1" fmla="*/ 20503 h 742990"/>
              <a:gd name="connsiteX2" fmla="*/ 1967789 w 2415845"/>
              <a:gd name="connsiteY2" fmla="*/ 2215 h 742990"/>
              <a:gd name="connsiteX3" fmla="*/ 2351837 w 2415845"/>
              <a:gd name="connsiteY3" fmla="*/ 57079 h 742990"/>
              <a:gd name="connsiteX4" fmla="*/ 2415845 w 2415845"/>
              <a:gd name="connsiteY4" fmla="*/ 422840 h 742990"/>
              <a:gd name="connsiteX5" fmla="*/ 2351837 w 2415845"/>
              <a:gd name="connsiteY5" fmla="*/ 688015 h 742990"/>
              <a:gd name="connsiteX6" fmla="*/ 1922069 w 2415845"/>
              <a:gd name="connsiteY6" fmla="*/ 742880 h 742990"/>
              <a:gd name="connsiteX7" fmla="*/ 468173 w 2415845"/>
              <a:gd name="connsiteY7" fmla="*/ 669727 h 742990"/>
              <a:gd name="connsiteX8" fmla="*/ 50855 w 2415845"/>
              <a:gd name="connsiteY8" fmla="*/ 596575 h 742990"/>
              <a:gd name="connsiteX9" fmla="*/ 59999 w 2415845"/>
              <a:gd name="connsiteY9" fmla="*/ 139375 h 74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5845" h="742990">
                <a:moveTo>
                  <a:pt x="59999" y="139375"/>
                </a:moveTo>
                <a:cubicBezTo>
                  <a:pt x="168625" y="2215"/>
                  <a:pt x="313827" y="20503"/>
                  <a:pt x="477317" y="20503"/>
                </a:cubicBezTo>
                <a:cubicBezTo>
                  <a:pt x="958901" y="32695"/>
                  <a:pt x="1486205" y="-9977"/>
                  <a:pt x="1967789" y="2215"/>
                </a:cubicBezTo>
                <a:lnTo>
                  <a:pt x="2351837" y="57079"/>
                </a:lnTo>
                <a:cubicBezTo>
                  <a:pt x="2351837" y="145471"/>
                  <a:pt x="2415845" y="334448"/>
                  <a:pt x="2415845" y="422840"/>
                </a:cubicBezTo>
                <a:lnTo>
                  <a:pt x="2351837" y="688015"/>
                </a:lnTo>
                <a:cubicBezTo>
                  <a:pt x="2208581" y="684967"/>
                  <a:pt x="2065325" y="745928"/>
                  <a:pt x="1922069" y="742880"/>
                </a:cubicBezTo>
                <a:cubicBezTo>
                  <a:pt x="1422197" y="733736"/>
                  <a:pt x="968045" y="678871"/>
                  <a:pt x="468173" y="669727"/>
                </a:cubicBezTo>
                <a:lnTo>
                  <a:pt x="50855" y="596575"/>
                </a:lnTo>
                <a:cubicBezTo>
                  <a:pt x="53903" y="444175"/>
                  <a:pt x="-71065" y="355783"/>
                  <a:pt x="59999" y="139375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+mj-lt"/>
              </a:rPr>
              <a:t>视野投射</a:t>
            </a:r>
            <a:endParaRPr lang="zh-CN" altLang="en-US" sz="24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6" name="矩形 3"/>
          <p:cNvSpPr/>
          <p:nvPr/>
        </p:nvSpPr>
        <p:spPr>
          <a:xfrm>
            <a:off x="3840737" y="2399514"/>
            <a:ext cx="2605783" cy="530463"/>
          </a:xfrm>
          <a:custGeom>
            <a:avLst/>
            <a:gdLst>
              <a:gd name="connsiteX0" fmla="*/ 0 w 2401566"/>
              <a:gd name="connsiteY0" fmla="*/ 0 h 630936"/>
              <a:gd name="connsiteX1" fmla="*/ 2401566 w 2401566"/>
              <a:gd name="connsiteY1" fmla="*/ 0 h 630936"/>
              <a:gd name="connsiteX2" fmla="*/ 2401566 w 2401566"/>
              <a:gd name="connsiteY2" fmla="*/ 630936 h 630936"/>
              <a:gd name="connsiteX3" fmla="*/ 0 w 2401566"/>
              <a:gd name="connsiteY3" fmla="*/ 630936 h 630936"/>
              <a:gd name="connsiteX4" fmla="*/ 0 w 2401566"/>
              <a:gd name="connsiteY4" fmla="*/ 0 h 630936"/>
              <a:gd name="connsiteX0" fmla="*/ 0 w 2401566"/>
              <a:gd name="connsiteY0" fmla="*/ 36576 h 667512"/>
              <a:gd name="connsiteX1" fmla="*/ 527046 w 2401566"/>
              <a:gd name="connsiteY1" fmla="*/ 0 h 667512"/>
              <a:gd name="connsiteX2" fmla="*/ 2401566 w 2401566"/>
              <a:gd name="connsiteY2" fmla="*/ 36576 h 667512"/>
              <a:gd name="connsiteX3" fmla="*/ 2401566 w 2401566"/>
              <a:gd name="connsiteY3" fmla="*/ 667512 h 667512"/>
              <a:gd name="connsiteX4" fmla="*/ 0 w 2401566"/>
              <a:gd name="connsiteY4" fmla="*/ 667512 h 667512"/>
              <a:gd name="connsiteX5" fmla="*/ 0 w 2401566"/>
              <a:gd name="connsiteY5" fmla="*/ 36576 h 667512"/>
              <a:gd name="connsiteX0" fmla="*/ 0 w 2401566"/>
              <a:gd name="connsiteY0" fmla="*/ 57079 h 688015"/>
              <a:gd name="connsiteX1" fmla="*/ 527046 w 2401566"/>
              <a:gd name="connsiteY1" fmla="*/ 20503 h 688015"/>
              <a:gd name="connsiteX2" fmla="*/ 2017518 w 2401566"/>
              <a:gd name="connsiteY2" fmla="*/ 2215 h 688015"/>
              <a:gd name="connsiteX3" fmla="*/ 2401566 w 2401566"/>
              <a:gd name="connsiteY3" fmla="*/ 57079 h 688015"/>
              <a:gd name="connsiteX4" fmla="*/ 2401566 w 2401566"/>
              <a:gd name="connsiteY4" fmla="*/ 688015 h 688015"/>
              <a:gd name="connsiteX5" fmla="*/ 0 w 2401566"/>
              <a:gd name="connsiteY5" fmla="*/ 688015 h 688015"/>
              <a:gd name="connsiteX6" fmla="*/ 0 w 2401566"/>
              <a:gd name="connsiteY6" fmla="*/ 57079 h 688015"/>
              <a:gd name="connsiteX0" fmla="*/ 0 w 2465574"/>
              <a:gd name="connsiteY0" fmla="*/ 57079 h 688015"/>
              <a:gd name="connsiteX1" fmla="*/ 527046 w 2465574"/>
              <a:gd name="connsiteY1" fmla="*/ 20503 h 688015"/>
              <a:gd name="connsiteX2" fmla="*/ 2017518 w 2465574"/>
              <a:gd name="connsiteY2" fmla="*/ 2215 h 688015"/>
              <a:gd name="connsiteX3" fmla="*/ 2401566 w 2465574"/>
              <a:gd name="connsiteY3" fmla="*/ 57079 h 688015"/>
              <a:gd name="connsiteX4" fmla="*/ 2465574 w 2465574"/>
              <a:gd name="connsiteY4" fmla="*/ 422840 h 688015"/>
              <a:gd name="connsiteX5" fmla="*/ 2401566 w 2465574"/>
              <a:gd name="connsiteY5" fmla="*/ 688015 h 688015"/>
              <a:gd name="connsiteX6" fmla="*/ 0 w 2465574"/>
              <a:gd name="connsiteY6" fmla="*/ 688015 h 688015"/>
              <a:gd name="connsiteX7" fmla="*/ 0 w 2465574"/>
              <a:gd name="connsiteY7" fmla="*/ 57079 h 688015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0 w 2465574"/>
              <a:gd name="connsiteY7" fmla="*/ 688015 h 742990"/>
              <a:gd name="connsiteX8" fmla="*/ 0 w 2465574"/>
              <a:gd name="connsiteY8" fmla="*/ 57079 h 742990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517902 w 2465574"/>
              <a:gd name="connsiteY7" fmla="*/ 669727 h 742990"/>
              <a:gd name="connsiteX8" fmla="*/ 0 w 2465574"/>
              <a:gd name="connsiteY8" fmla="*/ 688015 h 742990"/>
              <a:gd name="connsiteX9" fmla="*/ 0 w 2465574"/>
              <a:gd name="connsiteY9" fmla="*/ 57079 h 742990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517902 w 2465574"/>
              <a:gd name="connsiteY7" fmla="*/ 669727 h 742990"/>
              <a:gd name="connsiteX8" fmla="*/ 100584 w 2465574"/>
              <a:gd name="connsiteY8" fmla="*/ 596575 h 742990"/>
              <a:gd name="connsiteX9" fmla="*/ 0 w 2465574"/>
              <a:gd name="connsiteY9" fmla="*/ 57079 h 742990"/>
              <a:gd name="connsiteX0" fmla="*/ 9144 w 2364990"/>
              <a:gd name="connsiteY0" fmla="*/ 139375 h 742990"/>
              <a:gd name="connsiteX1" fmla="*/ 426462 w 2364990"/>
              <a:gd name="connsiteY1" fmla="*/ 20503 h 742990"/>
              <a:gd name="connsiteX2" fmla="*/ 1916934 w 2364990"/>
              <a:gd name="connsiteY2" fmla="*/ 2215 h 742990"/>
              <a:gd name="connsiteX3" fmla="*/ 2300982 w 2364990"/>
              <a:gd name="connsiteY3" fmla="*/ 57079 h 742990"/>
              <a:gd name="connsiteX4" fmla="*/ 2364990 w 2364990"/>
              <a:gd name="connsiteY4" fmla="*/ 422840 h 742990"/>
              <a:gd name="connsiteX5" fmla="*/ 2300982 w 2364990"/>
              <a:gd name="connsiteY5" fmla="*/ 688015 h 742990"/>
              <a:gd name="connsiteX6" fmla="*/ 1871214 w 2364990"/>
              <a:gd name="connsiteY6" fmla="*/ 742880 h 742990"/>
              <a:gd name="connsiteX7" fmla="*/ 417318 w 2364990"/>
              <a:gd name="connsiteY7" fmla="*/ 669727 h 742990"/>
              <a:gd name="connsiteX8" fmla="*/ 0 w 2364990"/>
              <a:gd name="connsiteY8" fmla="*/ 596575 h 742990"/>
              <a:gd name="connsiteX9" fmla="*/ 9144 w 2364990"/>
              <a:gd name="connsiteY9" fmla="*/ 139375 h 742990"/>
              <a:gd name="connsiteX0" fmla="*/ 9144 w 2364990"/>
              <a:gd name="connsiteY0" fmla="*/ 139375 h 742990"/>
              <a:gd name="connsiteX1" fmla="*/ 426462 w 2364990"/>
              <a:gd name="connsiteY1" fmla="*/ 20503 h 742990"/>
              <a:gd name="connsiteX2" fmla="*/ 1916934 w 2364990"/>
              <a:gd name="connsiteY2" fmla="*/ 2215 h 742990"/>
              <a:gd name="connsiteX3" fmla="*/ 2300982 w 2364990"/>
              <a:gd name="connsiteY3" fmla="*/ 57079 h 742990"/>
              <a:gd name="connsiteX4" fmla="*/ 2364990 w 2364990"/>
              <a:gd name="connsiteY4" fmla="*/ 422840 h 742990"/>
              <a:gd name="connsiteX5" fmla="*/ 2300982 w 2364990"/>
              <a:gd name="connsiteY5" fmla="*/ 688015 h 742990"/>
              <a:gd name="connsiteX6" fmla="*/ 1871214 w 2364990"/>
              <a:gd name="connsiteY6" fmla="*/ 742880 h 742990"/>
              <a:gd name="connsiteX7" fmla="*/ 417318 w 2364990"/>
              <a:gd name="connsiteY7" fmla="*/ 669727 h 742990"/>
              <a:gd name="connsiteX8" fmla="*/ 0 w 2364990"/>
              <a:gd name="connsiteY8" fmla="*/ 596575 h 742990"/>
              <a:gd name="connsiteX9" fmla="*/ 9144 w 2364990"/>
              <a:gd name="connsiteY9" fmla="*/ 139375 h 742990"/>
              <a:gd name="connsiteX0" fmla="*/ 59999 w 2415845"/>
              <a:gd name="connsiteY0" fmla="*/ 139375 h 742990"/>
              <a:gd name="connsiteX1" fmla="*/ 477317 w 2415845"/>
              <a:gd name="connsiteY1" fmla="*/ 20503 h 742990"/>
              <a:gd name="connsiteX2" fmla="*/ 1967789 w 2415845"/>
              <a:gd name="connsiteY2" fmla="*/ 2215 h 742990"/>
              <a:gd name="connsiteX3" fmla="*/ 2351837 w 2415845"/>
              <a:gd name="connsiteY3" fmla="*/ 57079 h 742990"/>
              <a:gd name="connsiteX4" fmla="*/ 2415845 w 2415845"/>
              <a:gd name="connsiteY4" fmla="*/ 422840 h 742990"/>
              <a:gd name="connsiteX5" fmla="*/ 2351837 w 2415845"/>
              <a:gd name="connsiteY5" fmla="*/ 688015 h 742990"/>
              <a:gd name="connsiteX6" fmla="*/ 1922069 w 2415845"/>
              <a:gd name="connsiteY6" fmla="*/ 742880 h 742990"/>
              <a:gd name="connsiteX7" fmla="*/ 468173 w 2415845"/>
              <a:gd name="connsiteY7" fmla="*/ 669727 h 742990"/>
              <a:gd name="connsiteX8" fmla="*/ 50855 w 2415845"/>
              <a:gd name="connsiteY8" fmla="*/ 596575 h 742990"/>
              <a:gd name="connsiteX9" fmla="*/ 59999 w 2415845"/>
              <a:gd name="connsiteY9" fmla="*/ 139375 h 74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5845" h="742990">
                <a:moveTo>
                  <a:pt x="59999" y="139375"/>
                </a:moveTo>
                <a:cubicBezTo>
                  <a:pt x="168625" y="2215"/>
                  <a:pt x="313827" y="20503"/>
                  <a:pt x="477317" y="20503"/>
                </a:cubicBezTo>
                <a:cubicBezTo>
                  <a:pt x="958901" y="32695"/>
                  <a:pt x="1486205" y="-9977"/>
                  <a:pt x="1967789" y="2215"/>
                </a:cubicBezTo>
                <a:lnTo>
                  <a:pt x="2351837" y="57079"/>
                </a:lnTo>
                <a:cubicBezTo>
                  <a:pt x="2351837" y="145471"/>
                  <a:pt x="2415845" y="334448"/>
                  <a:pt x="2415845" y="422840"/>
                </a:cubicBezTo>
                <a:lnTo>
                  <a:pt x="2351837" y="688015"/>
                </a:lnTo>
                <a:cubicBezTo>
                  <a:pt x="2208581" y="684967"/>
                  <a:pt x="2065325" y="745928"/>
                  <a:pt x="1922069" y="742880"/>
                </a:cubicBezTo>
                <a:cubicBezTo>
                  <a:pt x="1422197" y="733736"/>
                  <a:pt x="968045" y="678871"/>
                  <a:pt x="468173" y="669727"/>
                </a:cubicBezTo>
                <a:lnTo>
                  <a:pt x="50855" y="596575"/>
                </a:lnTo>
                <a:cubicBezTo>
                  <a:pt x="53903" y="444175"/>
                  <a:pt x="-71065" y="355783"/>
                  <a:pt x="59999" y="139375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+mj-lt"/>
              </a:rPr>
              <a:t>视神经如何交叉</a:t>
            </a:r>
            <a:endParaRPr lang="zh-CN" altLang="en-US" sz="24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7" name="矩形 3"/>
          <p:cNvSpPr/>
          <p:nvPr/>
        </p:nvSpPr>
        <p:spPr>
          <a:xfrm>
            <a:off x="990856" y="4238591"/>
            <a:ext cx="2203695" cy="530463"/>
          </a:xfrm>
          <a:custGeom>
            <a:avLst/>
            <a:gdLst>
              <a:gd name="connsiteX0" fmla="*/ 0 w 2401566"/>
              <a:gd name="connsiteY0" fmla="*/ 0 h 630936"/>
              <a:gd name="connsiteX1" fmla="*/ 2401566 w 2401566"/>
              <a:gd name="connsiteY1" fmla="*/ 0 h 630936"/>
              <a:gd name="connsiteX2" fmla="*/ 2401566 w 2401566"/>
              <a:gd name="connsiteY2" fmla="*/ 630936 h 630936"/>
              <a:gd name="connsiteX3" fmla="*/ 0 w 2401566"/>
              <a:gd name="connsiteY3" fmla="*/ 630936 h 630936"/>
              <a:gd name="connsiteX4" fmla="*/ 0 w 2401566"/>
              <a:gd name="connsiteY4" fmla="*/ 0 h 630936"/>
              <a:gd name="connsiteX0" fmla="*/ 0 w 2401566"/>
              <a:gd name="connsiteY0" fmla="*/ 36576 h 667512"/>
              <a:gd name="connsiteX1" fmla="*/ 527046 w 2401566"/>
              <a:gd name="connsiteY1" fmla="*/ 0 h 667512"/>
              <a:gd name="connsiteX2" fmla="*/ 2401566 w 2401566"/>
              <a:gd name="connsiteY2" fmla="*/ 36576 h 667512"/>
              <a:gd name="connsiteX3" fmla="*/ 2401566 w 2401566"/>
              <a:gd name="connsiteY3" fmla="*/ 667512 h 667512"/>
              <a:gd name="connsiteX4" fmla="*/ 0 w 2401566"/>
              <a:gd name="connsiteY4" fmla="*/ 667512 h 667512"/>
              <a:gd name="connsiteX5" fmla="*/ 0 w 2401566"/>
              <a:gd name="connsiteY5" fmla="*/ 36576 h 667512"/>
              <a:gd name="connsiteX0" fmla="*/ 0 w 2401566"/>
              <a:gd name="connsiteY0" fmla="*/ 57079 h 688015"/>
              <a:gd name="connsiteX1" fmla="*/ 527046 w 2401566"/>
              <a:gd name="connsiteY1" fmla="*/ 20503 h 688015"/>
              <a:gd name="connsiteX2" fmla="*/ 2017518 w 2401566"/>
              <a:gd name="connsiteY2" fmla="*/ 2215 h 688015"/>
              <a:gd name="connsiteX3" fmla="*/ 2401566 w 2401566"/>
              <a:gd name="connsiteY3" fmla="*/ 57079 h 688015"/>
              <a:gd name="connsiteX4" fmla="*/ 2401566 w 2401566"/>
              <a:gd name="connsiteY4" fmla="*/ 688015 h 688015"/>
              <a:gd name="connsiteX5" fmla="*/ 0 w 2401566"/>
              <a:gd name="connsiteY5" fmla="*/ 688015 h 688015"/>
              <a:gd name="connsiteX6" fmla="*/ 0 w 2401566"/>
              <a:gd name="connsiteY6" fmla="*/ 57079 h 688015"/>
              <a:gd name="connsiteX0" fmla="*/ 0 w 2465574"/>
              <a:gd name="connsiteY0" fmla="*/ 57079 h 688015"/>
              <a:gd name="connsiteX1" fmla="*/ 527046 w 2465574"/>
              <a:gd name="connsiteY1" fmla="*/ 20503 h 688015"/>
              <a:gd name="connsiteX2" fmla="*/ 2017518 w 2465574"/>
              <a:gd name="connsiteY2" fmla="*/ 2215 h 688015"/>
              <a:gd name="connsiteX3" fmla="*/ 2401566 w 2465574"/>
              <a:gd name="connsiteY3" fmla="*/ 57079 h 688015"/>
              <a:gd name="connsiteX4" fmla="*/ 2465574 w 2465574"/>
              <a:gd name="connsiteY4" fmla="*/ 422840 h 688015"/>
              <a:gd name="connsiteX5" fmla="*/ 2401566 w 2465574"/>
              <a:gd name="connsiteY5" fmla="*/ 688015 h 688015"/>
              <a:gd name="connsiteX6" fmla="*/ 0 w 2465574"/>
              <a:gd name="connsiteY6" fmla="*/ 688015 h 688015"/>
              <a:gd name="connsiteX7" fmla="*/ 0 w 2465574"/>
              <a:gd name="connsiteY7" fmla="*/ 57079 h 688015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0 w 2465574"/>
              <a:gd name="connsiteY7" fmla="*/ 688015 h 742990"/>
              <a:gd name="connsiteX8" fmla="*/ 0 w 2465574"/>
              <a:gd name="connsiteY8" fmla="*/ 57079 h 742990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517902 w 2465574"/>
              <a:gd name="connsiteY7" fmla="*/ 669727 h 742990"/>
              <a:gd name="connsiteX8" fmla="*/ 0 w 2465574"/>
              <a:gd name="connsiteY8" fmla="*/ 688015 h 742990"/>
              <a:gd name="connsiteX9" fmla="*/ 0 w 2465574"/>
              <a:gd name="connsiteY9" fmla="*/ 57079 h 742990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517902 w 2465574"/>
              <a:gd name="connsiteY7" fmla="*/ 669727 h 742990"/>
              <a:gd name="connsiteX8" fmla="*/ 100584 w 2465574"/>
              <a:gd name="connsiteY8" fmla="*/ 596575 h 742990"/>
              <a:gd name="connsiteX9" fmla="*/ 0 w 2465574"/>
              <a:gd name="connsiteY9" fmla="*/ 57079 h 742990"/>
              <a:gd name="connsiteX0" fmla="*/ 9144 w 2364990"/>
              <a:gd name="connsiteY0" fmla="*/ 139375 h 742990"/>
              <a:gd name="connsiteX1" fmla="*/ 426462 w 2364990"/>
              <a:gd name="connsiteY1" fmla="*/ 20503 h 742990"/>
              <a:gd name="connsiteX2" fmla="*/ 1916934 w 2364990"/>
              <a:gd name="connsiteY2" fmla="*/ 2215 h 742990"/>
              <a:gd name="connsiteX3" fmla="*/ 2300982 w 2364990"/>
              <a:gd name="connsiteY3" fmla="*/ 57079 h 742990"/>
              <a:gd name="connsiteX4" fmla="*/ 2364990 w 2364990"/>
              <a:gd name="connsiteY4" fmla="*/ 422840 h 742990"/>
              <a:gd name="connsiteX5" fmla="*/ 2300982 w 2364990"/>
              <a:gd name="connsiteY5" fmla="*/ 688015 h 742990"/>
              <a:gd name="connsiteX6" fmla="*/ 1871214 w 2364990"/>
              <a:gd name="connsiteY6" fmla="*/ 742880 h 742990"/>
              <a:gd name="connsiteX7" fmla="*/ 417318 w 2364990"/>
              <a:gd name="connsiteY7" fmla="*/ 669727 h 742990"/>
              <a:gd name="connsiteX8" fmla="*/ 0 w 2364990"/>
              <a:gd name="connsiteY8" fmla="*/ 596575 h 742990"/>
              <a:gd name="connsiteX9" fmla="*/ 9144 w 2364990"/>
              <a:gd name="connsiteY9" fmla="*/ 139375 h 742990"/>
              <a:gd name="connsiteX0" fmla="*/ 9144 w 2364990"/>
              <a:gd name="connsiteY0" fmla="*/ 139375 h 742990"/>
              <a:gd name="connsiteX1" fmla="*/ 426462 w 2364990"/>
              <a:gd name="connsiteY1" fmla="*/ 20503 h 742990"/>
              <a:gd name="connsiteX2" fmla="*/ 1916934 w 2364990"/>
              <a:gd name="connsiteY2" fmla="*/ 2215 h 742990"/>
              <a:gd name="connsiteX3" fmla="*/ 2300982 w 2364990"/>
              <a:gd name="connsiteY3" fmla="*/ 57079 h 742990"/>
              <a:gd name="connsiteX4" fmla="*/ 2364990 w 2364990"/>
              <a:gd name="connsiteY4" fmla="*/ 422840 h 742990"/>
              <a:gd name="connsiteX5" fmla="*/ 2300982 w 2364990"/>
              <a:gd name="connsiteY5" fmla="*/ 688015 h 742990"/>
              <a:gd name="connsiteX6" fmla="*/ 1871214 w 2364990"/>
              <a:gd name="connsiteY6" fmla="*/ 742880 h 742990"/>
              <a:gd name="connsiteX7" fmla="*/ 417318 w 2364990"/>
              <a:gd name="connsiteY7" fmla="*/ 669727 h 742990"/>
              <a:gd name="connsiteX8" fmla="*/ 0 w 2364990"/>
              <a:gd name="connsiteY8" fmla="*/ 596575 h 742990"/>
              <a:gd name="connsiteX9" fmla="*/ 9144 w 2364990"/>
              <a:gd name="connsiteY9" fmla="*/ 139375 h 742990"/>
              <a:gd name="connsiteX0" fmla="*/ 59999 w 2415845"/>
              <a:gd name="connsiteY0" fmla="*/ 139375 h 742990"/>
              <a:gd name="connsiteX1" fmla="*/ 477317 w 2415845"/>
              <a:gd name="connsiteY1" fmla="*/ 20503 h 742990"/>
              <a:gd name="connsiteX2" fmla="*/ 1967789 w 2415845"/>
              <a:gd name="connsiteY2" fmla="*/ 2215 h 742990"/>
              <a:gd name="connsiteX3" fmla="*/ 2351837 w 2415845"/>
              <a:gd name="connsiteY3" fmla="*/ 57079 h 742990"/>
              <a:gd name="connsiteX4" fmla="*/ 2415845 w 2415845"/>
              <a:gd name="connsiteY4" fmla="*/ 422840 h 742990"/>
              <a:gd name="connsiteX5" fmla="*/ 2351837 w 2415845"/>
              <a:gd name="connsiteY5" fmla="*/ 688015 h 742990"/>
              <a:gd name="connsiteX6" fmla="*/ 1922069 w 2415845"/>
              <a:gd name="connsiteY6" fmla="*/ 742880 h 742990"/>
              <a:gd name="connsiteX7" fmla="*/ 468173 w 2415845"/>
              <a:gd name="connsiteY7" fmla="*/ 669727 h 742990"/>
              <a:gd name="connsiteX8" fmla="*/ 50855 w 2415845"/>
              <a:gd name="connsiteY8" fmla="*/ 596575 h 742990"/>
              <a:gd name="connsiteX9" fmla="*/ 59999 w 2415845"/>
              <a:gd name="connsiteY9" fmla="*/ 139375 h 74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5845" h="742990">
                <a:moveTo>
                  <a:pt x="59999" y="139375"/>
                </a:moveTo>
                <a:cubicBezTo>
                  <a:pt x="168625" y="2215"/>
                  <a:pt x="313827" y="20503"/>
                  <a:pt x="477317" y="20503"/>
                </a:cubicBezTo>
                <a:cubicBezTo>
                  <a:pt x="958901" y="32695"/>
                  <a:pt x="1486205" y="-9977"/>
                  <a:pt x="1967789" y="2215"/>
                </a:cubicBezTo>
                <a:lnTo>
                  <a:pt x="2351837" y="57079"/>
                </a:lnTo>
                <a:cubicBezTo>
                  <a:pt x="2351837" y="145471"/>
                  <a:pt x="2415845" y="334448"/>
                  <a:pt x="2415845" y="422840"/>
                </a:cubicBezTo>
                <a:lnTo>
                  <a:pt x="2351837" y="688015"/>
                </a:lnTo>
                <a:cubicBezTo>
                  <a:pt x="2208581" y="684967"/>
                  <a:pt x="2065325" y="745928"/>
                  <a:pt x="1922069" y="742880"/>
                </a:cubicBezTo>
                <a:cubicBezTo>
                  <a:pt x="1422197" y="733736"/>
                  <a:pt x="968045" y="678871"/>
                  <a:pt x="468173" y="669727"/>
                </a:cubicBezTo>
                <a:lnTo>
                  <a:pt x="50855" y="596575"/>
                </a:lnTo>
                <a:cubicBezTo>
                  <a:pt x="53903" y="444175"/>
                  <a:pt x="-71065" y="355783"/>
                  <a:pt x="59999" y="139375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+mj-lt"/>
              </a:rPr>
              <a:t>损伤部位</a:t>
            </a:r>
            <a:endParaRPr lang="zh-CN" altLang="en-US" sz="24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8" name="矩形 3"/>
          <p:cNvSpPr/>
          <p:nvPr/>
        </p:nvSpPr>
        <p:spPr>
          <a:xfrm>
            <a:off x="3623481" y="4262126"/>
            <a:ext cx="3042495" cy="530463"/>
          </a:xfrm>
          <a:custGeom>
            <a:avLst/>
            <a:gdLst>
              <a:gd name="connsiteX0" fmla="*/ 0 w 2401566"/>
              <a:gd name="connsiteY0" fmla="*/ 0 h 630936"/>
              <a:gd name="connsiteX1" fmla="*/ 2401566 w 2401566"/>
              <a:gd name="connsiteY1" fmla="*/ 0 h 630936"/>
              <a:gd name="connsiteX2" fmla="*/ 2401566 w 2401566"/>
              <a:gd name="connsiteY2" fmla="*/ 630936 h 630936"/>
              <a:gd name="connsiteX3" fmla="*/ 0 w 2401566"/>
              <a:gd name="connsiteY3" fmla="*/ 630936 h 630936"/>
              <a:gd name="connsiteX4" fmla="*/ 0 w 2401566"/>
              <a:gd name="connsiteY4" fmla="*/ 0 h 630936"/>
              <a:gd name="connsiteX0" fmla="*/ 0 w 2401566"/>
              <a:gd name="connsiteY0" fmla="*/ 36576 h 667512"/>
              <a:gd name="connsiteX1" fmla="*/ 527046 w 2401566"/>
              <a:gd name="connsiteY1" fmla="*/ 0 h 667512"/>
              <a:gd name="connsiteX2" fmla="*/ 2401566 w 2401566"/>
              <a:gd name="connsiteY2" fmla="*/ 36576 h 667512"/>
              <a:gd name="connsiteX3" fmla="*/ 2401566 w 2401566"/>
              <a:gd name="connsiteY3" fmla="*/ 667512 h 667512"/>
              <a:gd name="connsiteX4" fmla="*/ 0 w 2401566"/>
              <a:gd name="connsiteY4" fmla="*/ 667512 h 667512"/>
              <a:gd name="connsiteX5" fmla="*/ 0 w 2401566"/>
              <a:gd name="connsiteY5" fmla="*/ 36576 h 667512"/>
              <a:gd name="connsiteX0" fmla="*/ 0 w 2401566"/>
              <a:gd name="connsiteY0" fmla="*/ 57079 h 688015"/>
              <a:gd name="connsiteX1" fmla="*/ 527046 w 2401566"/>
              <a:gd name="connsiteY1" fmla="*/ 20503 h 688015"/>
              <a:gd name="connsiteX2" fmla="*/ 2017518 w 2401566"/>
              <a:gd name="connsiteY2" fmla="*/ 2215 h 688015"/>
              <a:gd name="connsiteX3" fmla="*/ 2401566 w 2401566"/>
              <a:gd name="connsiteY3" fmla="*/ 57079 h 688015"/>
              <a:gd name="connsiteX4" fmla="*/ 2401566 w 2401566"/>
              <a:gd name="connsiteY4" fmla="*/ 688015 h 688015"/>
              <a:gd name="connsiteX5" fmla="*/ 0 w 2401566"/>
              <a:gd name="connsiteY5" fmla="*/ 688015 h 688015"/>
              <a:gd name="connsiteX6" fmla="*/ 0 w 2401566"/>
              <a:gd name="connsiteY6" fmla="*/ 57079 h 688015"/>
              <a:gd name="connsiteX0" fmla="*/ 0 w 2465574"/>
              <a:gd name="connsiteY0" fmla="*/ 57079 h 688015"/>
              <a:gd name="connsiteX1" fmla="*/ 527046 w 2465574"/>
              <a:gd name="connsiteY1" fmla="*/ 20503 h 688015"/>
              <a:gd name="connsiteX2" fmla="*/ 2017518 w 2465574"/>
              <a:gd name="connsiteY2" fmla="*/ 2215 h 688015"/>
              <a:gd name="connsiteX3" fmla="*/ 2401566 w 2465574"/>
              <a:gd name="connsiteY3" fmla="*/ 57079 h 688015"/>
              <a:gd name="connsiteX4" fmla="*/ 2465574 w 2465574"/>
              <a:gd name="connsiteY4" fmla="*/ 422840 h 688015"/>
              <a:gd name="connsiteX5" fmla="*/ 2401566 w 2465574"/>
              <a:gd name="connsiteY5" fmla="*/ 688015 h 688015"/>
              <a:gd name="connsiteX6" fmla="*/ 0 w 2465574"/>
              <a:gd name="connsiteY6" fmla="*/ 688015 h 688015"/>
              <a:gd name="connsiteX7" fmla="*/ 0 w 2465574"/>
              <a:gd name="connsiteY7" fmla="*/ 57079 h 688015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0 w 2465574"/>
              <a:gd name="connsiteY7" fmla="*/ 688015 h 742990"/>
              <a:gd name="connsiteX8" fmla="*/ 0 w 2465574"/>
              <a:gd name="connsiteY8" fmla="*/ 57079 h 742990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517902 w 2465574"/>
              <a:gd name="connsiteY7" fmla="*/ 669727 h 742990"/>
              <a:gd name="connsiteX8" fmla="*/ 0 w 2465574"/>
              <a:gd name="connsiteY8" fmla="*/ 688015 h 742990"/>
              <a:gd name="connsiteX9" fmla="*/ 0 w 2465574"/>
              <a:gd name="connsiteY9" fmla="*/ 57079 h 742990"/>
              <a:gd name="connsiteX0" fmla="*/ 0 w 2465574"/>
              <a:gd name="connsiteY0" fmla="*/ 57079 h 742990"/>
              <a:gd name="connsiteX1" fmla="*/ 527046 w 2465574"/>
              <a:gd name="connsiteY1" fmla="*/ 20503 h 742990"/>
              <a:gd name="connsiteX2" fmla="*/ 2017518 w 2465574"/>
              <a:gd name="connsiteY2" fmla="*/ 2215 h 742990"/>
              <a:gd name="connsiteX3" fmla="*/ 2401566 w 2465574"/>
              <a:gd name="connsiteY3" fmla="*/ 57079 h 742990"/>
              <a:gd name="connsiteX4" fmla="*/ 2465574 w 2465574"/>
              <a:gd name="connsiteY4" fmla="*/ 422840 h 742990"/>
              <a:gd name="connsiteX5" fmla="*/ 2401566 w 2465574"/>
              <a:gd name="connsiteY5" fmla="*/ 688015 h 742990"/>
              <a:gd name="connsiteX6" fmla="*/ 1971798 w 2465574"/>
              <a:gd name="connsiteY6" fmla="*/ 742880 h 742990"/>
              <a:gd name="connsiteX7" fmla="*/ 517902 w 2465574"/>
              <a:gd name="connsiteY7" fmla="*/ 669727 h 742990"/>
              <a:gd name="connsiteX8" fmla="*/ 100584 w 2465574"/>
              <a:gd name="connsiteY8" fmla="*/ 596575 h 742990"/>
              <a:gd name="connsiteX9" fmla="*/ 0 w 2465574"/>
              <a:gd name="connsiteY9" fmla="*/ 57079 h 742990"/>
              <a:gd name="connsiteX0" fmla="*/ 9144 w 2364990"/>
              <a:gd name="connsiteY0" fmla="*/ 139375 h 742990"/>
              <a:gd name="connsiteX1" fmla="*/ 426462 w 2364990"/>
              <a:gd name="connsiteY1" fmla="*/ 20503 h 742990"/>
              <a:gd name="connsiteX2" fmla="*/ 1916934 w 2364990"/>
              <a:gd name="connsiteY2" fmla="*/ 2215 h 742990"/>
              <a:gd name="connsiteX3" fmla="*/ 2300982 w 2364990"/>
              <a:gd name="connsiteY3" fmla="*/ 57079 h 742990"/>
              <a:gd name="connsiteX4" fmla="*/ 2364990 w 2364990"/>
              <a:gd name="connsiteY4" fmla="*/ 422840 h 742990"/>
              <a:gd name="connsiteX5" fmla="*/ 2300982 w 2364990"/>
              <a:gd name="connsiteY5" fmla="*/ 688015 h 742990"/>
              <a:gd name="connsiteX6" fmla="*/ 1871214 w 2364990"/>
              <a:gd name="connsiteY6" fmla="*/ 742880 h 742990"/>
              <a:gd name="connsiteX7" fmla="*/ 417318 w 2364990"/>
              <a:gd name="connsiteY7" fmla="*/ 669727 h 742990"/>
              <a:gd name="connsiteX8" fmla="*/ 0 w 2364990"/>
              <a:gd name="connsiteY8" fmla="*/ 596575 h 742990"/>
              <a:gd name="connsiteX9" fmla="*/ 9144 w 2364990"/>
              <a:gd name="connsiteY9" fmla="*/ 139375 h 742990"/>
              <a:gd name="connsiteX0" fmla="*/ 9144 w 2364990"/>
              <a:gd name="connsiteY0" fmla="*/ 139375 h 742990"/>
              <a:gd name="connsiteX1" fmla="*/ 426462 w 2364990"/>
              <a:gd name="connsiteY1" fmla="*/ 20503 h 742990"/>
              <a:gd name="connsiteX2" fmla="*/ 1916934 w 2364990"/>
              <a:gd name="connsiteY2" fmla="*/ 2215 h 742990"/>
              <a:gd name="connsiteX3" fmla="*/ 2300982 w 2364990"/>
              <a:gd name="connsiteY3" fmla="*/ 57079 h 742990"/>
              <a:gd name="connsiteX4" fmla="*/ 2364990 w 2364990"/>
              <a:gd name="connsiteY4" fmla="*/ 422840 h 742990"/>
              <a:gd name="connsiteX5" fmla="*/ 2300982 w 2364990"/>
              <a:gd name="connsiteY5" fmla="*/ 688015 h 742990"/>
              <a:gd name="connsiteX6" fmla="*/ 1871214 w 2364990"/>
              <a:gd name="connsiteY6" fmla="*/ 742880 h 742990"/>
              <a:gd name="connsiteX7" fmla="*/ 417318 w 2364990"/>
              <a:gd name="connsiteY7" fmla="*/ 669727 h 742990"/>
              <a:gd name="connsiteX8" fmla="*/ 0 w 2364990"/>
              <a:gd name="connsiteY8" fmla="*/ 596575 h 742990"/>
              <a:gd name="connsiteX9" fmla="*/ 9144 w 2364990"/>
              <a:gd name="connsiteY9" fmla="*/ 139375 h 742990"/>
              <a:gd name="connsiteX0" fmla="*/ 59999 w 2415845"/>
              <a:gd name="connsiteY0" fmla="*/ 139375 h 742990"/>
              <a:gd name="connsiteX1" fmla="*/ 477317 w 2415845"/>
              <a:gd name="connsiteY1" fmla="*/ 20503 h 742990"/>
              <a:gd name="connsiteX2" fmla="*/ 1967789 w 2415845"/>
              <a:gd name="connsiteY2" fmla="*/ 2215 h 742990"/>
              <a:gd name="connsiteX3" fmla="*/ 2351837 w 2415845"/>
              <a:gd name="connsiteY3" fmla="*/ 57079 h 742990"/>
              <a:gd name="connsiteX4" fmla="*/ 2415845 w 2415845"/>
              <a:gd name="connsiteY4" fmla="*/ 422840 h 742990"/>
              <a:gd name="connsiteX5" fmla="*/ 2351837 w 2415845"/>
              <a:gd name="connsiteY5" fmla="*/ 688015 h 742990"/>
              <a:gd name="connsiteX6" fmla="*/ 1922069 w 2415845"/>
              <a:gd name="connsiteY6" fmla="*/ 742880 h 742990"/>
              <a:gd name="connsiteX7" fmla="*/ 468173 w 2415845"/>
              <a:gd name="connsiteY7" fmla="*/ 669727 h 742990"/>
              <a:gd name="connsiteX8" fmla="*/ 50855 w 2415845"/>
              <a:gd name="connsiteY8" fmla="*/ 596575 h 742990"/>
              <a:gd name="connsiteX9" fmla="*/ 59999 w 2415845"/>
              <a:gd name="connsiteY9" fmla="*/ 139375 h 74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5845" h="742990">
                <a:moveTo>
                  <a:pt x="59999" y="139375"/>
                </a:moveTo>
                <a:cubicBezTo>
                  <a:pt x="168625" y="2215"/>
                  <a:pt x="313827" y="20503"/>
                  <a:pt x="477317" y="20503"/>
                </a:cubicBezTo>
                <a:cubicBezTo>
                  <a:pt x="958901" y="32695"/>
                  <a:pt x="1486205" y="-9977"/>
                  <a:pt x="1967789" y="2215"/>
                </a:cubicBezTo>
                <a:lnTo>
                  <a:pt x="2351837" y="57079"/>
                </a:lnTo>
                <a:cubicBezTo>
                  <a:pt x="2351837" y="145471"/>
                  <a:pt x="2415845" y="334448"/>
                  <a:pt x="2415845" y="422840"/>
                </a:cubicBezTo>
                <a:lnTo>
                  <a:pt x="2351837" y="688015"/>
                </a:lnTo>
                <a:cubicBezTo>
                  <a:pt x="2208581" y="684967"/>
                  <a:pt x="2065325" y="745928"/>
                  <a:pt x="1922069" y="742880"/>
                </a:cubicBezTo>
                <a:cubicBezTo>
                  <a:pt x="1422197" y="733736"/>
                  <a:pt x="968045" y="678871"/>
                  <a:pt x="468173" y="669727"/>
                </a:cubicBezTo>
                <a:lnTo>
                  <a:pt x="50855" y="596575"/>
                </a:lnTo>
                <a:cubicBezTo>
                  <a:pt x="53903" y="444175"/>
                  <a:pt x="-71065" y="355783"/>
                  <a:pt x="59999" y="139375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+mj-lt"/>
              </a:rPr>
              <a:t>产生相应表现的原因</a:t>
            </a:r>
            <a:endParaRPr lang="zh-CN" altLang="en-US" sz="24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612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 animBg="1"/>
      <p:bldP spid="34" grpId="0"/>
      <p:bldP spid="35" grpId="0" animBg="1"/>
      <p:bldP spid="4" grpId="0" animBg="1"/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942" y="937496"/>
            <a:ext cx="4645025" cy="341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430" y="664956"/>
            <a:ext cx="4645025" cy="341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 Box 8"/>
          <p:cNvSpPr txBox="1">
            <a:spLocks noChangeArrowheads="1"/>
          </p:cNvSpPr>
          <p:nvPr/>
        </p:nvSpPr>
        <p:spPr bwMode="auto">
          <a:xfrm rot="19366400">
            <a:off x="953876" y="1576437"/>
            <a:ext cx="442295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与视觉有关的其他传导通路？</a:t>
            </a:r>
            <a:endParaRPr lang="zh-CN" altLang="en-US" sz="28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Freeform 458"/>
          <p:cNvSpPr>
            <a:spLocks/>
          </p:cNvSpPr>
          <p:nvPr/>
        </p:nvSpPr>
        <p:spPr bwMode="auto">
          <a:xfrm>
            <a:off x="589082" y="3119825"/>
            <a:ext cx="1386555" cy="1648607"/>
          </a:xfrm>
          <a:custGeom>
            <a:avLst/>
            <a:gdLst>
              <a:gd name="T0" fmla="*/ 14 w 46"/>
              <a:gd name="T1" fmla="*/ 15 h 44"/>
              <a:gd name="T2" fmla="*/ 14 w 46"/>
              <a:gd name="T3" fmla="*/ 15 h 44"/>
              <a:gd name="T4" fmla="*/ 18 w 46"/>
              <a:gd name="T5" fmla="*/ 9 h 44"/>
              <a:gd name="T6" fmla="*/ 20 w 46"/>
              <a:gd name="T7" fmla="*/ 3 h 44"/>
              <a:gd name="T8" fmla="*/ 25 w 46"/>
              <a:gd name="T9" fmla="*/ 5 h 44"/>
              <a:gd name="T10" fmla="*/ 30 w 46"/>
              <a:gd name="T11" fmla="*/ 13 h 44"/>
              <a:gd name="T12" fmla="*/ 40 w 46"/>
              <a:gd name="T13" fmla="*/ 15 h 44"/>
              <a:gd name="T14" fmla="*/ 36 w 46"/>
              <a:gd name="T15" fmla="*/ 25 h 44"/>
              <a:gd name="T16" fmla="*/ 36 w 46"/>
              <a:gd name="T17" fmla="*/ 30 h 44"/>
              <a:gd name="T18" fmla="*/ 39 w 46"/>
              <a:gd name="T19" fmla="*/ 38 h 44"/>
              <a:gd name="T20" fmla="*/ 30 w 46"/>
              <a:gd name="T21" fmla="*/ 37 h 44"/>
              <a:gd name="T22" fmla="*/ 16 w 46"/>
              <a:gd name="T23" fmla="*/ 37 h 44"/>
              <a:gd name="T24" fmla="*/ 9 w 46"/>
              <a:gd name="T25" fmla="*/ 41 h 44"/>
              <a:gd name="T26" fmla="*/ 10 w 46"/>
              <a:gd name="T27" fmla="*/ 28 h 44"/>
              <a:gd name="T28" fmla="*/ 4 w 46"/>
              <a:gd name="T29" fmla="*/ 21 h 44"/>
              <a:gd name="T30" fmla="*/ 1 w 46"/>
              <a:gd name="T31" fmla="*/ 16 h 44"/>
              <a:gd name="T32" fmla="*/ 7 w 46"/>
              <a:gd name="T33" fmla="*/ 16 h 44"/>
              <a:gd name="T34" fmla="*/ 14 w 46"/>
              <a:gd name="T35" fmla="*/ 1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44">
                <a:moveTo>
                  <a:pt x="14" y="15"/>
                </a:moveTo>
                <a:cubicBezTo>
                  <a:pt x="14" y="15"/>
                  <a:pt x="14" y="15"/>
                  <a:pt x="14" y="15"/>
                </a:cubicBezTo>
                <a:cubicBezTo>
                  <a:pt x="16" y="13"/>
                  <a:pt x="17" y="11"/>
                  <a:pt x="18" y="9"/>
                </a:cubicBezTo>
                <a:cubicBezTo>
                  <a:pt x="18" y="7"/>
                  <a:pt x="19" y="4"/>
                  <a:pt x="20" y="3"/>
                </a:cubicBezTo>
                <a:cubicBezTo>
                  <a:pt x="22" y="0"/>
                  <a:pt x="23" y="2"/>
                  <a:pt x="25" y="5"/>
                </a:cubicBezTo>
                <a:cubicBezTo>
                  <a:pt x="26" y="8"/>
                  <a:pt x="27" y="11"/>
                  <a:pt x="30" y="13"/>
                </a:cubicBezTo>
                <a:cubicBezTo>
                  <a:pt x="33" y="16"/>
                  <a:pt x="36" y="14"/>
                  <a:pt x="40" y="15"/>
                </a:cubicBezTo>
                <a:cubicBezTo>
                  <a:pt x="46" y="16"/>
                  <a:pt x="38" y="23"/>
                  <a:pt x="36" y="25"/>
                </a:cubicBezTo>
                <a:cubicBezTo>
                  <a:pt x="34" y="27"/>
                  <a:pt x="34" y="28"/>
                  <a:pt x="36" y="30"/>
                </a:cubicBezTo>
                <a:cubicBezTo>
                  <a:pt x="37" y="32"/>
                  <a:pt x="38" y="35"/>
                  <a:pt x="39" y="38"/>
                </a:cubicBezTo>
                <a:cubicBezTo>
                  <a:pt x="39" y="44"/>
                  <a:pt x="31" y="38"/>
                  <a:pt x="30" y="37"/>
                </a:cubicBezTo>
                <a:cubicBezTo>
                  <a:pt x="25" y="33"/>
                  <a:pt x="20" y="34"/>
                  <a:pt x="16" y="37"/>
                </a:cubicBezTo>
                <a:cubicBezTo>
                  <a:pt x="14" y="39"/>
                  <a:pt x="11" y="41"/>
                  <a:pt x="9" y="41"/>
                </a:cubicBezTo>
                <a:cubicBezTo>
                  <a:pt x="7" y="37"/>
                  <a:pt x="11" y="33"/>
                  <a:pt x="10" y="28"/>
                </a:cubicBezTo>
                <a:cubicBezTo>
                  <a:pt x="9" y="25"/>
                  <a:pt x="6" y="23"/>
                  <a:pt x="4" y="21"/>
                </a:cubicBezTo>
                <a:cubicBezTo>
                  <a:pt x="3" y="20"/>
                  <a:pt x="0" y="18"/>
                  <a:pt x="1" y="16"/>
                </a:cubicBezTo>
                <a:cubicBezTo>
                  <a:pt x="2" y="16"/>
                  <a:pt x="6" y="16"/>
                  <a:pt x="7" y="16"/>
                </a:cubicBezTo>
                <a:cubicBezTo>
                  <a:pt x="9" y="16"/>
                  <a:pt x="12" y="16"/>
                  <a:pt x="14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  <a:endParaRPr lang="zh-CN" altLang="en-US" sz="3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Freeform 458"/>
          <p:cNvSpPr>
            <a:spLocks/>
          </p:cNvSpPr>
          <p:nvPr/>
        </p:nvSpPr>
        <p:spPr bwMode="auto">
          <a:xfrm>
            <a:off x="3310161" y="3119825"/>
            <a:ext cx="1341932" cy="1648607"/>
          </a:xfrm>
          <a:custGeom>
            <a:avLst/>
            <a:gdLst>
              <a:gd name="T0" fmla="*/ 14 w 46"/>
              <a:gd name="T1" fmla="*/ 15 h 44"/>
              <a:gd name="T2" fmla="*/ 14 w 46"/>
              <a:gd name="T3" fmla="*/ 15 h 44"/>
              <a:gd name="T4" fmla="*/ 18 w 46"/>
              <a:gd name="T5" fmla="*/ 9 h 44"/>
              <a:gd name="T6" fmla="*/ 20 w 46"/>
              <a:gd name="T7" fmla="*/ 3 h 44"/>
              <a:gd name="T8" fmla="*/ 25 w 46"/>
              <a:gd name="T9" fmla="*/ 5 h 44"/>
              <a:gd name="T10" fmla="*/ 30 w 46"/>
              <a:gd name="T11" fmla="*/ 13 h 44"/>
              <a:gd name="T12" fmla="*/ 40 w 46"/>
              <a:gd name="T13" fmla="*/ 15 h 44"/>
              <a:gd name="T14" fmla="*/ 36 w 46"/>
              <a:gd name="T15" fmla="*/ 25 h 44"/>
              <a:gd name="T16" fmla="*/ 36 w 46"/>
              <a:gd name="T17" fmla="*/ 30 h 44"/>
              <a:gd name="T18" fmla="*/ 39 w 46"/>
              <a:gd name="T19" fmla="*/ 38 h 44"/>
              <a:gd name="T20" fmla="*/ 30 w 46"/>
              <a:gd name="T21" fmla="*/ 37 h 44"/>
              <a:gd name="T22" fmla="*/ 16 w 46"/>
              <a:gd name="T23" fmla="*/ 37 h 44"/>
              <a:gd name="T24" fmla="*/ 9 w 46"/>
              <a:gd name="T25" fmla="*/ 41 h 44"/>
              <a:gd name="T26" fmla="*/ 10 w 46"/>
              <a:gd name="T27" fmla="*/ 28 h 44"/>
              <a:gd name="T28" fmla="*/ 4 w 46"/>
              <a:gd name="T29" fmla="*/ 21 h 44"/>
              <a:gd name="T30" fmla="*/ 1 w 46"/>
              <a:gd name="T31" fmla="*/ 16 h 44"/>
              <a:gd name="T32" fmla="*/ 7 w 46"/>
              <a:gd name="T33" fmla="*/ 16 h 44"/>
              <a:gd name="T34" fmla="*/ 14 w 46"/>
              <a:gd name="T35" fmla="*/ 1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44">
                <a:moveTo>
                  <a:pt x="14" y="15"/>
                </a:moveTo>
                <a:cubicBezTo>
                  <a:pt x="14" y="15"/>
                  <a:pt x="14" y="15"/>
                  <a:pt x="14" y="15"/>
                </a:cubicBezTo>
                <a:cubicBezTo>
                  <a:pt x="16" y="13"/>
                  <a:pt x="17" y="11"/>
                  <a:pt x="18" y="9"/>
                </a:cubicBezTo>
                <a:cubicBezTo>
                  <a:pt x="18" y="7"/>
                  <a:pt x="19" y="4"/>
                  <a:pt x="20" y="3"/>
                </a:cubicBezTo>
                <a:cubicBezTo>
                  <a:pt x="22" y="0"/>
                  <a:pt x="23" y="2"/>
                  <a:pt x="25" y="5"/>
                </a:cubicBezTo>
                <a:cubicBezTo>
                  <a:pt x="26" y="8"/>
                  <a:pt x="27" y="11"/>
                  <a:pt x="30" y="13"/>
                </a:cubicBezTo>
                <a:cubicBezTo>
                  <a:pt x="33" y="16"/>
                  <a:pt x="36" y="14"/>
                  <a:pt x="40" y="15"/>
                </a:cubicBezTo>
                <a:cubicBezTo>
                  <a:pt x="46" y="16"/>
                  <a:pt x="38" y="23"/>
                  <a:pt x="36" y="25"/>
                </a:cubicBezTo>
                <a:cubicBezTo>
                  <a:pt x="34" y="27"/>
                  <a:pt x="34" y="28"/>
                  <a:pt x="36" y="30"/>
                </a:cubicBezTo>
                <a:cubicBezTo>
                  <a:pt x="37" y="32"/>
                  <a:pt x="38" y="35"/>
                  <a:pt x="39" y="38"/>
                </a:cubicBezTo>
                <a:cubicBezTo>
                  <a:pt x="39" y="44"/>
                  <a:pt x="31" y="38"/>
                  <a:pt x="30" y="37"/>
                </a:cubicBezTo>
                <a:cubicBezTo>
                  <a:pt x="25" y="33"/>
                  <a:pt x="20" y="34"/>
                  <a:pt x="16" y="37"/>
                </a:cubicBezTo>
                <a:cubicBezTo>
                  <a:pt x="14" y="39"/>
                  <a:pt x="11" y="41"/>
                  <a:pt x="9" y="41"/>
                </a:cubicBezTo>
                <a:cubicBezTo>
                  <a:pt x="7" y="37"/>
                  <a:pt x="11" y="33"/>
                  <a:pt x="10" y="28"/>
                </a:cubicBezTo>
                <a:cubicBezTo>
                  <a:pt x="9" y="25"/>
                  <a:pt x="6" y="23"/>
                  <a:pt x="4" y="21"/>
                </a:cubicBezTo>
                <a:cubicBezTo>
                  <a:pt x="3" y="20"/>
                  <a:pt x="0" y="18"/>
                  <a:pt x="1" y="16"/>
                </a:cubicBezTo>
                <a:cubicBezTo>
                  <a:pt x="2" y="16"/>
                  <a:pt x="6" y="16"/>
                  <a:pt x="7" y="16"/>
                </a:cubicBezTo>
                <a:cubicBezTo>
                  <a:pt x="9" y="16"/>
                  <a:pt x="12" y="16"/>
                  <a:pt x="14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  <a:endParaRPr lang="zh-CN" altLang="en-US" sz="3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 rot="19366400">
            <a:off x="3694980" y="1586725"/>
            <a:ext cx="4422951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美容针导致失明？</a:t>
            </a:r>
            <a:endParaRPr lang="zh-CN" altLang="en-US" sz="2800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5" cy="996696"/>
          </a:xfrm>
        </p:spPr>
        <p:txBody>
          <a:bodyPr/>
          <a:lstStyle/>
          <a:p>
            <a:r>
              <a:rPr lang="zh-CN" altLang="en-US" dirty="0" smtClean="0"/>
              <a:t>三、小结与思考题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540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12" grpId="0" animBg="1"/>
      <p:bldP spid="19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WJS\Desktop\QQ截图20170604164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286" y="3027285"/>
            <a:ext cx="3553134" cy="120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2" name="组合 1"/>
          <p:cNvGrpSpPr/>
          <p:nvPr/>
        </p:nvGrpSpPr>
        <p:grpSpPr>
          <a:xfrm>
            <a:off x="-246194" y="288952"/>
            <a:ext cx="9557009" cy="4597533"/>
            <a:chOff x="-246194" y="288952"/>
            <a:chExt cx="9557009" cy="4597533"/>
          </a:xfrm>
        </p:grpSpPr>
        <p:pic>
          <p:nvPicPr>
            <p:cNvPr id="5123" name="Picture 3" descr="C:\Users\WJS\Desktop\QQ截图2017060416314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9346" y="288952"/>
              <a:ext cx="2847975" cy="14382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4" name="Picture 4" descr="C:\Users\WJS\Desktop\QQ截图20170604163349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1" y="374678"/>
              <a:ext cx="5381625" cy="12668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5701603" y="1799616"/>
              <a:ext cx="36092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Castellar" panose="020A0402060406010301" pitchFamily="18" charset="0"/>
                </a:rPr>
                <a:t>www.CNKI.com</a:t>
              </a:r>
              <a:endParaRPr lang="zh-CN" altLang="en-US" sz="2400" b="1" dirty="0">
                <a:latin typeface="Castellar" panose="020A0402060406010301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246194" y="1799615"/>
              <a:ext cx="59073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Castellar" panose="020A0402060406010301" pitchFamily="18" charset="0"/>
                </a:rPr>
                <a:t>home.frontiersin.org</a:t>
              </a:r>
              <a:r>
                <a:rPr lang="en-US" altLang="zh-CN" sz="2400" b="1" dirty="0">
                  <a:latin typeface="Castellar" panose="020A0402060406010301" pitchFamily="18" charset="0"/>
                </a:rPr>
                <a:t>/</a:t>
              </a:r>
              <a:endParaRPr lang="zh-CN" altLang="en-US" sz="2400" b="1" dirty="0">
                <a:latin typeface="Castellar" panose="020A0402060406010301" pitchFamily="18" charset="0"/>
              </a:endParaRPr>
            </a:p>
          </p:txBody>
        </p:sp>
        <p:pic>
          <p:nvPicPr>
            <p:cNvPr id="9" name="Picture 2" descr="C:\Users\WJS\Desktop\QQ截图20170608102911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1" y="2703251"/>
              <a:ext cx="1683458" cy="2183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Users\WJS\Desktop\QQ截图20170608102926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6317" y="2648605"/>
              <a:ext cx="1539196" cy="2215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C:\Users\WJS\Desktop\QQ截图20170608102936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9903" y="2717929"/>
              <a:ext cx="1439947" cy="2077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454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838438" y="1514499"/>
            <a:ext cx="2094152" cy="2051882"/>
            <a:chOff x="1603331" y="2271252"/>
            <a:chExt cx="2639962" cy="2639962"/>
          </a:xfrm>
          <a:solidFill>
            <a:schemeClr val="accent1"/>
          </a:solidFill>
        </p:grpSpPr>
        <p:sp>
          <p:nvSpPr>
            <p:cNvPr id="7" name="Freeform 44"/>
            <p:cNvSpPr>
              <a:spLocks noEditPoints="1" noChangeArrowheads="1"/>
            </p:cNvSpPr>
            <p:nvPr/>
          </p:nvSpPr>
          <p:spPr bwMode="auto">
            <a:xfrm rot="6063272">
              <a:off x="1746793" y="2271252"/>
              <a:ext cx="2353037" cy="2639962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Freeform 44"/>
            <p:cNvSpPr>
              <a:spLocks noEditPoints="1" noChangeArrowheads="1"/>
            </p:cNvSpPr>
            <p:nvPr/>
          </p:nvSpPr>
          <p:spPr bwMode="auto">
            <a:xfrm>
              <a:off x="1679917" y="2271252"/>
              <a:ext cx="2353038" cy="2639962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8600" b="1" dirty="0">
                  <a:ln w="12700">
                    <a:solidFill>
                      <a:schemeClr val="tx1"/>
                    </a:solidFill>
                  </a:ln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  <a:sym typeface="宋体" panose="02010600030101010101" pitchFamily="2" charset="-122"/>
                </a:rPr>
                <a:t>谢</a:t>
              </a:r>
              <a:endParaRPr lang="zh-CN" altLang="zh-CN" sz="8600" b="1" dirty="0">
                <a:ln w="12700"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39495" y="1514499"/>
            <a:ext cx="2094153" cy="2051882"/>
            <a:chOff x="1603331" y="2271252"/>
            <a:chExt cx="2639962" cy="2639962"/>
          </a:xfrm>
          <a:solidFill>
            <a:schemeClr val="accent1"/>
          </a:solidFill>
        </p:grpSpPr>
        <p:sp>
          <p:nvSpPr>
            <p:cNvPr id="19" name="Freeform 44"/>
            <p:cNvSpPr>
              <a:spLocks noEditPoints="1" noChangeArrowheads="1"/>
            </p:cNvSpPr>
            <p:nvPr/>
          </p:nvSpPr>
          <p:spPr bwMode="auto">
            <a:xfrm rot="6063272">
              <a:off x="1746793" y="2271252"/>
              <a:ext cx="2353037" cy="2639962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Freeform 44"/>
            <p:cNvSpPr>
              <a:spLocks noEditPoints="1" noChangeArrowheads="1"/>
            </p:cNvSpPr>
            <p:nvPr/>
          </p:nvSpPr>
          <p:spPr bwMode="auto">
            <a:xfrm>
              <a:off x="1746793" y="2271252"/>
              <a:ext cx="2353037" cy="2639962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8600" b="1" dirty="0">
                  <a:ln w="12700">
                    <a:solidFill>
                      <a:schemeClr val="tx1"/>
                    </a:solidFill>
                  </a:ln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  <a:sym typeface="宋体" panose="02010600030101010101" pitchFamily="2" charset="-122"/>
                </a:rPr>
                <a:t>谢</a:t>
              </a:r>
              <a:endParaRPr lang="zh-CN" altLang="zh-CN" sz="8600" b="1" dirty="0">
                <a:ln w="12700"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370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WJS\Desktop\QQ截图20170608131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394" y="159975"/>
            <a:ext cx="2599974" cy="2827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WJS\Desktop\QQ截图201706081312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62" y="425232"/>
            <a:ext cx="1563539" cy="2159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6353759" y="3110332"/>
            <a:ext cx="2408579" cy="1878463"/>
            <a:chOff x="290430" y="3016983"/>
            <a:chExt cx="2408579" cy="1878463"/>
          </a:xfrm>
        </p:grpSpPr>
        <p:pic>
          <p:nvPicPr>
            <p:cNvPr id="1032" name="Picture 8" descr="C:\Users\WJS\Desktop\QQ截图20170608131439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430" y="3708979"/>
              <a:ext cx="2408579" cy="1186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WJS\Desktop\QQ截图20170608131540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430" y="3016983"/>
              <a:ext cx="1025622" cy="901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3" name="Picture 9" descr="C:\Users\WJS\Desktop\QQ截图2017060813162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67" y="3478919"/>
            <a:ext cx="3339803" cy="154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WJS\Desktop\QQ截图2017060813121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922" y="518032"/>
            <a:ext cx="2415685" cy="3623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73579" y="736980"/>
            <a:ext cx="3050291" cy="1847793"/>
            <a:chOff x="400462" y="1472425"/>
            <a:chExt cx="3050291" cy="1847793"/>
          </a:xfrm>
        </p:grpSpPr>
        <p:sp>
          <p:nvSpPr>
            <p:cNvPr id="18" name="矩形 17"/>
            <p:cNvSpPr/>
            <p:nvPr/>
          </p:nvSpPr>
          <p:spPr>
            <a:xfrm rot="1441462">
              <a:off x="1973646" y="1475351"/>
              <a:ext cx="1477107" cy="184486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b="1" dirty="0" smtClean="0">
                  <a:solidFill>
                    <a:schemeClr val="bg2"/>
                  </a:solidFill>
                </a:rPr>
                <a:t>丑</a:t>
              </a:r>
              <a:endParaRPr lang="zh-CN" altLang="en-US" sz="8800" b="1" dirty="0">
                <a:solidFill>
                  <a:schemeClr val="bg2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20686129">
              <a:off x="400462" y="1472425"/>
              <a:ext cx="1477107" cy="1844867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b="1" dirty="0">
                  <a:solidFill>
                    <a:schemeClr val="tx1"/>
                  </a:solidFill>
                </a:rPr>
                <a:t>美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4888" y="2987869"/>
            <a:ext cx="3050291" cy="1847793"/>
            <a:chOff x="400462" y="1472425"/>
            <a:chExt cx="3050291" cy="1847793"/>
          </a:xfrm>
        </p:grpSpPr>
        <p:sp>
          <p:nvSpPr>
            <p:cNvPr id="21" name="矩形 20"/>
            <p:cNvSpPr/>
            <p:nvPr/>
          </p:nvSpPr>
          <p:spPr>
            <a:xfrm rot="1441462">
              <a:off x="1973646" y="1475351"/>
              <a:ext cx="1477107" cy="184486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b="1" dirty="0" smtClean="0">
                  <a:solidFill>
                    <a:schemeClr val="bg2"/>
                  </a:solidFill>
                </a:rPr>
                <a:t>恶</a:t>
              </a:r>
              <a:endParaRPr lang="zh-CN" altLang="en-US" sz="8800" b="1" dirty="0">
                <a:solidFill>
                  <a:schemeClr val="bg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20686129">
              <a:off x="400462" y="1472425"/>
              <a:ext cx="1477107" cy="1844867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800" b="1" dirty="0">
                  <a:solidFill>
                    <a:schemeClr val="tx1"/>
                  </a:solidFill>
                </a:rPr>
                <a:t>善</a:t>
              </a:r>
            </a:p>
          </p:txBody>
        </p:sp>
      </p:grpSp>
      <p:pic>
        <p:nvPicPr>
          <p:cNvPr id="1036" name="Picture 12" descr="C:\Users\WJS\Desktop\QQ截图2017060813343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654" y="1478817"/>
            <a:ext cx="4773124" cy="265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78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JS\Desktop\bd717d48fbbe9c6112ec89c90220eef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336" y="872006"/>
            <a:ext cx="5760640" cy="3704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72671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WJS\Desktop\QQ截图201705291614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85" y="1779662"/>
            <a:ext cx="2016224" cy="188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908573" y="797158"/>
            <a:ext cx="3888432" cy="72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意识性视觉传导通路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08573" y="3475737"/>
            <a:ext cx="3888432" cy="72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反射性视觉传导通路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536564" y="2738337"/>
            <a:ext cx="646397" cy="513100"/>
          </a:xfrm>
          <a:custGeom>
            <a:avLst/>
            <a:gdLst>
              <a:gd name="connsiteX0" fmla="*/ 0 w 720080"/>
              <a:gd name="connsiteY0" fmla="*/ 216024 h 432048"/>
              <a:gd name="connsiteX1" fmla="*/ 360040 w 720080"/>
              <a:gd name="connsiteY1" fmla="*/ 0 h 432048"/>
              <a:gd name="connsiteX2" fmla="*/ 720080 w 720080"/>
              <a:gd name="connsiteY2" fmla="*/ 216024 h 432048"/>
              <a:gd name="connsiteX3" fmla="*/ 360040 w 720080"/>
              <a:gd name="connsiteY3" fmla="*/ 432048 h 432048"/>
              <a:gd name="connsiteX4" fmla="*/ 0 w 720080"/>
              <a:gd name="connsiteY4" fmla="*/ 216024 h 432048"/>
              <a:gd name="connsiteX0" fmla="*/ 5547 w 725627"/>
              <a:gd name="connsiteY0" fmla="*/ 341739 h 557763"/>
              <a:gd name="connsiteX1" fmla="*/ 162003 w 725627"/>
              <a:gd name="connsiteY1" fmla="*/ 7733 h 557763"/>
              <a:gd name="connsiteX2" fmla="*/ 365587 w 725627"/>
              <a:gd name="connsiteY2" fmla="*/ 125715 h 557763"/>
              <a:gd name="connsiteX3" fmla="*/ 725627 w 725627"/>
              <a:gd name="connsiteY3" fmla="*/ 341739 h 557763"/>
              <a:gd name="connsiteX4" fmla="*/ 365587 w 725627"/>
              <a:gd name="connsiteY4" fmla="*/ 557763 h 557763"/>
              <a:gd name="connsiteX5" fmla="*/ 5547 w 725627"/>
              <a:gd name="connsiteY5" fmla="*/ 341739 h 557763"/>
              <a:gd name="connsiteX0" fmla="*/ 5547 w 672361"/>
              <a:gd name="connsiteY0" fmla="*/ 343086 h 571060"/>
              <a:gd name="connsiteX1" fmla="*/ 162003 w 672361"/>
              <a:gd name="connsiteY1" fmla="*/ 9080 h 571060"/>
              <a:gd name="connsiteX2" fmla="*/ 365587 w 672361"/>
              <a:gd name="connsiteY2" fmla="*/ 127062 h 571060"/>
              <a:gd name="connsiteX3" fmla="*/ 672361 w 672361"/>
              <a:gd name="connsiteY3" fmla="*/ 467373 h 571060"/>
              <a:gd name="connsiteX4" fmla="*/ 365587 w 672361"/>
              <a:gd name="connsiteY4" fmla="*/ 559110 h 571060"/>
              <a:gd name="connsiteX5" fmla="*/ 5547 w 672361"/>
              <a:gd name="connsiteY5" fmla="*/ 343086 h 571060"/>
              <a:gd name="connsiteX0" fmla="*/ 5159 w 671973"/>
              <a:gd name="connsiteY0" fmla="*/ 343086 h 516883"/>
              <a:gd name="connsiteX1" fmla="*/ 161615 w 671973"/>
              <a:gd name="connsiteY1" fmla="*/ 9080 h 516883"/>
              <a:gd name="connsiteX2" fmla="*/ 365199 w 671973"/>
              <a:gd name="connsiteY2" fmla="*/ 127062 h 516883"/>
              <a:gd name="connsiteX3" fmla="*/ 671973 w 671973"/>
              <a:gd name="connsiteY3" fmla="*/ 467373 h 516883"/>
              <a:gd name="connsiteX4" fmla="*/ 356321 w 671973"/>
              <a:gd name="connsiteY4" fmla="*/ 434822 h 516883"/>
              <a:gd name="connsiteX5" fmla="*/ 5159 w 671973"/>
              <a:gd name="connsiteY5" fmla="*/ 343086 h 516883"/>
              <a:gd name="connsiteX0" fmla="*/ 6216 w 646397"/>
              <a:gd name="connsiteY0" fmla="*/ 467374 h 513100"/>
              <a:gd name="connsiteX1" fmla="*/ 136039 w 646397"/>
              <a:gd name="connsiteY1" fmla="*/ 9080 h 513100"/>
              <a:gd name="connsiteX2" fmla="*/ 339623 w 646397"/>
              <a:gd name="connsiteY2" fmla="*/ 127062 h 513100"/>
              <a:gd name="connsiteX3" fmla="*/ 646397 w 646397"/>
              <a:gd name="connsiteY3" fmla="*/ 467373 h 513100"/>
              <a:gd name="connsiteX4" fmla="*/ 330745 w 646397"/>
              <a:gd name="connsiteY4" fmla="*/ 434822 h 513100"/>
              <a:gd name="connsiteX5" fmla="*/ 6216 w 646397"/>
              <a:gd name="connsiteY5" fmla="*/ 467374 h 51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6397" h="513100">
                <a:moveTo>
                  <a:pt x="6216" y="467374"/>
                </a:moveTo>
                <a:cubicBezTo>
                  <a:pt x="-26235" y="396417"/>
                  <a:pt x="76033" y="45084"/>
                  <a:pt x="136039" y="9080"/>
                </a:cubicBezTo>
                <a:cubicBezTo>
                  <a:pt x="196045" y="-26924"/>
                  <a:pt x="254563" y="50680"/>
                  <a:pt x="339623" y="127062"/>
                </a:cubicBezTo>
                <a:cubicBezTo>
                  <a:pt x="424683" y="203444"/>
                  <a:pt x="646397" y="348066"/>
                  <a:pt x="646397" y="467373"/>
                </a:cubicBezTo>
                <a:cubicBezTo>
                  <a:pt x="646397" y="586680"/>
                  <a:pt x="437442" y="434822"/>
                  <a:pt x="330745" y="434822"/>
                </a:cubicBezTo>
                <a:cubicBezTo>
                  <a:pt x="224048" y="434822"/>
                  <a:pt x="38667" y="538331"/>
                  <a:pt x="6216" y="46737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33798" y="2286659"/>
            <a:ext cx="662185" cy="526045"/>
          </a:xfrm>
          <a:custGeom>
            <a:avLst/>
            <a:gdLst>
              <a:gd name="connsiteX0" fmla="*/ 0 w 720080"/>
              <a:gd name="connsiteY0" fmla="*/ 216024 h 432048"/>
              <a:gd name="connsiteX1" fmla="*/ 360040 w 720080"/>
              <a:gd name="connsiteY1" fmla="*/ 0 h 432048"/>
              <a:gd name="connsiteX2" fmla="*/ 720080 w 720080"/>
              <a:gd name="connsiteY2" fmla="*/ 216024 h 432048"/>
              <a:gd name="connsiteX3" fmla="*/ 360040 w 720080"/>
              <a:gd name="connsiteY3" fmla="*/ 432048 h 432048"/>
              <a:gd name="connsiteX4" fmla="*/ 0 w 720080"/>
              <a:gd name="connsiteY4" fmla="*/ 216024 h 432048"/>
              <a:gd name="connsiteX0" fmla="*/ 2270 w 722350"/>
              <a:gd name="connsiteY0" fmla="*/ 219035 h 435059"/>
              <a:gd name="connsiteX1" fmla="*/ 216197 w 722350"/>
              <a:gd name="connsiteY1" fmla="*/ 101053 h 435059"/>
              <a:gd name="connsiteX2" fmla="*/ 362310 w 722350"/>
              <a:gd name="connsiteY2" fmla="*/ 3011 h 435059"/>
              <a:gd name="connsiteX3" fmla="*/ 722350 w 722350"/>
              <a:gd name="connsiteY3" fmla="*/ 219035 h 435059"/>
              <a:gd name="connsiteX4" fmla="*/ 362310 w 722350"/>
              <a:gd name="connsiteY4" fmla="*/ 435059 h 435059"/>
              <a:gd name="connsiteX5" fmla="*/ 2270 w 722350"/>
              <a:gd name="connsiteY5" fmla="*/ 219035 h 435059"/>
              <a:gd name="connsiteX0" fmla="*/ 2270 w 660207"/>
              <a:gd name="connsiteY0" fmla="*/ 219415 h 435457"/>
              <a:gd name="connsiteX1" fmla="*/ 216197 w 660207"/>
              <a:gd name="connsiteY1" fmla="*/ 101433 h 435457"/>
              <a:gd name="connsiteX2" fmla="*/ 362310 w 660207"/>
              <a:gd name="connsiteY2" fmla="*/ 3391 h 435457"/>
              <a:gd name="connsiteX3" fmla="*/ 660207 w 660207"/>
              <a:gd name="connsiteY3" fmla="*/ 228293 h 435457"/>
              <a:gd name="connsiteX4" fmla="*/ 362310 w 660207"/>
              <a:gd name="connsiteY4" fmla="*/ 435439 h 435457"/>
              <a:gd name="connsiteX5" fmla="*/ 2270 w 660207"/>
              <a:gd name="connsiteY5" fmla="*/ 219415 h 435457"/>
              <a:gd name="connsiteX0" fmla="*/ 670 w 658607"/>
              <a:gd name="connsiteY0" fmla="*/ 219415 h 524225"/>
              <a:gd name="connsiteX1" fmla="*/ 214597 w 658607"/>
              <a:gd name="connsiteY1" fmla="*/ 101433 h 524225"/>
              <a:gd name="connsiteX2" fmla="*/ 360710 w 658607"/>
              <a:gd name="connsiteY2" fmla="*/ 3391 h 524225"/>
              <a:gd name="connsiteX3" fmla="*/ 658607 w 658607"/>
              <a:gd name="connsiteY3" fmla="*/ 228293 h 524225"/>
              <a:gd name="connsiteX4" fmla="*/ 289689 w 658607"/>
              <a:gd name="connsiteY4" fmla="*/ 524216 h 524225"/>
              <a:gd name="connsiteX5" fmla="*/ 670 w 658607"/>
              <a:gd name="connsiteY5" fmla="*/ 219415 h 524225"/>
              <a:gd name="connsiteX0" fmla="*/ 670 w 662185"/>
              <a:gd name="connsiteY0" fmla="*/ 219415 h 526045"/>
              <a:gd name="connsiteX1" fmla="*/ 214597 w 662185"/>
              <a:gd name="connsiteY1" fmla="*/ 101433 h 526045"/>
              <a:gd name="connsiteX2" fmla="*/ 360710 w 662185"/>
              <a:gd name="connsiteY2" fmla="*/ 3391 h 526045"/>
              <a:gd name="connsiteX3" fmla="*/ 658607 w 662185"/>
              <a:gd name="connsiteY3" fmla="*/ 228293 h 526045"/>
              <a:gd name="connsiteX4" fmla="*/ 472051 w 662185"/>
              <a:gd name="connsiteY4" fmla="*/ 341131 h 526045"/>
              <a:gd name="connsiteX5" fmla="*/ 289689 w 662185"/>
              <a:gd name="connsiteY5" fmla="*/ 524216 h 526045"/>
              <a:gd name="connsiteX6" fmla="*/ 670 w 662185"/>
              <a:gd name="connsiteY6" fmla="*/ 219415 h 526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185" h="526045">
                <a:moveTo>
                  <a:pt x="670" y="219415"/>
                </a:moveTo>
                <a:cubicBezTo>
                  <a:pt x="-11845" y="148951"/>
                  <a:pt x="154591" y="137437"/>
                  <a:pt x="214597" y="101433"/>
                </a:cubicBezTo>
                <a:cubicBezTo>
                  <a:pt x="274603" y="65429"/>
                  <a:pt x="286708" y="-17752"/>
                  <a:pt x="360710" y="3391"/>
                </a:cubicBezTo>
                <a:cubicBezTo>
                  <a:pt x="434712" y="24534"/>
                  <a:pt x="629693" y="163125"/>
                  <a:pt x="658607" y="228293"/>
                </a:cubicBezTo>
                <a:cubicBezTo>
                  <a:pt x="687521" y="293461"/>
                  <a:pt x="533537" y="291810"/>
                  <a:pt x="472051" y="341131"/>
                </a:cubicBezTo>
                <a:cubicBezTo>
                  <a:pt x="410565" y="390452"/>
                  <a:pt x="368252" y="544502"/>
                  <a:pt x="289689" y="524216"/>
                </a:cubicBezTo>
                <a:cubicBezTo>
                  <a:pt x="211126" y="503930"/>
                  <a:pt x="13185" y="289879"/>
                  <a:pt x="670" y="2194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78963" y="4621271"/>
            <a:ext cx="1156518" cy="469333"/>
            <a:chOff x="1376039" y="4030462"/>
            <a:chExt cx="1219944" cy="469333"/>
          </a:xfrm>
        </p:grpSpPr>
        <p:sp>
          <p:nvSpPr>
            <p:cNvPr id="14" name="立方体 13"/>
            <p:cNvSpPr/>
            <p:nvPr/>
          </p:nvSpPr>
          <p:spPr>
            <a:xfrm>
              <a:off x="1439464" y="4202394"/>
              <a:ext cx="1093093" cy="297401"/>
            </a:xfrm>
            <a:prstGeom prst="cube">
              <a:avLst>
                <a:gd name="adj" fmla="val 3833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立方体 12"/>
            <p:cNvSpPr/>
            <p:nvPr/>
          </p:nvSpPr>
          <p:spPr>
            <a:xfrm>
              <a:off x="1376039" y="4030462"/>
              <a:ext cx="1219944" cy="399495"/>
            </a:xfrm>
            <a:prstGeom prst="cube">
              <a:avLst>
                <a:gd name="adj" fmla="val 38333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793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1" nodeType="click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3984 C -0.0026 0.01266 0.05556 -0.29154 0.06893 -0.28691 C 0.0875 -0.27949 0.11927 -0.521 0.14132 -0.51297 C 0.16094 -0.50494 0.12309 -0.29772 0.14219 -0.29092 C 0.16216 -0.28289 0.17118 -0.44009 0.19236 -0.43144 C 0.21111 -0.42372 0.1875 -0.32458 0.20434 -0.31841 C 0.22049 -0.311 0.2224 -0.39376 0.23716 -0.38728 C 0.24601 -0.38357 0.24341 -0.36226 0.24236 -0.34528 " pathEditMode="relative" rAng="0" ptsTypes="ffffffff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10" y="-214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8" presetClass="path" presetSubtype="0" accel="45000" decel="48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068 L 0.41632 -0.14608 L 0.44202 -0.24521 L 0.50834 -0.14886 L 0.54757 -0.25016 L 0.59861 -0.15534 L 0.65573 -0.25942 L 0.6875 -0.16059 L 0.7342 -0.2622 L 0.7816 -0.16986 L 0.8132 -0.24521 " pathEditMode="relative" rAng="0" ptsTypes="FFFFFFFFFFF">
                                      <p:cBhvr>
                                        <p:cTn id="3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5" y="-12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02532E-6 L -0.12778 0.2464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9" y="1232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35"/>
          <p:cNvSpPr>
            <a:spLocks noEditPoints="1"/>
          </p:cNvSpPr>
          <p:nvPr/>
        </p:nvSpPr>
        <p:spPr bwMode="auto">
          <a:xfrm>
            <a:off x="1652371" y="293923"/>
            <a:ext cx="590069" cy="678110"/>
          </a:xfrm>
          <a:custGeom>
            <a:avLst/>
            <a:gdLst/>
            <a:ahLst/>
            <a:cxnLst>
              <a:cxn ang="0">
                <a:pos x="246" y="13"/>
              </a:cxn>
              <a:cxn ang="0">
                <a:pos x="96" y="19"/>
              </a:cxn>
              <a:cxn ang="0">
                <a:pos x="31" y="63"/>
              </a:cxn>
              <a:cxn ang="0">
                <a:pos x="4" y="227"/>
              </a:cxn>
              <a:cxn ang="0">
                <a:pos x="46" y="332"/>
              </a:cxn>
              <a:cxn ang="0">
                <a:pos x="218" y="349"/>
              </a:cxn>
              <a:cxn ang="0">
                <a:pos x="307" y="225"/>
              </a:cxn>
              <a:cxn ang="0">
                <a:pos x="79" y="42"/>
              </a:cxn>
              <a:cxn ang="0">
                <a:pos x="52" y="63"/>
              </a:cxn>
              <a:cxn ang="0">
                <a:pos x="61" y="93"/>
              </a:cxn>
              <a:cxn ang="0">
                <a:pos x="31" y="110"/>
              </a:cxn>
              <a:cxn ang="0">
                <a:pos x="60" y="114"/>
              </a:cxn>
              <a:cxn ang="0">
                <a:pos x="21" y="187"/>
              </a:cxn>
              <a:cxn ang="0">
                <a:pos x="48" y="141"/>
              </a:cxn>
              <a:cxn ang="0">
                <a:pos x="23" y="149"/>
              </a:cxn>
              <a:cxn ang="0">
                <a:pos x="46" y="290"/>
              </a:cxn>
              <a:cxn ang="0">
                <a:pos x="50" y="198"/>
              </a:cxn>
              <a:cxn ang="0">
                <a:pos x="33" y="192"/>
              </a:cxn>
              <a:cxn ang="0">
                <a:pos x="50" y="227"/>
              </a:cxn>
              <a:cxn ang="0">
                <a:pos x="46" y="211"/>
              </a:cxn>
              <a:cxn ang="0">
                <a:pos x="14" y="221"/>
              </a:cxn>
              <a:cxn ang="0">
                <a:pos x="21" y="234"/>
              </a:cxn>
              <a:cxn ang="0">
                <a:pos x="21" y="255"/>
              </a:cxn>
              <a:cxn ang="0">
                <a:pos x="40" y="263"/>
              </a:cxn>
              <a:cxn ang="0">
                <a:pos x="31" y="288"/>
              </a:cxn>
              <a:cxn ang="0">
                <a:pos x="31" y="288"/>
              </a:cxn>
              <a:cxn ang="0">
                <a:pos x="54" y="295"/>
              </a:cxn>
              <a:cxn ang="0">
                <a:pos x="63" y="330"/>
              </a:cxn>
              <a:cxn ang="0">
                <a:pos x="71" y="333"/>
              </a:cxn>
              <a:cxn ang="0">
                <a:pos x="73" y="299"/>
              </a:cxn>
              <a:cxn ang="0">
                <a:pos x="81" y="339"/>
              </a:cxn>
              <a:cxn ang="0">
                <a:pos x="96" y="343"/>
              </a:cxn>
              <a:cxn ang="0">
                <a:pos x="82" y="324"/>
              </a:cxn>
              <a:cxn ang="0">
                <a:pos x="210" y="335"/>
              </a:cxn>
              <a:cxn ang="0">
                <a:pos x="82" y="299"/>
              </a:cxn>
              <a:cxn ang="0">
                <a:pos x="67" y="112"/>
              </a:cxn>
              <a:cxn ang="0">
                <a:pos x="111" y="17"/>
              </a:cxn>
              <a:cxn ang="0">
                <a:pos x="248" y="27"/>
              </a:cxn>
              <a:cxn ang="0">
                <a:pos x="302" y="124"/>
              </a:cxn>
              <a:cxn ang="0">
                <a:pos x="180" y="72"/>
              </a:cxn>
              <a:cxn ang="0">
                <a:pos x="107" y="162"/>
              </a:cxn>
              <a:cxn ang="0">
                <a:pos x="138" y="265"/>
              </a:cxn>
              <a:cxn ang="0">
                <a:pos x="235" y="242"/>
              </a:cxn>
              <a:cxn ang="0">
                <a:pos x="252" y="141"/>
              </a:cxn>
              <a:cxn ang="0">
                <a:pos x="244" y="170"/>
              </a:cxn>
              <a:cxn ang="0">
                <a:pos x="244" y="162"/>
              </a:cxn>
              <a:cxn ang="0">
                <a:pos x="227" y="139"/>
              </a:cxn>
              <a:cxn ang="0">
                <a:pos x="229" y="122"/>
              </a:cxn>
              <a:cxn ang="0">
                <a:pos x="229" y="116"/>
              </a:cxn>
              <a:cxn ang="0">
                <a:pos x="214" y="164"/>
              </a:cxn>
              <a:cxn ang="0">
                <a:pos x="185" y="91"/>
              </a:cxn>
              <a:cxn ang="0">
                <a:pos x="195" y="267"/>
              </a:cxn>
              <a:cxn ang="0">
                <a:pos x="197" y="265"/>
              </a:cxn>
              <a:cxn ang="0">
                <a:pos x="170" y="269"/>
              </a:cxn>
              <a:cxn ang="0">
                <a:pos x="119" y="221"/>
              </a:cxn>
              <a:cxn ang="0">
                <a:pos x="147" y="88"/>
              </a:cxn>
              <a:cxn ang="0">
                <a:pos x="195" y="122"/>
              </a:cxn>
              <a:cxn ang="0">
                <a:pos x="214" y="204"/>
              </a:cxn>
              <a:cxn ang="0">
                <a:pos x="210" y="221"/>
              </a:cxn>
              <a:cxn ang="0">
                <a:pos x="223" y="189"/>
              </a:cxn>
              <a:cxn ang="0">
                <a:pos x="231" y="215"/>
              </a:cxn>
              <a:cxn ang="0">
                <a:pos x="244" y="192"/>
              </a:cxn>
            </a:cxnLst>
            <a:rect l="0" t="0" r="r" b="b"/>
            <a:pathLst>
              <a:path w="315" h="362">
                <a:moveTo>
                  <a:pt x="307" y="95"/>
                </a:moveTo>
                <a:lnTo>
                  <a:pt x="307" y="95"/>
                </a:lnTo>
                <a:lnTo>
                  <a:pt x="298" y="70"/>
                </a:lnTo>
                <a:lnTo>
                  <a:pt x="283" y="48"/>
                </a:lnTo>
                <a:lnTo>
                  <a:pt x="275" y="38"/>
                </a:lnTo>
                <a:lnTo>
                  <a:pt x="265" y="29"/>
                </a:lnTo>
                <a:lnTo>
                  <a:pt x="256" y="21"/>
                </a:lnTo>
                <a:lnTo>
                  <a:pt x="246" y="13"/>
                </a:lnTo>
                <a:lnTo>
                  <a:pt x="246" y="13"/>
                </a:lnTo>
                <a:lnTo>
                  <a:pt x="229" y="8"/>
                </a:lnTo>
                <a:lnTo>
                  <a:pt x="206" y="4"/>
                </a:lnTo>
                <a:lnTo>
                  <a:pt x="182" y="0"/>
                </a:lnTo>
                <a:lnTo>
                  <a:pt x="161" y="0"/>
                </a:lnTo>
                <a:lnTo>
                  <a:pt x="161" y="0"/>
                </a:lnTo>
                <a:lnTo>
                  <a:pt x="142" y="2"/>
                </a:lnTo>
                <a:lnTo>
                  <a:pt x="124" y="6"/>
                </a:lnTo>
                <a:lnTo>
                  <a:pt x="111" y="11"/>
                </a:lnTo>
                <a:lnTo>
                  <a:pt x="96" y="19"/>
                </a:lnTo>
                <a:lnTo>
                  <a:pt x="96" y="19"/>
                </a:lnTo>
                <a:lnTo>
                  <a:pt x="82" y="25"/>
                </a:lnTo>
                <a:lnTo>
                  <a:pt x="69" y="30"/>
                </a:lnTo>
                <a:lnTo>
                  <a:pt x="69" y="30"/>
                </a:lnTo>
                <a:lnTo>
                  <a:pt x="60" y="36"/>
                </a:lnTo>
                <a:lnTo>
                  <a:pt x="48" y="46"/>
                </a:lnTo>
                <a:lnTo>
                  <a:pt x="37" y="55"/>
                </a:lnTo>
                <a:lnTo>
                  <a:pt x="31" y="63"/>
                </a:lnTo>
                <a:lnTo>
                  <a:pt x="31" y="63"/>
                </a:lnTo>
                <a:lnTo>
                  <a:pt x="27" y="72"/>
                </a:lnTo>
                <a:lnTo>
                  <a:pt x="21" y="86"/>
                </a:lnTo>
                <a:lnTo>
                  <a:pt x="14" y="116"/>
                </a:lnTo>
                <a:lnTo>
                  <a:pt x="14" y="116"/>
                </a:lnTo>
                <a:lnTo>
                  <a:pt x="8" y="141"/>
                </a:lnTo>
                <a:lnTo>
                  <a:pt x="2" y="168"/>
                </a:lnTo>
                <a:lnTo>
                  <a:pt x="0" y="196"/>
                </a:lnTo>
                <a:lnTo>
                  <a:pt x="2" y="211"/>
                </a:lnTo>
                <a:lnTo>
                  <a:pt x="4" y="227"/>
                </a:lnTo>
                <a:lnTo>
                  <a:pt x="4" y="227"/>
                </a:lnTo>
                <a:lnTo>
                  <a:pt x="8" y="253"/>
                </a:lnTo>
                <a:lnTo>
                  <a:pt x="14" y="276"/>
                </a:lnTo>
                <a:lnTo>
                  <a:pt x="14" y="276"/>
                </a:lnTo>
                <a:lnTo>
                  <a:pt x="20" y="290"/>
                </a:lnTo>
                <a:lnTo>
                  <a:pt x="29" y="305"/>
                </a:lnTo>
                <a:lnTo>
                  <a:pt x="39" y="320"/>
                </a:lnTo>
                <a:lnTo>
                  <a:pt x="46" y="332"/>
                </a:lnTo>
                <a:lnTo>
                  <a:pt x="46" y="332"/>
                </a:lnTo>
                <a:lnTo>
                  <a:pt x="61" y="341"/>
                </a:lnTo>
                <a:lnTo>
                  <a:pt x="81" y="349"/>
                </a:lnTo>
                <a:lnTo>
                  <a:pt x="103" y="356"/>
                </a:lnTo>
                <a:lnTo>
                  <a:pt x="126" y="360"/>
                </a:lnTo>
                <a:lnTo>
                  <a:pt x="151" y="362"/>
                </a:lnTo>
                <a:lnTo>
                  <a:pt x="174" y="360"/>
                </a:lnTo>
                <a:lnTo>
                  <a:pt x="197" y="356"/>
                </a:lnTo>
                <a:lnTo>
                  <a:pt x="218" y="349"/>
                </a:lnTo>
                <a:lnTo>
                  <a:pt x="218" y="349"/>
                </a:lnTo>
                <a:lnTo>
                  <a:pt x="227" y="345"/>
                </a:lnTo>
                <a:lnTo>
                  <a:pt x="235" y="339"/>
                </a:lnTo>
                <a:lnTo>
                  <a:pt x="254" y="324"/>
                </a:lnTo>
                <a:lnTo>
                  <a:pt x="269" y="307"/>
                </a:lnTo>
                <a:lnTo>
                  <a:pt x="281" y="292"/>
                </a:lnTo>
                <a:lnTo>
                  <a:pt x="281" y="292"/>
                </a:lnTo>
                <a:lnTo>
                  <a:pt x="292" y="272"/>
                </a:lnTo>
                <a:lnTo>
                  <a:pt x="300" y="250"/>
                </a:lnTo>
                <a:lnTo>
                  <a:pt x="307" y="225"/>
                </a:lnTo>
                <a:lnTo>
                  <a:pt x="313" y="198"/>
                </a:lnTo>
                <a:lnTo>
                  <a:pt x="315" y="170"/>
                </a:lnTo>
                <a:lnTo>
                  <a:pt x="315" y="143"/>
                </a:lnTo>
                <a:lnTo>
                  <a:pt x="313" y="118"/>
                </a:lnTo>
                <a:lnTo>
                  <a:pt x="307" y="95"/>
                </a:lnTo>
                <a:lnTo>
                  <a:pt x="307" y="95"/>
                </a:lnTo>
                <a:close/>
                <a:moveTo>
                  <a:pt x="79" y="38"/>
                </a:moveTo>
                <a:lnTo>
                  <a:pt x="79" y="38"/>
                </a:lnTo>
                <a:lnTo>
                  <a:pt x="79" y="42"/>
                </a:lnTo>
                <a:lnTo>
                  <a:pt x="77" y="46"/>
                </a:lnTo>
                <a:lnTo>
                  <a:pt x="75" y="49"/>
                </a:lnTo>
                <a:lnTo>
                  <a:pt x="75" y="55"/>
                </a:lnTo>
                <a:lnTo>
                  <a:pt x="75" y="55"/>
                </a:lnTo>
                <a:lnTo>
                  <a:pt x="67" y="57"/>
                </a:lnTo>
                <a:lnTo>
                  <a:pt x="61" y="61"/>
                </a:lnTo>
                <a:lnTo>
                  <a:pt x="52" y="67"/>
                </a:lnTo>
                <a:lnTo>
                  <a:pt x="52" y="67"/>
                </a:lnTo>
                <a:lnTo>
                  <a:pt x="52" y="63"/>
                </a:lnTo>
                <a:lnTo>
                  <a:pt x="54" y="57"/>
                </a:lnTo>
                <a:lnTo>
                  <a:pt x="60" y="49"/>
                </a:lnTo>
                <a:lnTo>
                  <a:pt x="69" y="44"/>
                </a:lnTo>
                <a:lnTo>
                  <a:pt x="79" y="38"/>
                </a:lnTo>
                <a:lnTo>
                  <a:pt x="79" y="38"/>
                </a:lnTo>
                <a:close/>
                <a:moveTo>
                  <a:pt x="63" y="76"/>
                </a:moveTo>
                <a:lnTo>
                  <a:pt x="63" y="76"/>
                </a:lnTo>
                <a:lnTo>
                  <a:pt x="63" y="84"/>
                </a:lnTo>
                <a:lnTo>
                  <a:pt x="61" y="93"/>
                </a:lnTo>
                <a:lnTo>
                  <a:pt x="58" y="101"/>
                </a:lnTo>
                <a:lnTo>
                  <a:pt x="52" y="107"/>
                </a:lnTo>
                <a:lnTo>
                  <a:pt x="44" y="112"/>
                </a:lnTo>
                <a:lnTo>
                  <a:pt x="37" y="118"/>
                </a:lnTo>
                <a:lnTo>
                  <a:pt x="29" y="122"/>
                </a:lnTo>
                <a:lnTo>
                  <a:pt x="21" y="124"/>
                </a:lnTo>
                <a:lnTo>
                  <a:pt x="21" y="124"/>
                </a:lnTo>
                <a:lnTo>
                  <a:pt x="25" y="116"/>
                </a:lnTo>
                <a:lnTo>
                  <a:pt x="31" y="110"/>
                </a:lnTo>
                <a:lnTo>
                  <a:pt x="42" y="99"/>
                </a:lnTo>
                <a:lnTo>
                  <a:pt x="54" y="90"/>
                </a:lnTo>
                <a:lnTo>
                  <a:pt x="60" y="84"/>
                </a:lnTo>
                <a:lnTo>
                  <a:pt x="63" y="76"/>
                </a:lnTo>
                <a:lnTo>
                  <a:pt x="63" y="76"/>
                </a:lnTo>
                <a:close/>
                <a:moveTo>
                  <a:pt x="54" y="112"/>
                </a:moveTo>
                <a:lnTo>
                  <a:pt x="54" y="112"/>
                </a:lnTo>
                <a:lnTo>
                  <a:pt x="58" y="112"/>
                </a:lnTo>
                <a:lnTo>
                  <a:pt x="60" y="114"/>
                </a:lnTo>
                <a:lnTo>
                  <a:pt x="60" y="114"/>
                </a:lnTo>
                <a:lnTo>
                  <a:pt x="58" y="128"/>
                </a:lnTo>
                <a:lnTo>
                  <a:pt x="58" y="141"/>
                </a:lnTo>
                <a:lnTo>
                  <a:pt x="54" y="150"/>
                </a:lnTo>
                <a:lnTo>
                  <a:pt x="50" y="162"/>
                </a:lnTo>
                <a:lnTo>
                  <a:pt x="46" y="170"/>
                </a:lnTo>
                <a:lnTo>
                  <a:pt x="39" y="175"/>
                </a:lnTo>
                <a:lnTo>
                  <a:pt x="31" y="181"/>
                </a:lnTo>
                <a:lnTo>
                  <a:pt x="21" y="187"/>
                </a:lnTo>
                <a:lnTo>
                  <a:pt x="21" y="187"/>
                </a:lnTo>
                <a:lnTo>
                  <a:pt x="21" y="179"/>
                </a:lnTo>
                <a:lnTo>
                  <a:pt x="25" y="173"/>
                </a:lnTo>
                <a:lnTo>
                  <a:pt x="35" y="164"/>
                </a:lnTo>
                <a:lnTo>
                  <a:pt x="44" y="154"/>
                </a:lnTo>
                <a:lnTo>
                  <a:pt x="50" y="149"/>
                </a:lnTo>
                <a:lnTo>
                  <a:pt x="54" y="143"/>
                </a:lnTo>
                <a:lnTo>
                  <a:pt x="54" y="143"/>
                </a:lnTo>
                <a:lnTo>
                  <a:pt x="48" y="141"/>
                </a:lnTo>
                <a:lnTo>
                  <a:pt x="42" y="143"/>
                </a:lnTo>
                <a:lnTo>
                  <a:pt x="39" y="145"/>
                </a:lnTo>
                <a:lnTo>
                  <a:pt x="35" y="149"/>
                </a:lnTo>
                <a:lnTo>
                  <a:pt x="27" y="158"/>
                </a:lnTo>
                <a:lnTo>
                  <a:pt x="21" y="162"/>
                </a:lnTo>
                <a:lnTo>
                  <a:pt x="18" y="164"/>
                </a:lnTo>
                <a:lnTo>
                  <a:pt x="18" y="164"/>
                </a:lnTo>
                <a:lnTo>
                  <a:pt x="20" y="154"/>
                </a:lnTo>
                <a:lnTo>
                  <a:pt x="23" y="149"/>
                </a:lnTo>
                <a:lnTo>
                  <a:pt x="33" y="135"/>
                </a:lnTo>
                <a:lnTo>
                  <a:pt x="44" y="126"/>
                </a:lnTo>
                <a:lnTo>
                  <a:pt x="54" y="112"/>
                </a:lnTo>
                <a:lnTo>
                  <a:pt x="54" y="112"/>
                </a:lnTo>
                <a:close/>
                <a:moveTo>
                  <a:pt x="61" y="284"/>
                </a:moveTo>
                <a:lnTo>
                  <a:pt x="61" y="284"/>
                </a:lnTo>
                <a:lnTo>
                  <a:pt x="54" y="286"/>
                </a:lnTo>
                <a:lnTo>
                  <a:pt x="46" y="290"/>
                </a:lnTo>
                <a:lnTo>
                  <a:pt x="46" y="290"/>
                </a:lnTo>
                <a:lnTo>
                  <a:pt x="46" y="284"/>
                </a:lnTo>
                <a:lnTo>
                  <a:pt x="48" y="278"/>
                </a:lnTo>
                <a:lnTo>
                  <a:pt x="56" y="271"/>
                </a:lnTo>
                <a:lnTo>
                  <a:pt x="56" y="271"/>
                </a:lnTo>
                <a:lnTo>
                  <a:pt x="60" y="272"/>
                </a:lnTo>
                <a:lnTo>
                  <a:pt x="60" y="274"/>
                </a:lnTo>
                <a:lnTo>
                  <a:pt x="61" y="284"/>
                </a:lnTo>
                <a:lnTo>
                  <a:pt x="61" y="284"/>
                </a:lnTo>
                <a:close/>
                <a:moveTo>
                  <a:pt x="50" y="198"/>
                </a:moveTo>
                <a:lnTo>
                  <a:pt x="50" y="198"/>
                </a:lnTo>
                <a:lnTo>
                  <a:pt x="46" y="198"/>
                </a:lnTo>
                <a:lnTo>
                  <a:pt x="42" y="200"/>
                </a:lnTo>
                <a:lnTo>
                  <a:pt x="37" y="204"/>
                </a:lnTo>
                <a:lnTo>
                  <a:pt x="31" y="208"/>
                </a:lnTo>
                <a:lnTo>
                  <a:pt x="23" y="211"/>
                </a:lnTo>
                <a:lnTo>
                  <a:pt x="23" y="211"/>
                </a:lnTo>
                <a:lnTo>
                  <a:pt x="27" y="200"/>
                </a:lnTo>
                <a:lnTo>
                  <a:pt x="33" y="192"/>
                </a:lnTo>
                <a:lnTo>
                  <a:pt x="48" y="179"/>
                </a:lnTo>
                <a:lnTo>
                  <a:pt x="48" y="179"/>
                </a:lnTo>
                <a:lnTo>
                  <a:pt x="52" y="183"/>
                </a:lnTo>
                <a:lnTo>
                  <a:pt x="52" y="187"/>
                </a:lnTo>
                <a:lnTo>
                  <a:pt x="50" y="198"/>
                </a:lnTo>
                <a:lnTo>
                  <a:pt x="50" y="198"/>
                </a:lnTo>
                <a:close/>
                <a:moveTo>
                  <a:pt x="50" y="213"/>
                </a:moveTo>
                <a:lnTo>
                  <a:pt x="50" y="227"/>
                </a:lnTo>
                <a:lnTo>
                  <a:pt x="50" y="227"/>
                </a:lnTo>
                <a:lnTo>
                  <a:pt x="44" y="229"/>
                </a:lnTo>
                <a:lnTo>
                  <a:pt x="40" y="232"/>
                </a:lnTo>
                <a:lnTo>
                  <a:pt x="37" y="236"/>
                </a:lnTo>
                <a:lnTo>
                  <a:pt x="29" y="236"/>
                </a:lnTo>
                <a:lnTo>
                  <a:pt x="29" y="236"/>
                </a:lnTo>
                <a:lnTo>
                  <a:pt x="31" y="229"/>
                </a:lnTo>
                <a:lnTo>
                  <a:pt x="37" y="223"/>
                </a:lnTo>
                <a:lnTo>
                  <a:pt x="40" y="217"/>
                </a:lnTo>
                <a:lnTo>
                  <a:pt x="46" y="211"/>
                </a:lnTo>
                <a:lnTo>
                  <a:pt x="46" y="211"/>
                </a:lnTo>
                <a:lnTo>
                  <a:pt x="50" y="213"/>
                </a:lnTo>
                <a:lnTo>
                  <a:pt x="50" y="213"/>
                </a:lnTo>
                <a:close/>
                <a:moveTo>
                  <a:pt x="21" y="255"/>
                </a:moveTo>
                <a:lnTo>
                  <a:pt x="21" y="255"/>
                </a:lnTo>
                <a:lnTo>
                  <a:pt x="18" y="250"/>
                </a:lnTo>
                <a:lnTo>
                  <a:pt x="16" y="240"/>
                </a:lnTo>
                <a:lnTo>
                  <a:pt x="14" y="221"/>
                </a:lnTo>
                <a:lnTo>
                  <a:pt x="14" y="221"/>
                </a:lnTo>
                <a:lnTo>
                  <a:pt x="20" y="219"/>
                </a:lnTo>
                <a:lnTo>
                  <a:pt x="23" y="217"/>
                </a:lnTo>
                <a:lnTo>
                  <a:pt x="29" y="215"/>
                </a:lnTo>
                <a:lnTo>
                  <a:pt x="33" y="215"/>
                </a:lnTo>
                <a:lnTo>
                  <a:pt x="33" y="215"/>
                </a:lnTo>
                <a:lnTo>
                  <a:pt x="31" y="221"/>
                </a:lnTo>
                <a:lnTo>
                  <a:pt x="27" y="225"/>
                </a:lnTo>
                <a:lnTo>
                  <a:pt x="23" y="229"/>
                </a:lnTo>
                <a:lnTo>
                  <a:pt x="21" y="234"/>
                </a:lnTo>
                <a:lnTo>
                  <a:pt x="21" y="234"/>
                </a:lnTo>
                <a:lnTo>
                  <a:pt x="21" y="238"/>
                </a:lnTo>
                <a:lnTo>
                  <a:pt x="23" y="240"/>
                </a:lnTo>
                <a:lnTo>
                  <a:pt x="29" y="244"/>
                </a:lnTo>
                <a:lnTo>
                  <a:pt x="29" y="244"/>
                </a:lnTo>
                <a:lnTo>
                  <a:pt x="27" y="248"/>
                </a:lnTo>
                <a:lnTo>
                  <a:pt x="25" y="250"/>
                </a:lnTo>
                <a:lnTo>
                  <a:pt x="23" y="252"/>
                </a:lnTo>
                <a:lnTo>
                  <a:pt x="21" y="255"/>
                </a:lnTo>
                <a:lnTo>
                  <a:pt x="21" y="255"/>
                </a:lnTo>
                <a:close/>
                <a:moveTo>
                  <a:pt x="48" y="236"/>
                </a:moveTo>
                <a:lnTo>
                  <a:pt x="48" y="236"/>
                </a:lnTo>
                <a:lnTo>
                  <a:pt x="52" y="240"/>
                </a:lnTo>
                <a:lnTo>
                  <a:pt x="52" y="246"/>
                </a:lnTo>
                <a:lnTo>
                  <a:pt x="54" y="259"/>
                </a:lnTo>
                <a:lnTo>
                  <a:pt x="54" y="259"/>
                </a:lnTo>
                <a:lnTo>
                  <a:pt x="46" y="261"/>
                </a:lnTo>
                <a:lnTo>
                  <a:pt x="40" y="263"/>
                </a:lnTo>
                <a:lnTo>
                  <a:pt x="35" y="265"/>
                </a:lnTo>
                <a:lnTo>
                  <a:pt x="27" y="267"/>
                </a:lnTo>
                <a:lnTo>
                  <a:pt x="27" y="267"/>
                </a:lnTo>
                <a:lnTo>
                  <a:pt x="29" y="257"/>
                </a:lnTo>
                <a:lnTo>
                  <a:pt x="35" y="250"/>
                </a:lnTo>
                <a:lnTo>
                  <a:pt x="48" y="236"/>
                </a:lnTo>
                <a:lnTo>
                  <a:pt x="48" y="236"/>
                </a:lnTo>
                <a:close/>
                <a:moveTo>
                  <a:pt x="31" y="288"/>
                </a:moveTo>
                <a:lnTo>
                  <a:pt x="31" y="288"/>
                </a:lnTo>
                <a:lnTo>
                  <a:pt x="29" y="282"/>
                </a:lnTo>
                <a:lnTo>
                  <a:pt x="31" y="278"/>
                </a:lnTo>
                <a:lnTo>
                  <a:pt x="33" y="274"/>
                </a:lnTo>
                <a:lnTo>
                  <a:pt x="39" y="274"/>
                </a:lnTo>
                <a:lnTo>
                  <a:pt x="39" y="274"/>
                </a:lnTo>
                <a:lnTo>
                  <a:pt x="37" y="282"/>
                </a:lnTo>
                <a:lnTo>
                  <a:pt x="35" y="286"/>
                </a:lnTo>
                <a:lnTo>
                  <a:pt x="31" y="288"/>
                </a:lnTo>
                <a:lnTo>
                  <a:pt x="31" y="288"/>
                </a:lnTo>
                <a:close/>
                <a:moveTo>
                  <a:pt x="46" y="312"/>
                </a:moveTo>
                <a:lnTo>
                  <a:pt x="46" y="312"/>
                </a:lnTo>
                <a:lnTo>
                  <a:pt x="44" y="311"/>
                </a:lnTo>
                <a:lnTo>
                  <a:pt x="40" y="307"/>
                </a:lnTo>
                <a:lnTo>
                  <a:pt x="39" y="299"/>
                </a:lnTo>
                <a:lnTo>
                  <a:pt x="39" y="299"/>
                </a:lnTo>
                <a:lnTo>
                  <a:pt x="44" y="297"/>
                </a:lnTo>
                <a:lnTo>
                  <a:pt x="54" y="295"/>
                </a:lnTo>
                <a:lnTo>
                  <a:pt x="54" y="295"/>
                </a:lnTo>
                <a:lnTo>
                  <a:pt x="52" y="301"/>
                </a:lnTo>
                <a:lnTo>
                  <a:pt x="50" y="305"/>
                </a:lnTo>
                <a:lnTo>
                  <a:pt x="48" y="309"/>
                </a:lnTo>
                <a:lnTo>
                  <a:pt x="46" y="312"/>
                </a:lnTo>
                <a:lnTo>
                  <a:pt x="46" y="312"/>
                </a:lnTo>
                <a:close/>
                <a:moveTo>
                  <a:pt x="71" y="333"/>
                </a:moveTo>
                <a:lnTo>
                  <a:pt x="71" y="333"/>
                </a:lnTo>
                <a:lnTo>
                  <a:pt x="67" y="332"/>
                </a:lnTo>
                <a:lnTo>
                  <a:pt x="63" y="330"/>
                </a:lnTo>
                <a:lnTo>
                  <a:pt x="61" y="326"/>
                </a:lnTo>
                <a:lnTo>
                  <a:pt x="60" y="320"/>
                </a:lnTo>
                <a:lnTo>
                  <a:pt x="60" y="320"/>
                </a:lnTo>
                <a:lnTo>
                  <a:pt x="65" y="320"/>
                </a:lnTo>
                <a:lnTo>
                  <a:pt x="71" y="318"/>
                </a:lnTo>
                <a:lnTo>
                  <a:pt x="71" y="318"/>
                </a:lnTo>
                <a:lnTo>
                  <a:pt x="71" y="326"/>
                </a:lnTo>
                <a:lnTo>
                  <a:pt x="71" y="333"/>
                </a:lnTo>
                <a:lnTo>
                  <a:pt x="71" y="333"/>
                </a:lnTo>
                <a:close/>
                <a:moveTo>
                  <a:pt x="58" y="311"/>
                </a:moveTo>
                <a:lnTo>
                  <a:pt x="58" y="311"/>
                </a:lnTo>
                <a:lnTo>
                  <a:pt x="58" y="305"/>
                </a:lnTo>
                <a:lnTo>
                  <a:pt x="61" y="303"/>
                </a:lnTo>
                <a:lnTo>
                  <a:pt x="65" y="301"/>
                </a:lnTo>
                <a:lnTo>
                  <a:pt x="67" y="295"/>
                </a:lnTo>
                <a:lnTo>
                  <a:pt x="67" y="295"/>
                </a:lnTo>
                <a:lnTo>
                  <a:pt x="71" y="297"/>
                </a:lnTo>
                <a:lnTo>
                  <a:pt x="73" y="299"/>
                </a:lnTo>
                <a:lnTo>
                  <a:pt x="75" y="307"/>
                </a:lnTo>
                <a:lnTo>
                  <a:pt x="75" y="307"/>
                </a:lnTo>
                <a:lnTo>
                  <a:pt x="67" y="311"/>
                </a:lnTo>
                <a:lnTo>
                  <a:pt x="58" y="311"/>
                </a:lnTo>
                <a:lnTo>
                  <a:pt x="58" y="311"/>
                </a:lnTo>
                <a:close/>
                <a:moveTo>
                  <a:pt x="96" y="343"/>
                </a:moveTo>
                <a:lnTo>
                  <a:pt x="96" y="343"/>
                </a:lnTo>
                <a:lnTo>
                  <a:pt x="84" y="341"/>
                </a:lnTo>
                <a:lnTo>
                  <a:pt x="81" y="339"/>
                </a:lnTo>
                <a:lnTo>
                  <a:pt x="77" y="335"/>
                </a:lnTo>
                <a:lnTo>
                  <a:pt x="77" y="335"/>
                </a:lnTo>
                <a:lnTo>
                  <a:pt x="86" y="332"/>
                </a:lnTo>
                <a:lnTo>
                  <a:pt x="92" y="332"/>
                </a:lnTo>
                <a:lnTo>
                  <a:pt x="98" y="332"/>
                </a:lnTo>
                <a:lnTo>
                  <a:pt x="98" y="332"/>
                </a:lnTo>
                <a:lnTo>
                  <a:pt x="96" y="337"/>
                </a:lnTo>
                <a:lnTo>
                  <a:pt x="96" y="343"/>
                </a:lnTo>
                <a:lnTo>
                  <a:pt x="96" y="343"/>
                </a:lnTo>
                <a:close/>
                <a:moveTo>
                  <a:pt x="82" y="324"/>
                </a:moveTo>
                <a:lnTo>
                  <a:pt x="82" y="324"/>
                </a:lnTo>
                <a:lnTo>
                  <a:pt x="86" y="318"/>
                </a:lnTo>
                <a:lnTo>
                  <a:pt x="86" y="318"/>
                </a:lnTo>
                <a:lnTo>
                  <a:pt x="90" y="318"/>
                </a:lnTo>
                <a:lnTo>
                  <a:pt x="92" y="320"/>
                </a:lnTo>
                <a:lnTo>
                  <a:pt x="92" y="320"/>
                </a:lnTo>
                <a:lnTo>
                  <a:pt x="90" y="324"/>
                </a:lnTo>
                <a:lnTo>
                  <a:pt x="82" y="324"/>
                </a:lnTo>
                <a:close/>
                <a:moveTo>
                  <a:pt x="277" y="280"/>
                </a:moveTo>
                <a:lnTo>
                  <a:pt x="277" y="280"/>
                </a:lnTo>
                <a:lnTo>
                  <a:pt x="269" y="293"/>
                </a:lnTo>
                <a:lnTo>
                  <a:pt x="256" y="309"/>
                </a:lnTo>
                <a:lnTo>
                  <a:pt x="241" y="322"/>
                </a:lnTo>
                <a:lnTo>
                  <a:pt x="233" y="328"/>
                </a:lnTo>
                <a:lnTo>
                  <a:pt x="227" y="332"/>
                </a:lnTo>
                <a:lnTo>
                  <a:pt x="227" y="332"/>
                </a:lnTo>
                <a:lnTo>
                  <a:pt x="210" y="335"/>
                </a:lnTo>
                <a:lnTo>
                  <a:pt x="191" y="335"/>
                </a:lnTo>
                <a:lnTo>
                  <a:pt x="174" y="335"/>
                </a:lnTo>
                <a:lnTo>
                  <a:pt x="155" y="333"/>
                </a:lnTo>
                <a:lnTo>
                  <a:pt x="138" y="330"/>
                </a:lnTo>
                <a:lnTo>
                  <a:pt x="121" y="324"/>
                </a:lnTo>
                <a:lnTo>
                  <a:pt x="107" y="318"/>
                </a:lnTo>
                <a:lnTo>
                  <a:pt x="96" y="311"/>
                </a:lnTo>
                <a:lnTo>
                  <a:pt x="96" y="311"/>
                </a:lnTo>
                <a:lnTo>
                  <a:pt x="82" y="299"/>
                </a:lnTo>
                <a:lnTo>
                  <a:pt x="73" y="286"/>
                </a:lnTo>
                <a:lnTo>
                  <a:pt x="73" y="286"/>
                </a:lnTo>
                <a:lnTo>
                  <a:pt x="67" y="269"/>
                </a:lnTo>
                <a:lnTo>
                  <a:pt x="63" y="248"/>
                </a:lnTo>
                <a:lnTo>
                  <a:pt x="60" y="221"/>
                </a:lnTo>
                <a:lnTo>
                  <a:pt x="60" y="194"/>
                </a:lnTo>
                <a:lnTo>
                  <a:pt x="61" y="166"/>
                </a:lnTo>
                <a:lnTo>
                  <a:pt x="63" y="137"/>
                </a:lnTo>
                <a:lnTo>
                  <a:pt x="67" y="112"/>
                </a:lnTo>
                <a:lnTo>
                  <a:pt x="71" y="91"/>
                </a:lnTo>
                <a:lnTo>
                  <a:pt x="71" y="91"/>
                </a:lnTo>
                <a:lnTo>
                  <a:pt x="75" y="72"/>
                </a:lnTo>
                <a:lnTo>
                  <a:pt x="82" y="53"/>
                </a:lnTo>
                <a:lnTo>
                  <a:pt x="92" y="34"/>
                </a:lnTo>
                <a:lnTo>
                  <a:pt x="98" y="29"/>
                </a:lnTo>
                <a:lnTo>
                  <a:pt x="101" y="23"/>
                </a:lnTo>
                <a:lnTo>
                  <a:pt x="101" y="23"/>
                </a:lnTo>
                <a:lnTo>
                  <a:pt x="111" y="17"/>
                </a:lnTo>
                <a:lnTo>
                  <a:pt x="121" y="13"/>
                </a:lnTo>
                <a:lnTo>
                  <a:pt x="143" y="9"/>
                </a:lnTo>
                <a:lnTo>
                  <a:pt x="143" y="9"/>
                </a:lnTo>
                <a:lnTo>
                  <a:pt x="161" y="8"/>
                </a:lnTo>
                <a:lnTo>
                  <a:pt x="180" y="8"/>
                </a:lnTo>
                <a:lnTo>
                  <a:pt x="199" y="11"/>
                </a:lnTo>
                <a:lnTo>
                  <a:pt x="216" y="15"/>
                </a:lnTo>
                <a:lnTo>
                  <a:pt x="233" y="21"/>
                </a:lnTo>
                <a:lnTo>
                  <a:pt x="248" y="27"/>
                </a:lnTo>
                <a:lnTo>
                  <a:pt x="260" y="36"/>
                </a:lnTo>
                <a:lnTo>
                  <a:pt x="269" y="44"/>
                </a:lnTo>
                <a:lnTo>
                  <a:pt x="269" y="44"/>
                </a:lnTo>
                <a:lnTo>
                  <a:pt x="279" y="55"/>
                </a:lnTo>
                <a:lnTo>
                  <a:pt x="284" y="67"/>
                </a:lnTo>
                <a:lnTo>
                  <a:pt x="290" y="80"/>
                </a:lnTo>
                <a:lnTo>
                  <a:pt x="296" y="93"/>
                </a:lnTo>
                <a:lnTo>
                  <a:pt x="300" y="109"/>
                </a:lnTo>
                <a:lnTo>
                  <a:pt x="302" y="124"/>
                </a:lnTo>
                <a:lnTo>
                  <a:pt x="305" y="156"/>
                </a:lnTo>
                <a:lnTo>
                  <a:pt x="304" y="189"/>
                </a:lnTo>
                <a:lnTo>
                  <a:pt x="298" y="223"/>
                </a:lnTo>
                <a:lnTo>
                  <a:pt x="290" y="253"/>
                </a:lnTo>
                <a:lnTo>
                  <a:pt x="284" y="267"/>
                </a:lnTo>
                <a:lnTo>
                  <a:pt x="277" y="280"/>
                </a:lnTo>
                <a:lnTo>
                  <a:pt x="277" y="280"/>
                </a:lnTo>
                <a:close/>
                <a:moveTo>
                  <a:pt x="180" y="72"/>
                </a:moveTo>
                <a:lnTo>
                  <a:pt x="180" y="72"/>
                </a:lnTo>
                <a:lnTo>
                  <a:pt x="164" y="72"/>
                </a:lnTo>
                <a:lnTo>
                  <a:pt x="153" y="76"/>
                </a:lnTo>
                <a:lnTo>
                  <a:pt x="142" y="84"/>
                </a:lnTo>
                <a:lnTo>
                  <a:pt x="132" y="91"/>
                </a:lnTo>
                <a:lnTo>
                  <a:pt x="124" y="103"/>
                </a:lnTo>
                <a:lnTo>
                  <a:pt x="119" y="116"/>
                </a:lnTo>
                <a:lnTo>
                  <a:pt x="113" y="130"/>
                </a:lnTo>
                <a:lnTo>
                  <a:pt x="109" y="145"/>
                </a:lnTo>
                <a:lnTo>
                  <a:pt x="107" y="162"/>
                </a:lnTo>
                <a:lnTo>
                  <a:pt x="105" y="177"/>
                </a:lnTo>
                <a:lnTo>
                  <a:pt x="107" y="192"/>
                </a:lnTo>
                <a:lnTo>
                  <a:pt x="107" y="208"/>
                </a:lnTo>
                <a:lnTo>
                  <a:pt x="111" y="223"/>
                </a:lnTo>
                <a:lnTo>
                  <a:pt x="115" y="236"/>
                </a:lnTo>
                <a:lnTo>
                  <a:pt x="121" y="246"/>
                </a:lnTo>
                <a:lnTo>
                  <a:pt x="126" y="255"/>
                </a:lnTo>
                <a:lnTo>
                  <a:pt x="126" y="255"/>
                </a:lnTo>
                <a:lnTo>
                  <a:pt x="138" y="265"/>
                </a:lnTo>
                <a:lnTo>
                  <a:pt x="149" y="274"/>
                </a:lnTo>
                <a:lnTo>
                  <a:pt x="162" y="280"/>
                </a:lnTo>
                <a:lnTo>
                  <a:pt x="180" y="282"/>
                </a:lnTo>
                <a:lnTo>
                  <a:pt x="180" y="282"/>
                </a:lnTo>
                <a:lnTo>
                  <a:pt x="193" y="280"/>
                </a:lnTo>
                <a:lnTo>
                  <a:pt x="204" y="274"/>
                </a:lnTo>
                <a:lnTo>
                  <a:pt x="216" y="267"/>
                </a:lnTo>
                <a:lnTo>
                  <a:pt x="225" y="255"/>
                </a:lnTo>
                <a:lnTo>
                  <a:pt x="235" y="242"/>
                </a:lnTo>
                <a:lnTo>
                  <a:pt x="243" y="229"/>
                </a:lnTo>
                <a:lnTo>
                  <a:pt x="248" y="213"/>
                </a:lnTo>
                <a:lnTo>
                  <a:pt x="252" y="200"/>
                </a:lnTo>
                <a:lnTo>
                  <a:pt x="252" y="200"/>
                </a:lnTo>
                <a:lnTo>
                  <a:pt x="256" y="183"/>
                </a:lnTo>
                <a:lnTo>
                  <a:pt x="258" y="168"/>
                </a:lnTo>
                <a:lnTo>
                  <a:pt x="256" y="154"/>
                </a:lnTo>
                <a:lnTo>
                  <a:pt x="252" y="141"/>
                </a:lnTo>
                <a:lnTo>
                  <a:pt x="252" y="141"/>
                </a:lnTo>
                <a:lnTo>
                  <a:pt x="243" y="116"/>
                </a:lnTo>
                <a:lnTo>
                  <a:pt x="233" y="99"/>
                </a:lnTo>
                <a:lnTo>
                  <a:pt x="223" y="88"/>
                </a:lnTo>
                <a:lnTo>
                  <a:pt x="214" y="80"/>
                </a:lnTo>
                <a:lnTo>
                  <a:pt x="204" y="76"/>
                </a:lnTo>
                <a:lnTo>
                  <a:pt x="195" y="74"/>
                </a:lnTo>
                <a:lnTo>
                  <a:pt x="180" y="72"/>
                </a:lnTo>
                <a:lnTo>
                  <a:pt x="180" y="72"/>
                </a:lnTo>
                <a:close/>
                <a:moveTo>
                  <a:pt x="244" y="170"/>
                </a:moveTo>
                <a:lnTo>
                  <a:pt x="244" y="170"/>
                </a:lnTo>
                <a:lnTo>
                  <a:pt x="237" y="170"/>
                </a:lnTo>
                <a:lnTo>
                  <a:pt x="227" y="170"/>
                </a:lnTo>
                <a:lnTo>
                  <a:pt x="227" y="170"/>
                </a:lnTo>
                <a:lnTo>
                  <a:pt x="233" y="164"/>
                </a:lnTo>
                <a:lnTo>
                  <a:pt x="239" y="160"/>
                </a:lnTo>
                <a:lnTo>
                  <a:pt x="241" y="158"/>
                </a:lnTo>
                <a:lnTo>
                  <a:pt x="243" y="160"/>
                </a:lnTo>
                <a:lnTo>
                  <a:pt x="244" y="162"/>
                </a:lnTo>
                <a:lnTo>
                  <a:pt x="244" y="170"/>
                </a:lnTo>
                <a:lnTo>
                  <a:pt x="244" y="170"/>
                </a:lnTo>
                <a:close/>
                <a:moveTo>
                  <a:pt x="237" y="143"/>
                </a:moveTo>
                <a:lnTo>
                  <a:pt x="237" y="143"/>
                </a:lnTo>
                <a:lnTo>
                  <a:pt x="231" y="145"/>
                </a:lnTo>
                <a:lnTo>
                  <a:pt x="225" y="145"/>
                </a:lnTo>
                <a:lnTo>
                  <a:pt x="225" y="145"/>
                </a:lnTo>
                <a:lnTo>
                  <a:pt x="225" y="141"/>
                </a:lnTo>
                <a:lnTo>
                  <a:pt x="227" y="139"/>
                </a:lnTo>
                <a:lnTo>
                  <a:pt x="231" y="135"/>
                </a:lnTo>
                <a:lnTo>
                  <a:pt x="231" y="133"/>
                </a:lnTo>
                <a:lnTo>
                  <a:pt x="231" y="133"/>
                </a:lnTo>
                <a:lnTo>
                  <a:pt x="235" y="133"/>
                </a:lnTo>
                <a:lnTo>
                  <a:pt x="237" y="135"/>
                </a:lnTo>
                <a:lnTo>
                  <a:pt x="237" y="143"/>
                </a:lnTo>
                <a:lnTo>
                  <a:pt x="237" y="143"/>
                </a:lnTo>
                <a:close/>
                <a:moveTo>
                  <a:pt x="229" y="122"/>
                </a:moveTo>
                <a:lnTo>
                  <a:pt x="229" y="122"/>
                </a:lnTo>
                <a:lnTo>
                  <a:pt x="225" y="122"/>
                </a:lnTo>
                <a:lnTo>
                  <a:pt x="220" y="122"/>
                </a:lnTo>
                <a:lnTo>
                  <a:pt x="220" y="122"/>
                </a:lnTo>
                <a:lnTo>
                  <a:pt x="220" y="118"/>
                </a:lnTo>
                <a:lnTo>
                  <a:pt x="220" y="116"/>
                </a:lnTo>
                <a:lnTo>
                  <a:pt x="223" y="112"/>
                </a:lnTo>
                <a:lnTo>
                  <a:pt x="227" y="112"/>
                </a:lnTo>
                <a:lnTo>
                  <a:pt x="229" y="114"/>
                </a:lnTo>
                <a:lnTo>
                  <a:pt x="229" y="116"/>
                </a:lnTo>
                <a:lnTo>
                  <a:pt x="229" y="122"/>
                </a:lnTo>
                <a:lnTo>
                  <a:pt x="229" y="122"/>
                </a:lnTo>
                <a:close/>
                <a:moveTo>
                  <a:pt x="216" y="160"/>
                </a:moveTo>
                <a:lnTo>
                  <a:pt x="220" y="160"/>
                </a:lnTo>
                <a:lnTo>
                  <a:pt x="220" y="160"/>
                </a:lnTo>
                <a:lnTo>
                  <a:pt x="218" y="166"/>
                </a:lnTo>
                <a:lnTo>
                  <a:pt x="214" y="168"/>
                </a:lnTo>
                <a:lnTo>
                  <a:pt x="214" y="168"/>
                </a:lnTo>
                <a:lnTo>
                  <a:pt x="214" y="164"/>
                </a:lnTo>
                <a:lnTo>
                  <a:pt x="216" y="160"/>
                </a:lnTo>
                <a:lnTo>
                  <a:pt x="216" y="160"/>
                </a:lnTo>
                <a:close/>
                <a:moveTo>
                  <a:pt x="187" y="86"/>
                </a:moveTo>
                <a:lnTo>
                  <a:pt x="187" y="86"/>
                </a:lnTo>
                <a:lnTo>
                  <a:pt x="187" y="88"/>
                </a:lnTo>
                <a:lnTo>
                  <a:pt x="187" y="88"/>
                </a:lnTo>
                <a:lnTo>
                  <a:pt x="185" y="90"/>
                </a:lnTo>
                <a:lnTo>
                  <a:pt x="185" y="91"/>
                </a:lnTo>
                <a:lnTo>
                  <a:pt x="185" y="91"/>
                </a:lnTo>
                <a:lnTo>
                  <a:pt x="178" y="88"/>
                </a:lnTo>
                <a:lnTo>
                  <a:pt x="176" y="86"/>
                </a:lnTo>
                <a:lnTo>
                  <a:pt x="174" y="80"/>
                </a:lnTo>
                <a:lnTo>
                  <a:pt x="174" y="80"/>
                </a:lnTo>
                <a:lnTo>
                  <a:pt x="183" y="82"/>
                </a:lnTo>
                <a:lnTo>
                  <a:pt x="185" y="82"/>
                </a:lnTo>
                <a:lnTo>
                  <a:pt x="187" y="86"/>
                </a:lnTo>
                <a:lnTo>
                  <a:pt x="187" y="86"/>
                </a:lnTo>
                <a:close/>
                <a:moveTo>
                  <a:pt x="195" y="267"/>
                </a:moveTo>
                <a:lnTo>
                  <a:pt x="195" y="267"/>
                </a:lnTo>
                <a:lnTo>
                  <a:pt x="193" y="265"/>
                </a:lnTo>
                <a:lnTo>
                  <a:pt x="193" y="263"/>
                </a:lnTo>
                <a:lnTo>
                  <a:pt x="197" y="257"/>
                </a:lnTo>
                <a:lnTo>
                  <a:pt x="197" y="257"/>
                </a:lnTo>
                <a:lnTo>
                  <a:pt x="199" y="259"/>
                </a:lnTo>
                <a:lnTo>
                  <a:pt x="199" y="265"/>
                </a:lnTo>
                <a:lnTo>
                  <a:pt x="199" y="265"/>
                </a:lnTo>
                <a:lnTo>
                  <a:pt x="197" y="265"/>
                </a:lnTo>
                <a:lnTo>
                  <a:pt x="195" y="267"/>
                </a:lnTo>
                <a:lnTo>
                  <a:pt x="195" y="267"/>
                </a:lnTo>
                <a:close/>
                <a:moveTo>
                  <a:pt x="199" y="223"/>
                </a:moveTo>
                <a:lnTo>
                  <a:pt x="199" y="223"/>
                </a:lnTo>
                <a:lnTo>
                  <a:pt x="195" y="238"/>
                </a:lnTo>
                <a:lnTo>
                  <a:pt x="187" y="252"/>
                </a:lnTo>
                <a:lnTo>
                  <a:pt x="180" y="263"/>
                </a:lnTo>
                <a:lnTo>
                  <a:pt x="174" y="267"/>
                </a:lnTo>
                <a:lnTo>
                  <a:pt x="170" y="269"/>
                </a:lnTo>
                <a:lnTo>
                  <a:pt x="170" y="269"/>
                </a:lnTo>
                <a:lnTo>
                  <a:pt x="161" y="269"/>
                </a:lnTo>
                <a:lnTo>
                  <a:pt x="153" y="265"/>
                </a:lnTo>
                <a:lnTo>
                  <a:pt x="145" y="259"/>
                </a:lnTo>
                <a:lnTo>
                  <a:pt x="138" y="252"/>
                </a:lnTo>
                <a:lnTo>
                  <a:pt x="130" y="244"/>
                </a:lnTo>
                <a:lnTo>
                  <a:pt x="124" y="236"/>
                </a:lnTo>
                <a:lnTo>
                  <a:pt x="121" y="229"/>
                </a:lnTo>
                <a:lnTo>
                  <a:pt x="119" y="221"/>
                </a:lnTo>
                <a:lnTo>
                  <a:pt x="119" y="221"/>
                </a:lnTo>
                <a:lnTo>
                  <a:pt x="117" y="202"/>
                </a:lnTo>
                <a:lnTo>
                  <a:pt x="117" y="181"/>
                </a:lnTo>
                <a:lnTo>
                  <a:pt x="119" y="158"/>
                </a:lnTo>
                <a:lnTo>
                  <a:pt x="122" y="137"/>
                </a:lnTo>
                <a:lnTo>
                  <a:pt x="128" y="118"/>
                </a:lnTo>
                <a:lnTo>
                  <a:pt x="136" y="103"/>
                </a:lnTo>
                <a:lnTo>
                  <a:pt x="143" y="91"/>
                </a:lnTo>
                <a:lnTo>
                  <a:pt x="147" y="88"/>
                </a:lnTo>
                <a:lnTo>
                  <a:pt x="153" y="86"/>
                </a:lnTo>
                <a:lnTo>
                  <a:pt x="153" y="86"/>
                </a:lnTo>
                <a:lnTo>
                  <a:pt x="161" y="86"/>
                </a:lnTo>
                <a:lnTo>
                  <a:pt x="168" y="88"/>
                </a:lnTo>
                <a:lnTo>
                  <a:pt x="176" y="93"/>
                </a:lnTo>
                <a:lnTo>
                  <a:pt x="182" y="99"/>
                </a:lnTo>
                <a:lnTo>
                  <a:pt x="182" y="99"/>
                </a:lnTo>
                <a:lnTo>
                  <a:pt x="189" y="110"/>
                </a:lnTo>
                <a:lnTo>
                  <a:pt x="195" y="122"/>
                </a:lnTo>
                <a:lnTo>
                  <a:pt x="201" y="137"/>
                </a:lnTo>
                <a:lnTo>
                  <a:pt x="203" y="152"/>
                </a:lnTo>
                <a:lnTo>
                  <a:pt x="204" y="168"/>
                </a:lnTo>
                <a:lnTo>
                  <a:pt x="204" y="187"/>
                </a:lnTo>
                <a:lnTo>
                  <a:pt x="203" y="204"/>
                </a:lnTo>
                <a:lnTo>
                  <a:pt x="199" y="223"/>
                </a:lnTo>
                <a:lnTo>
                  <a:pt x="199" y="223"/>
                </a:lnTo>
                <a:close/>
                <a:moveTo>
                  <a:pt x="214" y="204"/>
                </a:moveTo>
                <a:lnTo>
                  <a:pt x="214" y="204"/>
                </a:lnTo>
                <a:lnTo>
                  <a:pt x="214" y="206"/>
                </a:lnTo>
                <a:lnTo>
                  <a:pt x="216" y="208"/>
                </a:lnTo>
                <a:lnTo>
                  <a:pt x="218" y="211"/>
                </a:lnTo>
                <a:lnTo>
                  <a:pt x="218" y="211"/>
                </a:lnTo>
                <a:lnTo>
                  <a:pt x="218" y="215"/>
                </a:lnTo>
                <a:lnTo>
                  <a:pt x="216" y="219"/>
                </a:lnTo>
                <a:lnTo>
                  <a:pt x="212" y="221"/>
                </a:lnTo>
                <a:lnTo>
                  <a:pt x="210" y="221"/>
                </a:lnTo>
                <a:lnTo>
                  <a:pt x="210" y="221"/>
                </a:lnTo>
                <a:lnTo>
                  <a:pt x="212" y="187"/>
                </a:lnTo>
                <a:lnTo>
                  <a:pt x="212" y="187"/>
                </a:lnTo>
                <a:lnTo>
                  <a:pt x="214" y="185"/>
                </a:lnTo>
                <a:lnTo>
                  <a:pt x="218" y="185"/>
                </a:lnTo>
                <a:lnTo>
                  <a:pt x="222" y="185"/>
                </a:lnTo>
                <a:lnTo>
                  <a:pt x="223" y="183"/>
                </a:lnTo>
                <a:lnTo>
                  <a:pt x="223" y="183"/>
                </a:lnTo>
                <a:lnTo>
                  <a:pt x="223" y="187"/>
                </a:lnTo>
                <a:lnTo>
                  <a:pt x="223" y="189"/>
                </a:lnTo>
                <a:lnTo>
                  <a:pt x="220" y="192"/>
                </a:lnTo>
                <a:lnTo>
                  <a:pt x="216" y="198"/>
                </a:lnTo>
                <a:lnTo>
                  <a:pt x="214" y="200"/>
                </a:lnTo>
                <a:lnTo>
                  <a:pt x="214" y="204"/>
                </a:lnTo>
                <a:lnTo>
                  <a:pt x="214" y="204"/>
                </a:lnTo>
                <a:close/>
                <a:moveTo>
                  <a:pt x="223" y="225"/>
                </a:moveTo>
                <a:lnTo>
                  <a:pt x="223" y="225"/>
                </a:lnTo>
                <a:lnTo>
                  <a:pt x="227" y="219"/>
                </a:lnTo>
                <a:lnTo>
                  <a:pt x="231" y="215"/>
                </a:lnTo>
                <a:lnTo>
                  <a:pt x="235" y="215"/>
                </a:lnTo>
                <a:lnTo>
                  <a:pt x="235" y="215"/>
                </a:lnTo>
                <a:lnTo>
                  <a:pt x="235" y="219"/>
                </a:lnTo>
                <a:lnTo>
                  <a:pt x="231" y="223"/>
                </a:lnTo>
                <a:lnTo>
                  <a:pt x="229" y="225"/>
                </a:lnTo>
                <a:lnTo>
                  <a:pt x="223" y="225"/>
                </a:lnTo>
                <a:lnTo>
                  <a:pt x="223" y="225"/>
                </a:lnTo>
                <a:close/>
                <a:moveTo>
                  <a:pt x="244" y="192"/>
                </a:moveTo>
                <a:lnTo>
                  <a:pt x="244" y="192"/>
                </a:lnTo>
                <a:lnTo>
                  <a:pt x="239" y="196"/>
                </a:lnTo>
                <a:lnTo>
                  <a:pt x="231" y="198"/>
                </a:lnTo>
                <a:lnTo>
                  <a:pt x="231" y="198"/>
                </a:lnTo>
                <a:lnTo>
                  <a:pt x="233" y="192"/>
                </a:lnTo>
                <a:lnTo>
                  <a:pt x="237" y="191"/>
                </a:lnTo>
                <a:lnTo>
                  <a:pt x="244" y="187"/>
                </a:lnTo>
                <a:lnTo>
                  <a:pt x="244" y="19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80"/>
          <p:cNvSpPr>
            <a:spLocks noEditPoints="1"/>
          </p:cNvSpPr>
          <p:nvPr/>
        </p:nvSpPr>
        <p:spPr bwMode="auto">
          <a:xfrm>
            <a:off x="484411" y="267238"/>
            <a:ext cx="673538" cy="731477"/>
          </a:xfrm>
          <a:custGeom>
            <a:avLst/>
            <a:gdLst/>
            <a:ahLst/>
            <a:cxnLst>
              <a:cxn ang="0">
                <a:pos x="324" y="381"/>
              </a:cxn>
              <a:cxn ang="0">
                <a:pos x="189" y="317"/>
              </a:cxn>
              <a:cxn ang="0">
                <a:pos x="225" y="164"/>
              </a:cxn>
              <a:cxn ang="0">
                <a:pos x="330" y="204"/>
              </a:cxn>
              <a:cxn ang="0">
                <a:pos x="423" y="67"/>
              </a:cxn>
              <a:cxn ang="0">
                <a:pos x="275" y="0"/>
              </a:cxn>
              <a:cxn ang="0">
                <a:pos x="111" y="65"/>
              </a:cxn>
              <a:cxn ang="0">
                <a:pos x="0" y="275"/>
              </a:cxn>
              <a:cxn ang="0">
                <a:pos x="69" y="444"/>
              </a:cxn>
              <a:cxn ang="0">
                <a:pos x="220" y="503"/>
              </a:cxn>
              <a:cxn ang="0">
                <a:pos x="452" y="444"/>
              </a:cxn>
              <a:cxn ang="0">
                <a:pos x="223" y="151"/>
              </a:cxn>
              <a:cxn ang="0">
                <a:pos x="269" y="145"/>
              </a:cxn>
              <a:cxn ang="0">
                <a:pos x="269" y="145"/>
              </a:cxn>
              <a:cxn ang="0">
                <a:pos x="321" y="132"/>
              </a:cxn>
              <a:cxn ang="0">
                <a:pos x="342" y="143"/>
              </a:cxn>
              <a:cxn ang="0">
                <a:pos x="141" y="65"/>
              </a:cxn>
              <a:cxn ang="0">
                <a:pos x="103" y="99"/>
              </a:cxn>
              <a:cxn ang="0">
                <a:pos x="98" y="130"/>
              </a:cxn>
              <a:cxn ang="0">
                <a:pos x="69" y="389"/>
              </a:cxn>
              <a:cxn ang="0">
                <a:pos x="82" y="379"/>
              </a:cxn>
              <a:cxn ang="0">
                <a:pos x="90" y="402"/>
              </a:cxn>
              <a:cxn ang="0">
                <a:pos x="61" y="351"/>
              </a:cxn>
              <a:cxn ang="0">
                <a:pos x="69" y="355"/>
              </a:cxn>
              <a:cxn ang="0">
                <a:pos x="25" y="259"/>
              </a:cxn>
              <a:cxn ang="0">
                <a:pos x="75" y="193"/>
              </a:cxn>
              <a:cxn ang="0">
                <a:pos x="65" y="259"/>
              </a:cxn>
              <a:cxn ang="0">
                <a:pos x="67" y="254"/>
              </a:cxn>
              <a:cxn ang="0">
                <a:pos x="48" y="298"/>
              </a:cxn>
              <a:cxn ang="0">
                <a:pos x="52" y="326"/>
              </a:cxn>
              <a:cxn ang="0">
                <a:pos x="88" y="155"/>
              </a:cxn>
              <a:cxn ang="0">
                <a:pos x="58" y="156"/>
              </a:cxn>
              <a:cxn ang="0">
                <a:pos x="48" y="193"/>
              </a:cxn>
              <a:cxn ang="0">
                <a:pos x="48" y="193"/>
              </a:cxn>
              <a:cxn ang="0">
                <a:pos x="18" y="240"/>
              </a:cxn>
              <a:cxn ang="0">
                <a:pos x="18" y="307"/>
              </a:cxn>
              <a:cxn ang="0">
                <a:pos x="21" y="341"/>
              </a:cxn>
              <a:cxn ang="0">
                <a:pos x="38" y="378"/>
              </a:cxn>
              <a:cxn ang="0">
                <a:pos x="48" y="385"/>
              </a:cxn>
              <a:cxn ang="0">
                <a:pos x="48" y="399"/>
              </a:cxn>
              <a:cxn ang="0">
                <a:pos x="75" y="397"/>
              </a:cxn>
              <a:cxn ang="0">
                <a:pos x="78" y="421"/>
              </a:cxn>
              <a:cxn ang="0">
                <a:pos x="101" y="444"/>
              </a:cxn>
              <a:cxn ang="0">
                <a:pos x="98" y="431"/>
              </a:cxn>
              <a:cxn ang="0">
                <a:pos x="119" y="414"/>
              </a:cxn>
              <a:cxn ang="0">
                <a:pos x="134" y="450"/>
              </a:cxn>
              <a:cxn ang="0">
                <a:pos x="128" y="423"/>
              </a:cxn>
              <a:cxn ang="0">
                <a:pos x="149" y="467"/>
              </a:cxn>
              <a:cxn ang="0">
                <a:pos x="143" y="454"/>
              </a:cxn>
              <a:cxn ang="0">
                <a:pos x="143" y="454"/>
              </a:cxn>
              <a:cxn ang="0">
                <a:pos x="180" y="475"/>
              </a:cxn>
              <a:cxn ang="0">
                <a:pos x="168" y="463"/>
              </a:cxn>
              <a:cxn ang="0">
                <a:pos x="151" y="423"/>
              </a:cxn>
              <a:cxn ang="0">
                <a:pos x="80" y="227"/>
              </a:cxn>
              <a:cxn ang="0">
                <a:pos x="197" y="33"/>
              </a:cxn>
              <a:cxn ang="0">
                <a:pos x="372" y="42"/>
              </a:cxn>
              <a:cxn ang="0">
                <a:pos x="389" y="162"/>
              </a:cxn>
              <a:cxn ang="0">
                <a:pos x="275" y="113"/>
              </a:cxn>
              <a:cxn ang="0">
                <a:pos x="162" y="214"/>
              </a:cxn>
              <a:cxn ang="0">
                <a:pos x="208" y="362"/>
              </a:cxn>
              <a:cxn ang="0">
                <a:pos x="359" y="387"/>
              </a:cxn>
              <a:cxn ang="0">
                <a:pos x="380" y="458"/>
              </a:cxn>
            </a:cxnLst>
            <a:rect l="0" t="0" r="r" b="b"/>
            <a:pathLst>
              <a:path w="465" h="505">
                <a:moveTo>
                  <a:pt x="444" y="383"/>
                </a:moveTo>
                <a:lnTo>
                  <a:pt x="444" y="383"/>
                </a:lnTo>
                <a:lnTo>
                  <a:pt x="433" y="360"/>
                </a:lnTo>
                <a:lnTo>
                  <a:pt x="427" y="351"/>
                </a:lnTo>
                <a:lnTo>
                  <a:pt x="422" y="343"/>
                </a:lnTo>
                <a:lnTo>
                  <a:pt x="422" y="343"/>
                </a:lnTo>
                <a:lnTo>
                  <a:pt x="393" y="360"/>
                </a:lnTo>
                <a:lnTo>
                  <a:pt x="376" y="366"/>
                </a:lnTo>
                <a:lnTo>
                  <a:pt x="361" y="374"/>
                </a:lnTo>
                <a:lnTo>
                  <a:pt x="342" y="378"/>
                </a:lnTo>
                <a:lnTo>
                  <a:pt x="324" y="381"/>
                </a:lnTo>
                <a:lnTo>
                  <a:pt x="305" y="383"/>
                </a:lnTo>
                <a:lnTo>
                  <a:pt x="286" y="381"/>
                </a:lnTo>
                <a:lnTo>
                  <a:pt x="286" y="381"/>
                </a:lnTo>
                <a:lnTo>
                  <a:pt x="265" y="378"/>
                </a:lnTo>
                <a:lnTo>
                  <a:pt x="244" y="372"/>
                </a:lnTo>
                <a:lnTo>
                  <a:pt x="227" y="362"/>
                </a:lnTo>
                <a:lnTo>
                  <a:pt x="212" y="351"/>
                </a:lnTo>
                <a:lnTo>
                  <a:pt x="212" y="351"/>
                </a:lnTo>
                <a:lnTo>
                  <a:pt x="204" y="341"/>
                </a:lnTo>
                <a:lnTo>
                  <a:pt x="195" y="330"/>
                </a:lnTo>
                <a:lnTo>
                  <a:pt x="189" y="317"/>
                </a:lnTo>
                <a:lnTo>
                  <a:pt x="183" y="299"/>
                </a:lnTo>
                <a:lnTo>
                  <a:pt x="178" y="284"/>
                </a:lnTo>
                <a:lnTo>
                  <a:pt x="176" y="267"/>
                </a:lnTo>
                <a:lnTo>
                  <a:pt x="174" y="250"/>
                </a:lnTo>
                <a:lnTo>
                  <a:pt x="174" y="233"/>
                </a:lnTo>
                <a:lnTo>
                  <a:pt x="176" y="216"/>
                </a:lnTo>
                <a:lnTo>
                  <a:pt x="181" y="202"/>
                </a:lnTo>
                <a:lnTo>
                  <a:pt x="187" y="189"/>
                </a:lnTo>
                <a:lnTo>
                  <a:pt x="197" y="177"/>
                </a:lnTo>
                <a:lnTo>
                  <a:pt x="210" y="170"/>
                </a:lnTo>
                <a:lnTo>
                  <a:pt x="225" y="164"/>
                </a:lnTo>
                <a:lnTo>
                  <a:pt x="242" y="164"/>
                </a:lnTo>
                <a:lnTo>
                  <a:pt x="263" y="166"/>
                </a:lnTo>
                <a:lnTo>
                  <a:pt x="263" y="166"/>
                </a:lnTo>
                <a:lnTo>
                  <a:pt x="271" y="170"/>
                </a:lnTo>
                <a:lnTo>
                  <a:pt x="281" y="176"/>
                </a:lnTo>
                <a:lnTo>
                  <a:pt x="296" y="189"/>
                </a:lnTo>
                <a:lnTo>
                  <a:pt x="311" y="200"/>
                </a:lnTo>
                <a:lnTo>
                  <a:pt x="317" y="204"/>
                </a:lnTo>
                <a:lnTo>
                  <a:pt x="322" y="206"/>
                </a:lnTo>
                <a:lnTo>
                  <a:pt x="322" y="206"/>
                </a:lnTo>
                <a:lnTo>
                  <a:pt x="330" y="204"/>
                </a:lnTo>
                <a:lnTo>
                  <a:pt x="340" y="198"/>
                </a:lnTo>
                <a:lnTo>
                  <a:pt x="361" y="187"/>
                </a:lnTo>
                <a:lnTo>
                  <a:pt x="361" y="187"/>
                </a:lnTo>
                <a:lnTo>
                  <a:pt x="414" y="160"/>
                </a:lnTo>
                <a:lnTo>
                  <a:pt x="437" y="147"/>
                </a:lnTo>
                <a:lnTo>
                  <a:pt x="448" y="139"/>
                </a:lnTo>
                <a:lnTo>
                  <a:pt x="458" y="130"/>
                </a:lnTo>
                <a:lnTo>
                  <a:pt x="458" y="130"/>
                </a:lnTo>
                <a:lnTo>
                  <a:pt x="446" y="103"/>
                </a:lnTo>
                <a:lnTo>
                  <a:pt x="433" y="78"/>
                </a:lnTo>
                <a:lnTo>
                  <a:pt x="423" y="67"/>
                </a:lnTo>
                <a:lnTo>
                  <a:pt x="416" y="55"/>
                </a:lnTo>
                <a:lnTo>
                  <a:pt x="404" y="46"/>
                </a:lnTo>
                <a:lnTo>
                  <a:pt x="395" y="38"/>
                </a:lnTo>
                <a:lnTo>
                  <a:pt x="395" y="38"/>
                </a:lnTo>
                <a:lnTo>
                  <a:pt x="368" y="21"/>
                </a:lnTo>
                <a:lnTo>
                  <a:pt x="355" y="15"/>
                </a:lnTo>
                <a:lnTo>
                  <a:pt x="342" y="10"/>
                </a:lnTo>
                <a:lnTo>
                  <a:pt x="326" y="6"/>
                </a:lnTo>
                <a:lnTo>
                  <a:pt x="311" y="2"/>
                </a:lnTo>
                <a:lnTo>
                  <a:pt x="294" y="0"/>
                </a:lnTo>
                <a:lnTo>
                  <a:pt x="275" y="0"/>
                </a:lnTo>
                <a:lnTo>
                  <a:pt x="275" y="0"/>
                </a:lnTo>
                <a:lnTo>
                  <a:pt x="261" y="0"/>
                </a:lnTo>
                <a:lnTo>
                  <a:pt x="248" y="2"/>
                </a:lnTo>
                <a:lnTo>
                  <a:pt x="223" y="8"/>
                </a:lnTo>
                <a:lnTo>
                  <a:pt x="202" y="17"/>
                </a:lnTo>
                <a:lnTo>
                  <a:pt x="183" y="25"/>
                </a:lnTo>
                <a:lnTo>
                  <a:pt x="183" y="25"/>
                </a:lnTo>
                <a:lnTo>
                  <a:pt x="160" y="35"/>
                </a:lnTo>
                <a:lnTo>
                  <a:pt x="160" y="35"/>
                </a:lnTo>
                <a:lnTo>
                  <a:pt x="136" y="48"/>
                </a:lnTo>
                <a:lnTo>
                  <a:pt x="111" y="65"/>
                </a:lnTo>
                <a:lnTo>
                  <a:pt x="90" y="84"/>
                </a:lnTo>
                <a:lnTo>
                  <a:pt x="69" y="103"/>
                </a:lnTo>
                <a:lnTo>
                  <a:pt x="52" y="124"/>
                </a:lnTo>
                <a:lnTo>
                  <a:pt x="37" y="147"/>
                </a:lnTo>
                <a:lnTo>
                  <a:pt x="21" y="172"/>
                </a:lnTo>
                <a:lnTo>
                  <a:pt x="10" y="198"/>
                </a:lnTo>
                <a:lnTo>
                  <a:pt x="10" y="198"/>
                </a:lnTo>
                <a:lnTo>
                  <a:pt x="6" y="217"/>
                </a:lnTo>
                <a:lnTo>
                  <a:pt x="2" y="237"/>
                </a:lnTo>
                <a:lnTo>
                  <a:pt x="0" y="256"/>
                </a:lnTo>
                <a:lnTo>
                  <a:pt x="0" y="275"/>
                </a:lnTo>
                <a:lnTo>
                  <a:pt x="2" y="294"/>
                </a:lnTo>
                <a:lnTo>
                  <a:pt x="4" y="311"/>
                </a:lnTo>
                <a:lnTo>
                  <a:pt x="8" y="328"/>
                </a:lnTo>
                <a:lnTo>
                  <a:pt x="12" y="347"/>
                </a:lnTo>
                <a:lnTo>
                  <a:pt x="18" y="362"/>
                </a:lnTo>
                <a:lnTo>
                  <a:pt x="23" y="379"/>
                </a:lnTo>
                <a:lnTo>
                  <a:pt x="31" y="393"/>
                </a:lnTo>
                <a:lnTo>
                  <a:pt x="38" y="408"/>
                </a:lnTo>
                <a:lnTo>
                  <a:pt x="48" y="421"/>
                </a:lnTo>
                <a:lnTo>
                  <a:pt x="58" y="433"/>
                </a:lnTo>
                <a:lnTo>
                  <a:pt x="69" y="444"/>
                </a:lnTo>
                <a:lnTo>
                  <a:pt x="80" y="454"/>
                </a:lnTo>
                <a:lnTo>
                  <a:pt x="80" y="454"/>
                </a:lnTo>
                <a:lnTo>
                  <a:pt x="94" y="463"/>
                </a:lnTo>
                <a:lnTo>
                  <a:pt x="111" y="471"/>
                </a:lnTo>
                <a:lnTo>
                  <a:pt x="126" y="479"/>
                </a:lnTo>
                <a:lnTo>
                  <a:pt x="145" y="486"/>
                </a:lnTo>
                <a:lnTo>
                  <a:pt x="162" y="492"/>
                </a:lnTo>
                <a:lnTo>
                  <a:pt x="181" y="498"/>
                </a:lnTo>
                <a:lnTo>
                  <a:pt x="200" y="501"/>
                </a:lnTo>
                <a:lnTo>
                  <a:pt x="220" y="503"/>
                </a:lnTo>
                <a:lnTo>
                  <a:pt x="220" y="503"/>
                </a:lnTo>
                <a:lnTo>
                  <a:pt x="246" y="505"/>
                </a:lnTo>
                <a:lnTo>
                  <a:pt x="277" y="503"/>
                </a:lnTo>
                <a:lnTo>
                  <a:pt x="307" y="500"/>
                </a:lnTo>
                <a:lnTo>
                  <a:pt x="330" y="496"/>
                </a:lnTo>
                <a:lnTo>
                  <a:pt x="330" y="496"/>
                </a:lnTo>
                <a:lnTo>
                  <a:pt x="357" y="486"/>
                </a:lnTo>
                <a:lnTo>
                  <a:pt x="382" y="477"/>
                </a:lnTo>
                <a:lnTo>
                  <a:pt x="433" y="456"/>
                </a:lnTo>
                <a:lnTo>
                  <a:pt x="433" y="456"/>
                </a:lnTo>
                <a:lnTo>
                  <a:pt x="443" y="450"/>
                </a:lnTo>
                <a:lnTo>
                  <a:pt x="452" y="444"/>
                </a:lnTo>
                <a:lnTo>
                  <a:pt x="458" y="440"/>
                </a:lnTo>
                <a:lnTo>
                  <a:pt x="462" y="435"/>
                </a:lnTo>
                <a:lnTo>
                  <a:pt x="463" y="429"/>
                </a:lnTo>
                <a:lnTo>
                  <a:pt x="465" y="423"/>
                </a:lnTo>
                <a:lnTo>
                  <a:pt x="465" y="423"/>
                </a:lnTo>
                <a:lnTo>
                  <a:pt x="463" y="414"/>
                </a:lnTo>
                <a:lnTo>
                  <a:pt x="458" y="404"/>
                </a:lnTo>
                <a:lnTo>
                  <a:pt x="444" y="383"/>
                </a:lnTo>
                <a:lnTo>
                  <a:pt x="444" y="383"/>
                </a:lnTo>
                <a:close/>
                <a:moveTo>
                  <a:pt x="223" y="151"/>
                </a:moveTo>
                <a:lnTo>
                  <a:pt x="223" y="151"/>
                </a:lnTo>
                <a:lnTo>
                  <a:pt x="231" y="141"/>
                </a:lnTo>
                <a:lnTo>
                  <a:pt x="242" y="134"/>
                </a:lnTo>
                <a:lnTo>
                  <a:pt x="256" y="128"/>
                </a:lnTo>
                <a:lnTo>
                  <a:pt x="271" y="122"/>
                </a:lnTo>
                <a:lnTo>
                  <a:pt x="271" y="122"/>
                </a:lnTo>
                <a:lnTo>
                  <a:pt x="261" y="130"/>
                </a:lnTo>
                <a:lnTo>
                  <a:pt x="250" y="139"/>
                </a:lnTo>
                <a:lnTo>
                  <a:pt x="237" y="145"/>
                </a:lnTo>
                <a:lnTo>
                  <a:pt x="223" y="151"/>
                </a:lnTo>
                <a:lnTo>
                  <a:pt x="223" y="151"/>
                </a:lnTo>
                <a:close/>
                <a:moveTo>
                  <a:pt x="269" y="145"/>
                </a:moveTo>
                <a:lnTo>
                  <a:pt x="269" y="145"/>
                </a:lnTo>
                <a:lnTo>
                  <a:pt x="265" y="143"/>
                </a:lnTo>
                <a:lnTo>
                  <a:pt x="265" y="139"/>
                </a:lnTo>
                <a:lnTo>
                  <a:pt x="265" y="139"/>
                </a:lnTo>
                <a:lnTo>
                  <a:pt x="273" y="136"/>
                </a:lnTo>
                <a:lnTo>
                  <a:pt x="281" y="132"/>
                </a:lnTo>
                <a:lnTo>
                  <a:pt x="281" y="132"/>
                </a:lnTo>
                <a:lnTo>
                  <a:pt x="279" y="136"/>
                </a:lnTo>
                <a:lnTo>
                  <a:pt x="275" y="139"/>
                </a:lnTo>
                <a:lnTo>
                  <a:pt x="271" y="141"/>
                </a:lnTo>
                <a:lnTo>
                  <a:pt x="269" y="145"/>
                </a:lnTo>
                <a:lnTo>
                  <a:pt x="269" y="145"/>
                </a:lnTo>
                <a:close/>
                <a:moveTo>
                  <a:pt x="309" y="137"/>
                </a:moveTo>
                <a:lnTo>
                  <a:pt x="309" y="137"/>
                </a:lnTo>
                <a:lnTo>
                  <a:pt x="309" y="136"/>
                </a:lnTo>
                <a:lnTo>
                  <a:pt x="311" y="134"/>
                </a:lnTo>
                <a:lnTo>
                  <a:pt x="313" y="132"/>
                </a:lnTo>
                <a:lnTo>
                  <a:pt x="313" y="128"/>
                </a:lnTo>
                <a:lnTo>
                  <a:pt x="313" y="128"/>
                </a:lnTo>
                <a:lnTo>
                  <a:pt x="317" y="128"/>
                </a:lnTo>
                <a:lnTo>
                  <a:pt x="319" y="128"/>
                </a:lnTo>
                <a:lnTo>
                  <a:pt x="321" y="132"/>
                </a:lnTo>
                <a:lnTo>
                  <a:pt x="321" y="132"/>
                </a:lnTo>
                <a:lnTo>
                  <a:pt x="317" y="136"/>
                </a:lnTo>
                <a:lnTo>
                  <a:pt x="313" y="137"/>
                </a:lnTo>
                <a:lnTo>
                  <a:pt x="309" y="137"/>
                </a:lnTo>
                <a:lnTo>
                  <a:pt x="309" y="137"/>
                </a:lnTo>
                <a:close/>
                <a:moveTo>
                  <a:pt x="321" y="156"/>
                </a:moveTo>
                <a:lnTo>
                  <a:pt x="321" y="156"/>
                </a:lnTo>
                <a:lnTo>
                  <a:pt x="330" y="145"/>
                </a:lnTo>
                <a:lnTo>
                  <a:pt x="336" y="143"/>
                </a:lnTo>
                <a:lnTo>
                  <a:pt x="340" y="141"/>
                </a:lnTo>
                <a:lnTo>
                  <a:pt x="342" y="143"/>
                </a:lnTo>
                <a:lnTo>
                  <a:pt x="342" y="143"/>
                </a:lnTo>
                <a:lnTo>
                  <a:pt x="340" y="149"/>
                </a:lnTo>
                <a:lnTo>
                  <a:pt x="334" y="153"/>
                </a:lnTo>
                <a:lnTo>
                  <a:pt x="321" y="156"/>
                </a:lnTo>
                <a:lnTo>
                  <a:pt x="321" y="156"/>
                </a:lnTo>
                <a:close/>
                <a:moveTo>
                  <a:pt x="157" y="52"/>
                </a:moveTo>
                <a:lnTo>
                  <a:pt x="157" y="52"/>
                </a:lnTo>
                <a:lnTo>
                  <a:pt x="153" y="55"/>
                </a:lnTo>
                <a:lnTo>
                  <a:pt x="151" y="59"/>
                </a:lnTo>
                <a:lnTo>
                  <a:pt x="141" y="65"/>
                </a:lnTo>
                <a:lnTo>
                  <a:pt x="141" y="65"/>
                </a:lnTo>
                <a:lnTo>
                  <a:pt x="143" y="59"/>
                </a:lnTo>
                <a:lnTo>
                  <a:pt x="147" y="55"/>
                </a:lnTo>
                <a:lnTo>
                  <a:pt x="157" y="52"/>
                </a:lnTo>
                <a:lnTo>
                  <a:pt x="157" y="52"/>
                </a:lnTo>
                <a:close/>
                <a:moveTo>
                  <a:pt x="124" y="82"/>
                </a:moveTo>
                <a:lnTo>
                  <a:pt x="124" y="82"/>
                </a:lnTo>
                <a:lnTo>
                  <a:pt x="124" y="86"/>
                </a:lnTo>
                <a:lnTo>
                  <a:pt x="124" y="90"/>
                </a:lnTo>
                <a:lnTo>
                  <a:pt x="117" y="95"/>
                </a:lnTo>
                <a:lnTo>
                  <a:pt x="109" y="99"/>
                </a:lnTo>
                <a:lnTo>
                  <a:pt x="103" y="99"/>
                </a:lnTo>
                <a:lnTo>
                  <a:pt x="99" y="99"/>
                </a:lnTo>
                <a:lnTo>
                  <a:pt x="99" y="99"/>
                </a:lnTo>
                <a:lnTo>
                  <a:pt x="105" y="94"/>
                </a:lnTo>
                <a:lnTo>
                  <a:pt x="111" y="90"/>
                </a:lnTo>
                <a:lnTo>
                  <a:pt x="119" y="86"/>
                </a:lnTo>
                <a:lnTo>
                  <a:pt x="124" y="82"/>
                </a:lnTo>
                <a:lnTo>
                  <a:pt x="124" y="82"/>
                </a:lnTo>
                <a:close/>
                <a:moveTo>
                  <a:pt x="103" y="116"/>
                </a:moveTo>
                <a:lnTo>
                  <a:pt x="103" y="116"/>
                </a:lnTo>
                <a:lnTo>
                  <a:pt x="101" y="124"/>
                </a:lnTo>
                <a:lnTo>
                  <a:pt x="98" y="130"/>
                </a:lnTo>
                <a:lnTo>
                  <a:pt x="94" y="136"/>
                </a:lnTo>
                <a:lnTo>
                  <a:pt x="88" y="139"/>
                </a:lnTo>
                <a:lnTo>
                  <a:pt x="75" y="143"/>
                </a:lnTo>
                <a:lnTo>
                  <a:pt x="58" y="147"/>
                </a:lnTo>
                <a:lnTo>
                  <a:pt x="58" y="147"/>
                </a:lnTo>
                <a:lnTo>
                  <a:pt x="67" y="137"/>
                </a:lnTo>
                <a:lnTo>
                  <a:pt x="77" y="128"/>
                </a:lnTo>
                <a:lnTo>
                  <a:pt x="90" y="122"/>
                </a:lnTo>
                <a:lnTo>
                  <a:pt x="103" y="116"/>
                </a:lnTo>
                <a:lnTo>
                  <a:pt x="103" y="116"/>
                </a:lnTo>
                <a:close/>
                <a:moveTo>
                  <a:pt x="69" y="389"/>
                </a:moveTo>
                <a:lnTo>
                  <a:pt x="69" y="389"/>
                </a:lnTo>
                <a:lnTo>
                  <a:pt x="71" y="381"/>
                </a:lnTo>
                <a:lnTo>
                  <a:pt x="75" y="374"/>
                </a:lnTo>
                <a:lnTo>
                  <a:pt x="82" y="366"/>
                </a:lnTo>
                <a:lnTo>
                  <a:pt x="88" y="360"/>
                </a:lnTo>
                <a:lnTo>
                  <a:pt x="88" y="360"/>
                </a:lnTo>
                <a:lnTo>
                  <a:pt x="88" y="364"/>
                </a:lnTo>
                <a:lnTo>
                  <a:pt x="92" y="366"/>
                </a:lnTo>
                <a:lnTo>
                  <a:pt x="92" y="366"/>
                </a:lnTo>
                <a:lnTo>
                  <a:pt x="88" y="374"/>
                </a:lnTo>
                <a:lnTo>
                  <a:pt x="82" y="379"/>
                </a:lnTo>
                <a:lnTo>
                  <a:pt x="75" y="385"/>
                </a:lnTo>
                <a:lnTo>
                  <a:pt x="69" y="389"/>
                </a:lnTo>
                <a:lnTo>
                  <a:pt x="69" y="389"/>
                </a:lnTo>
                <a:close/>
                <a:moveTo>
                  <a:pt x="98" y="381"/>
                </a:moveTo>
                <a:lnTo>
                  <a:pt x="98" y="381"/>
                </a:lnTo>
                <a:lnTo>
                  <a:pt x="101" y="385"/>
                </a:lnTo>
                <a:lnTo>
                  <a:pt x="103" y="393"/>
                </a:lnTo>
                <a:lnTo>
                  <a:pt x="103" y="393"/>
                </a:lnTo>
                <a:lnTo>
                  <a:pt x="96" y="397"/>
                </a:lnTo>
                <a:lnTo>
                  <a:pt x="90" y="402"/>
                </a:lnTo>
                <a:lnTo>
                  <a:pt x="90" y="402"/>
                </a:lnTo>
                <a:lnTo>
                  <a:pt x="88" y="400"/>
                </a:lnTo>
                <a:lnTo>
                  <a:pt x="88" y="399"/>
                </a:lnTo>
                <a:lnTo>
                  <a:pt x="92" y="393"/>
                </a:lnTo>
                <a:lnTo>
                  <a:pt x="96" y="387"/>
                </a:lnTo>
                <a:lnTo>
                  <a:pt x="98" y="381"/>
                </a:lnTo>
                <a:lnTo>
                  <a:pt x="98" y="381"/>
                </a:lnTo>
                <a:close/>
                <a:moveTo>
                  <a:pt x="56" y="368"/>
                </a:moveTo>
                <a:lnTo>
                  <a:pt x="56" y="368"/>
                </a:lnTo>
                <a:lnTo>
                  <a:pt x="54" y="364"/>
                </a:lnTo>
                <a:lnTo>
                  <a:pt x="56" y="360"/>
                </a:lnTo>
                <a:lnTo>
                  <a:pt x="61" y="351"/>
                </a:lnTo>
                <a:lnTo>
                  <a:pt x="69" y="343"/>
                </a:lnTo>
                <a:lnTo>
                  <a:pt x="75" y="336"/>
                </a:lnTo>
                <a:lnTo>
                  <a:pt x="75" y="336"/>
                </a:lnTo>
                <a:lnTo>
                  <a:pt x="78" y="334"/>
                </a:lnTo>
                <a:lnTo>
                  <a:pt x="78" y="336"/>
                </a:lnTo>
                <a:lnTo>
                  <a:pt x="78" y="339"/>
                </a:lnTo>
                <a:lnTo>
                  <a:pt x="80" y="339"/>
                </a:lnTo>
                <a:lnTo>
                  <a:pt x="80" y="339"/>
                </a:lnTo>
                <a:lnTo>
                  <a:pt x="78" y="345"/>
                </a:lnTo>
                <a:lnTo>
                  <a:pt x="77" y="349"/>
                </a:lnTo>
                <a:lnTo>
                  <a:pt x="69" y="355"/>
                </a:lnTo>
                <a:lnTo>
                  <a:pt x="61" y="360"/>
                </a:lnTo>
                <a:lnTo>
                  <a:pt x="56" y="368"/>
                </a:lnTo>
                <a:lnTo>
                  <a:pt x="56" y="368"/>
                </a:lnTo>
                <a:close/>
                <a:moveTo>
                  <a:pt x="69" y="225"/>
                </a:moveTo>
                <a:lnTo>
                  <a:pt x="69" y="225"/>
                </a:lnTo>
                <a:lnTo>
                  <a:pt x="67" y="233"/>
                </a:lnTo>
                <a:lnTo>
                  <a:pt x="63" y="238"/>
                </a:lnTo>
                <a:lnTo>
                  <a:pt x="58" y="244"/>
                </a:lnTo>
                <a:lnTo>
                  <a:pt x="50" y="248"/>
                </a:lnTo>
                <a:lnTo>
                  <a:pt x="37" y="254"/>
                </a:lnTo>
                <a:lnTo>
                  <a:pt x="25" y="259"/>
                </a:lnTo>
                <a:lnTo>
                  <a:pt x="25" y="259"/>
                </a:lnTo>
                <a:lnTo>
                  <a:pt x="35" y="248"/>
                </a:lnTo>
                <a:lnTo>
                  <a:pt x="44" y="238"/>
                </a:lnTo>
                <a:lnTo>
                  <a:pt x="56" y="231"/>
                </a:lnTo>
                <a:lnTo>
                  <a:pt x="69" y="225"/>
                </a:lnTo>
                <a:lnTo>
                  <a:pt x="69" y="225"/>
                </a:lnTo>
                <a:close/>
                <a:moveTo>
                  <a:pt x="31" y="223"/>
                </a:moveTo>
                <a:lnTo>
                  <a:pt x="31" y="223"/>
                </a:lnTo>
                <a:lnTo>
                  <a:pt x="50" y="206"/>
                </a:lnTo>
                <a:lnTo>
                  <a:pt x="61" y="198"/>
                </a:lnTo>
                <a:lnTo>
                  <a:pt x="75" y="193"/>
                </a:lnTo>
                <a:lnTo>
                  <a:pt x="75" y="193"/>
                </a:lnTo>
                <a:lnTo>
                  <a:pt x="75" y="200"/>
                </a:lnTo>
                <a:lnTo>
                  <a:pt x="71" y="208"/>
                </a:lnTo>
                <a:lnTo>
                  <a:pt x="67" y="212"/>
                </a:lnTo>
                <a:lnTo>
                  <a:pt x="59" y="216"/>
                </a:lnTo>
                <a:lnTo>
                  <a:pt x="46" y="219"/>
                </a:lnTo>
                <a:lnTo>
                  <a:pt x="31" y="223"/>
                </a:lnTo>
                <a:lnTo>
                  <a:pt x="31" y="223"/>
                </a:lnTo>
                <a:close/>
                <a:moveTo>
                  <a:pt x="67" y="254"/>
                </a:moveTo>
                <a:lnTo>
                  <a:pt x="67" y="254"/>
                </a:lnTo>
                <a:lnTo>
                  <a:pt x="65" y="259"/>
                </a:lnTo>
                <a:lnTo>
                  <a:pt x="59" y="265"/>
                </a:lnTo>
                <a:lnTo>
                  <a:pt x="54" y="271"/>
                </a:lnTo>
                <a:lnTo>
                  <a:pt x="46" y="275"/>
                </a:lnTo>
                <a:lnTo>
                  <a:pt x="31" y="280"/>
                </a:lnTo>
                <a:lnTo>
                  <a:pt x="25" y="284"/>
                </a:lnTo>
                <a:lnTo>
                  <a:pt x="19" y="290"/>
                </a:lnTo>
                <a:lnTo>
                  <a:pt x="19" y="290"/>
                </a:lnTo>
                <a:lnTo>
                  <a:pt x="27" y="278"/>
                </a:lnTo>
                <a:lnTo>
                  <a:pt x="38" y="269"/>
                </a:lnTo>
                <a:lnTo>
                  <a:pt x="52" y="259"/>
                </a:lnTo>
                <a:lnTo>
                  <a:pt x="67" y="254"/>
                </a:lnTo>
                <a:lnTo>
                  <a:pt x="67" y="254"/>
                </a:lnTo>
                <a:close/>
                <a:moveTo>
                  <a:pt x="67" y="282"/>
                </a:moveTo>
                <a:lnTo>
                  <a:pt x="67" y="282"/>
                </a:lnTo>
                <a:lnTo>
                  <a:pt x="67" y="286"/>
                </a:lnTo>
                <a:lnTo>
                  <a:pt x="65" y="290"/>
                </a:lnTo>
                <a:lnTo>
                  <a:pt x="59" y="294"/>
                </a:lnTo>
                <a:lnTo>
                  <a:pt x="54" y="298"/>
                </a:lnTo>
                <a:lnTo>
                  <a:pt x="48" y="301"/>
                </a:lnTo>
                <a:lnTo>
                  <a:pt x="48" y="301"/>
                </a:lnTo>
                <a:lnTo>
                  <a:pt x="48" y="299"/>
                </a:lnTo>
                <a:lnTo>
                  <a:pt x="48" y="298"/>
                </a:lnTo>
                <a:lnTo>
                  <a:pt x="54" y="292"/>
                </a:lnTo>
                <a:lnTo>
                  <a:pt x="67" y="282"/>
                </a:lnTo>
                <a:lnTo>
                  <a:pt x="67" y="282"/>
                </a:lnTo>
                <a:close/>
                <a:moveTo>
                  <a:pt x="71" y="309"/>
                </a:moveTo>
                <a:lnTo>
                  <a:pt x="71" y="309"/>
                </a:lnTo>
                <a:lnTo>
                  <a:pt x="71" y="313"/>
                </a:lnTo>
                <a:lnTo>
                  <a:pt x="69" y="315"/>
                </a:lnTo>
                <a:lnTo>
                  <a:pt x="63" y="318"/>
                </a:lnTo>
                <a:lnTo>
                  <a:pt x="58" y="322"/>
                </a:lnTo>
                <a:lnTo>
                  <a:pt x="52" y="326"/>
                </a:lnTo>
                <a:lnTo>
                  <a:pt x="52" y="326"/>
                </a:lnTo>
                <a:lnTo>
                  <a:pt x="54" y="322"/>
                </a:lnTo>
                <a:lnTo>
                  <a:pt x="59" y="317"/>
                </a:lnTo>
                <a:lnTo>
                  <a:pt x="65" y="313"/>
                </a:lnTo>
                <a:lnTo>
                  <a:pt x="71" y="309"/>
                </a:lnTo>
                <a:lnTo>
                  <a:pt x="71" y="309"/>
                </a:lnTo>
                <a:close/>
                <a:moveTo>
                  <a:pt x="46" y="185"/>
                </a:moveTo>
                <a:lnTo>
                  <a:pt x="46" y="185"/>
                </a:lnTo>
                <a:lnTo>
                  <a:pt x="52" y="176"/>
                </a:lnTo>
                <a:lnTo>
                  <a:pt x="61" y="166"/>
                </a:lnTo>
                <a:lnTo>
                  <a:pt x="75" y="160"/>
                </a:lnTo>
                <a:lnTo>
                  <a:pt x="88" y="155"/>
                </a:lnTo>
                <a:lnTo>
                  <a:pt x="88" y="155"/>
                </a:lnTo>
                <a:lnTo>
                  <a:pt x="86" y="162"/>
                </a:lnTo>
                <a:lnTo>
                  <a:pt x="82" y="170"/>
                </a:lnTo>
                <a:lnTo>
                  <a:pt x="78" y="174"/>
                </a:lnTo>
                <a:lnTo>
                  <a:pt x="75" y="179"/>
                </a:lnTo>
                <a:lnTo>
                  <a:pt x="67" y="181"/>
                </a:lnTo>
                <a:lnTo>
                  <a:pt x="61" y="183"/>
                </a:lnTo>
                <a:lnTo>
                  <a:pt x="46" y="185"/>
                </a:lnTo>
                <a:lnTo>
                  <a:pt x="46" y="185"/>
                </a:lnTo>
                <a:close/>
                <a:moveTo>
                  <a:pt x="58" y="156"/>
                </a:moveTo>
                <a:lnTo>
                  <a:pt x="58" y="156"/>
                </a:lnTo>
                <a:lnTo>
                  <a:pt x="56" y="162"/>
                </a:lnTo>
                <a:lnTo>
                  <a:pt x="52" y="166"/>
                </a:lnTo>
                <a:lnTo>
                  <a:pt x="42" y="170"/>
                </a:lnTo>
                <a:lnTo>
                  <a:pt x="42" y="170"/>
                </a:lnTo>
                <a:lnTo>
                  <a:pt x="42" y="164"/>
                </a:lnTo>
                <a:lnTo>
                  <a:pt x="46" y="160"/>
                </a:lnTo>
                <a:lnTo>
                  <a:pt x="52" y="156"/>
                </a:lnTo>
                <a:lnTo>
                  <a:pt x="58" y="156"/>
                </a:lnTo>
                <a:lnTo>
                  <a:pt x="58" y="156"/>
                </a:lnTo>
                <a:close/>
                <a:moveTo>
                  <a:pt x="48" y="193"/>
                </a:moveTo>
                <a:lnTo>
                  <a:pt x="48" y="193"/>
                </a:lnTo>
                <a:lnTo>
                  <a:pt x="42" y="200"/>
                </a:lnTo>
                <a:lnTo>
                  <a:pt x="37" y="206"/>
                </a:lnTo>
                <a:lnTo>
                  <a:pt x="29" y="210"/>
                </a:lnTo>
                <a:lnTo>
                  <a:pt x="23" y="216"/>
                </a:lnTo>
                <a:lnTo>
                  <a:pt x="23" y="216"/>
                </a:lnTo>
                <a:lnTo>
                  <a:pt x="21" y="212"/>
                </a:lnTo>
                <a:lnTo>
                  <a:pt x="23" y="208"/>
                </a:lnTo>
                <a:lnTo>
                  <a:pt x="25" y="204"/>
                </a:lnTo>
                <a:lnTo>
                  <a:pt x="27" y="202"/>
                </a:lnTo>
                <a:lnTo>
                  <a:pt x="37" y="197"/>
                </a:lnTo>
                <a:lnTo>
                  <a:pt x="48" y="193"/>
                </a:lnTo>
                <a:lnTo>
                  <a:pt x="48" y="193"/>
                </a:lnTo>
                <a:close/>
                <a:moveTo>
                  <a:pt x="29" y="235"/>
                </a:moveTo>
                <a:lnTo>
                  <a:pt x="29" y="235"/>
                </a:lnTo>
                <a:lnTo>
                  <a:pt x="29" y="240"/>
                </a:lnTo>
                <a:lnTo>
                  <a:pt x="23" y="246"/>
                </a:lnTo>
                <a:lnTo>
                  <a:pt x="18" y="252"/>
                </a:lnTo>
                <a:lnTo>
                  <a:pt x="12" y="254"/>
                </a:lnTo>
                <a:lnTo>
                  <a:pt x="12" y="254"/>
                </a:lnTo>
                <a:lnTo>
                  <a:pt x="12" y="250"/>
                </a:lnTo>
                <a:lnTo>
                  <a:pt x="12" y="246"/>
                </a:lnTo>
                <a:lnTo>
                  <a:pt x="18" y="240"/>
                </a:lnTo>
                <a:lnTo>
                  <a:pt x="29" y="235"/>
                </a:lnTo>
                <a:lnTo>
                  <a:pt x="29" y="235"/>
                </a:lnTo>
                <a:close/>
                <a:moveTo>
                  <a:pt x="48" y="282"/>
                </a:moveTo>
                <a:lnTo>
                  <a:pt x="48" y="282"/>
                </a:lnTo>
                <a:lnTo>
                  <a:pt x="42" y="292"/>
                </a:lnTo>
                <a:lnTo>
                  <a:pt x="35" y="301"/>
                </a:lnTo>
                <a:lnTo>
                  <a:pt x="27" y="309"/>
                </a:lnTo>
                <a:lnTo>
                  <a:pt x="21" y="318"/>
                </a:lnTo>
                <a:lnTo>
                  <a:pt x="21" y="318"/>
                </a:lnTo>
                <a:lnTo>
                  <a:pt x="18" y="313"/>
                </a:lnTo>
                <a:lnTo>
                  <a:pt x="18" y="307"/>
                </a:lnTo>
                <a:lnTo>
                  <a:pt x="19" y="301"/>
                </a:lnTo>
                <a:lnTo>
                  <a:pt x="23" y="298"/>
                </a:lnTo>
                <a:lnTo>
                  <a:pt x="37" y="288"/>
                </a:lnTo>
                <a:lnTo>
                  <a:pt x="48" y="282"/>
                </a:lnTo>
                <a:lnTo>
                  <a:pt x="48" y="282"/>
                </a:lnTo>
                <a:close/>
                <a:moveTo>
                  <a:pt x="52" y="309"/>
                </a:moveTo>
                <a:lnTo>
                  <a:pt x="52" y="309"/>
                </a:lnTo>
                <a:lnTo>
                  <a:pt x="38" y="328"/>
                </a:lnTo>
                <a:lnTo>
                  <a:pt x="31" y="338"/>
                </a:lnTo>
                <a:lnTo>
                  <a:pt x="27" y="339"/>
                </a:lnTo>
                <a:lnTo>
                  <a:pt x="21" y="341"/>
                </a:lnTo>
                <a:lnTo>
                  <a:pt x="21" y="341"/>
                </a:lnTo>
                <a:lnTo>
                  <a:pt x="35" y="324"/>
                </a:lnTo>
                <a:lnTo>
                  <a:pt x="52" y="309"/>
                </a:lnTo>
                <a:lnTo>
                  <a:pt x="52" y="309"/>
                </a:lnTo>
                <a:close/>
                <a:moveTo>
                  <a:pt x="67" y="328"/>
                </a:moveTo>
                <a:lnTo>
                  <a:pt x="67" y="328"/>
                </a:lnTo>
                <a:lnTo>
                  <a:pt x="59" y="339"/>
                </a:lnTo>
                <a:lnTo>
                  <a:pt x="52" y="351"/>
                </a:lnTo>
                <a:lnTo>
                  <a:pt x="44" y="362"/>
                </a:lnTo>
                <a:lnTo>
                  <a:pt x="40" y="370"/>
                </a:lnTo>
                <a:lnTo>
                  <a:pt x="38" y="378"/>
                </a:lnTo>
                <a:lnTo>
                  <a:pt x="38" y="378"/>
                </a:lnTo>
                <a:lnTo>
                  <a:pt x="35" y="370"/>
                </a:lnTo>
                <a:lnTo>
                  <a:pt x="35" y="362"/>
                </a:lnTo>
                <a:lnTo>
                  <a:pt x="37" y="357"/>
                </a:lnTo>
                <a:lnTo>
                  <a:pt x="40" y="349"/>
                </a:lnTo>
                <a:lnTo>
                  <a:pt x="54" y="338"/>
                </a:lnTo>
                <a:lnTo>
                  <a:pt x="67" y="328"/>
                </a:lnTo>
                <a:lnTo>
                  <a:pt x="67" y="328"/>
                </a:lnTo>
                <a:close/>
                <a:moveTo>
                  <a:pt x="44" y="393"/>
                </a:moveTo>
                <a:lnTo>
                  <a:pt x="44" y="393"/>
                </a:lnTo>
                <a:lnTo>
                  <a:pt x="48" y="385"/>
                </a:lnTo>
                <a:lnTo>
                  <a:pt x="54" y="381"/>
                </a:lnTo>
                <a:lnTo>
                  <a:pt x="59" y="376"/>
                </a:lnTo>
                <a:lnTo>
                  <a:pt x="63" y="370"/>
                </a:lnTo>
                <a:lnTo>
                  <a:pt x="63" y="370"/>
                </a:lnTo>
                <a:lnTo>
                  <a:pt x="65" y="374"/>
                </a:lnTo>
                <a:lnTo>
                  <a:pt x="63" y="378"/>
                </a:lnTo>
                <a:lnTo>
                  <a:pt x="59" y="383"/>
                </a:lnTo>
                <a:lnTo>
                  <a:pt x="54" y="391"/>
                </a:lnTo>
                <a:lnTo>
                  <a:pt x="52" y="399"/>
                </a:lnTo>
                <a:lnTo>
                  <a:pt x="52" y="399"/>
                </a:lnTo>
                <a:lnTo>
                  <a:pt x="48" y="399"/>
                </a:lnTo>
                <a:lnTo>
                  <a:pt x="48" y="397"/>
                </a:lnTo>
                <a:lnTo>
                  <a:pt x="44" y="393"/>
                </a:lnTo>
                <a:lnTo>
                  <a:pt x="44" y="393"/>
                </a:lnTo>
                <a:close/>
                <a:moveTo>
                  <a:pt x="67" y="416"/>
                </a:moveTo>
                <a:lnTo>
                  <a:pt x="67" y="416"/>
                </a:lnTo>
                <a:lnTo>
                  <a:pt x="65" y="414"/>
                </a:lnTo>
                <a:lnTo>
                  <a:pt x="63" y="410"/>
                </a:lnTo>
                <a:lnTo>
                  <a:pt x="67" y="406"/>
                </a:lnTo>
                <a:lnTo>
                  <a:pt x="71" y="400"/>
                </a:lnTo>
                <a:lnTo>
                  <a:pt x="75" y="397"/>
                </a:lnTo>
                <a:lnTo>
                  <a:pt x="75" y="397"/>
                </a:lnTo>
                <a:lnTo>
                  <a:pt x="75" y="400"/>
                </a:lnTo>
                <a:lnTo>
                  <a:pt x="73" y="406"/>
                </a:lnTo>
                <a:lnTo>
                  <a:pt x="69" y="410"/>
                </a:lnTo>
                <a:lnTo>
                  <a:pt x="67" y="416"/>
                </a:lnTo>
                <a:lnTo>
                  <a:pt x="67" y="416"/>
                </a:lnTo>
                <a:close/>
                <a:moveTo>
                  <a:pt x="84" y="431"/>
                </a:moveTo>
                <a:lnTo>
                  <a:pt x="84" y="431"/>
                </a:lnTo>
                <a:lnTo>
                  <a:pt x="82" y="431"/>
                </a:lnTo>
                <a:lnTo>
                  <a:pt x="80" y="429"/>
                </a:lnTo>
                <a:lnTo>
                  <a:pt x="78" y="421"/>
                </a:lnTo>
                <a:lnTo>
                  <a:pt x="78" y="421"/>
                </a:lnTo>
                <a:lnTo>
                  <a:pt x="84" y="421"/>
                </a:lnTo>
                <a:lnTo>
                  <a:pt x="86" y="419"/>
                </a:lnTo>
                <a:lnTo>
                  <a:pt x="88" y="416"/>
                </a:lnTo>
                <a:lnTo>
                  <a:pt x="92" y="416"/>
                </a:lnTo>
                <a:lnTo>
                  <a:pt x="92" y="416"/>
                </a:lnTo>
                <a:lnTo>
                  <a:pt x="88" y="423"/>
                </a:lnTo>
                <a:lnTo>
                  <a:pt x="84" y="431"/>
                </a:lnTo>
                <a:lnTo>
                  <a:pt x="84" y="431"/>
                </a:lnTo>
                <a:close/>
                <a:moveTo>
                  <a:pt x="103" y="446"/>
                </a:moveTo>
                <a:lnTo>
                  <a:pt x="103" y="446"/>
                </a:lnTo>
                <a:lnTo>
                  <a:pt x="101" y="444"/>
                </a:lnTo>
                <a:lnTo>
                  <a:pt x="101" y="442"/>
                </a:lnTo>
                <a:lnTo>
                  <a:pt x="103" y="439"/>
                </a:lnTo>
                <a:lnTo>
                  <a:pt x="107" y="435"/>
                </a:lnTo>
                <a:lnTo>
                  <a:pt x="111" y="431"/>
                </a:lnTo>
                <a:lnTo>
                  <a:pt x="111" y="431"/>
                </a:lnTo>
                <a:lnTo>
                  <a:pt x="111" y="435"/>
                </a:lnTo>
                <a:lnTo>
                  <a:pt x="109" y="440"/>
                </a:lnTo>
                <a:lnTo>
                  <a:pt x="103" y="446"/>
                </a:lnTo>
                <a:lnTo>
                  <a:pt x="103" y="446"/>
                </a:lnTo>
                <a:close/>
                <a:moveTo>
                  <a:pt x="98" y="431"/>
                </a:moveTo>
                <a:lnTo>
                  <a:pt x="98" y="431"/>
                </a:lnTo>
                <a:lnTo>
                  <a:pt x="96" y="429"/>
                </a:lnTo>
                <a:lnTo>
                  <a:pt x="98" y="425"/>
                </a:lnTo>
                <a:lnTo>
                  <a:pt x="101" y="418"/>
                </a:lnTo>
                <a:lnTo>
                  <a:pt x="105" y="410"/>
                </a:lnTo>
                <a:lnTo>
                  <a:pt x="107" y="406"/>
                </a:lnTo>
                <a:lnTo>
                  <a:pt x="107" y="400"/>
                </a:lnTo>
                <a:lnTo>
                  <a:pt x="107" y="400"/>
                </a:lnTo>
                <a:lnTo>
                  <a:pt x="111" y="402"/>
                </a:lnTo>
                <a:lnTo>
                  <a:pt x="115" y="406"/>
                </a:lnTo>
                <a:lnTo>
                  <a:pt x="119" y="414"/>
                </a:lnTo>
                <a:lnTo>
                  <a:pt x="119" y="414"/>
                </a:lnTo>
                <a:lnTo>
                  <a:pt x="107" y="423"/>
                </a:lnTo>
                <a:lnTo>
                  <a:pt x="98" y="431"/>
                </a:lnTo>
                <a:lnTo>
                  <a:pt x="98" y="431"/>
                </a:lnTo>
                <a:close/>
                <a:moveTo>
                  <a:pt x="128" y="461"/>
                </a:moveTo>
                <a:lnTo>
                  <a:pt x="128" y="461"/>
                </a:lnTo>
                <a:lnTo>
                  <a:pt x="126" y="461"/>
                </a:lnTo>
                <a:lnTo>
                  <a:pt x="124" y="460"/>
                </a:lnTo>
                <a:lnTo>
                  <a:pt x="126" y="456"/>
                </a:lnTo>
                <a:lnTo>
                  <a:pt x="128" y="452"/>
                </a:lnTo>
                <a:lnTo>
                  <a:pt x="134" y="450"/>
                </a:lnTo>
                <a:lnTo>
                  <a:pt x="134" y="450"/>
                </a:lnTo>
                <a:lnTo>
                  <a:pt x="132" y="456"/>
                </a:lnTo>
                <a:lnTo>
                  <a:pt x="130" y="460"/>
                </a:lnTo>
                <a:lnTo>
                  <a:pt x="128" y="461"/>
                </a:lnTo>
                <a:lnTo>
                  <a:pt x="128" y="461"/>
                </a:lnTo>
                <a:close/>
                <a:moveTo>
                  <a:pt x="119" y="446"/>
                </a:moveTo>
                <a:lnTo>
                  <a:pt x="119" y="446"/>
                </a:lnTo>
                <a:lnTo>
                  <a:pt x="120" y="440"/>
                </a:lnTo>
                <a:lnTo>
                  <a:pt x="122" y="435"/>
                </a:lnTo>
                <a:lnTo>
                  <a:pt x="126" y="429"/>
                </a:lnTo>
                <a:lnTo>
                  <a:pt x="128" y="423"/>
                </a:lnTo>
                <a:lnTo>
                  <a:pt x="128" y="423"/>
                </a:lnTo>
                <a:lnTo>
                  <a:pt x="134" y="425"/>
                </a:lnTo>
                <a:lnTo>
                  <a:pt x="138" y="429"/>
                </a:lnTo>
                <a:lnTo>
                  <a:pt x="138" y="429"/>
                </a:lnTo>
                <a:lnTo>
                  <a:pt x="136" y="437"/>
                </a:lnTo>
                <a:lnTo>
                  <a:pt x="132" y="440"/>
                </a:lnTo>
                <a:lnTo>
                  <a:pt x="119" y="446"/>
                </a:lnTo>
                <a:lnTo>
                  <a:pt x="119" y="446"/>
                </a:lnTo>
                <a:close/>
                <a:moveTo>
                  <a:pt x="145" y="471"/>
                </a:moveTo>
                <a:lnTo>
                  <a:pt x="145" y="471"/>
                </a:lnTo>
                <a:lnTo>
                  <a:pt x="147" y="469"/>
                </a:lnTo>
                <a:lnTo>
                  <a:pt x="149" y="467"/>
                </a:lnTo>
                <a:lnTo>
                  <a:pt x="153" y="463"/>
                </a:lnTo>
                <a:lnTo>
                  <a:pt x="155" y="461"/>
                </a:lnTo>
                <a:lnTo>
                  <a:pt x="155" y="461"/>
                </a:lnTo>
                <a:lnTo>
                  <a:pt x="155" y="465"/>
                </a:lnTo>
                <a:lnTo>
                  <a:pt x="153" y="469"/>
                </a:lnTo>
                <a:lnTo>
                  <a:pt x="149" y="473"/>
                </a:lnTo>
                <a:lnTo>
                  <a:pt x="147" y="473"/>
                </a:lnTo>
                <a:lnTo>
                  <a:pt x="145" y="471"/>
                </a:lnTo>
                <a:lnTo>
                  <a:pt x="145" y="471"/>
                </a:lnTo>
                <a:close/>
                <a:moveTo>
                  <a:pt x="143" y="454"/>
                </a:moveTo>
                <a:lnTo>
                  <a:pt x="143" y="454"/>
                </a:lnTo>
                <a:lnTo>
                  <a:pt x="147" y="446"/>
                </a:lnTo>
                <a:lnTo>
                  <a:pt x="151" y="439"/>
                </a:lnTo>
                <a:lnTo>
                  <a:pt x="151" y="439"/>
                </a:lnTo>
                <a:lnTo>
                  <a:pt x="155" y="440"/>
                </a:lnTo>
                <a:lnTo>
                  <a:pt x="159" y="442"/>
                </a:lnTo>
                <a:lnTo>
                  <a:pt x="159" y="442"/>
                </a:lnTo>
                <a:lnTo>
                  <a:pt x="157" y="446"/>
                </a:lnTo>
                <a:lnTo>
                  <a:pt x="153" y="450"/>
                </a:lnTo>
                <a:lnTo>
                  <a:pt x="149" y="452"/>
                </a:lnTo>
                <a:lnTo>
                  <a:pt x="143" y="454"/>
                </a:lnTo>
                <a:lnTo>
                  <a:pt x="143" y="454"/>
                </a:lnTo>
                <a:close/>
                <a:moveTo>
                  <a:pt x="176" y="482"/>
                </a:moveTo>
                <a:lnTo>
                  <a:pt x="176" y="482"/>
                </a:lnTo>
                <a:lnTo>
                  <a:pt x="168" y="480"/>
                </a:lnTo>
                <a:lnTo>
                  <a:pt x="168" y="480"/>
                </a:lnTo>
                <a:lnTo>
                  <a:pt x="170" y="475"/>
                </a:lnTo>
                <a:lnTo>
                  <a:pt x="172" y="473"/>
                </a:lnTo>
                <a:lnTo>
                  <a:pt x="176" y="471"/>
                </a:lnTo>
                <a:lnTo>
                  <a:pt x="178" y="467"/>
                </a:lnTo>
                <a:lnTo>
                  <a:pt x="178" y="467"/>
                </a:lnTo>
                <a:lnTo>
                  <a:pt x="180" y="471"/>
                </a:lnTo>
                <a:lnTo>
                  <a:pt x="180" y="475"/>
                </a:lnTo>
                <a:lnTo>
                  <a:pt x="176" y="482"/>
                </a:lnTo>
                <a:lnTo>
                  <a:pt x="176" y="482"/>
                </a:lnTo>
                <a:close/>
                <a:moveTo>
                  <a:pt x="168" y="463"/>
                </a:moveTo>
                <a:lnTo>
                  <a:pt x="168" y="463"/>
                </a:lnTo>
                <a:lnTo>
                  <a:pt x="170" y="458"/>
                </a:lnTo>
                <a:lnTo>
                  <a:pt x="172" y="454"/>
                </a:lnTo>
                <a:lnTo>
                  <a:pt x="176" y="454"/>
                </a:lnTo>
                <a:lnTo>
                  <a:pt x="176" y="454"/>
                </a:lnTo>
                <a:lnTo>
                  <a:pt x="178" y="458"/>
                </a:lnTo>
                <a:lnTo>
                  <a:pt x="176" y="460"/>
                </a:lnTo>
                <a:lnTo>
                  <a:pt x="168" y="463"/>
                </a:lnTo>
                <a:lnTo>
                  <a:pt x="168" y="463"/>
                </a:lnTo>
                <a:close/>
                <a:moveTo>
                  <a:pt x="301" y="477"/>
                </a:moveTo>
                <a:lnTo>
                  <a:pt x="301" y="477"/>
                </a:lnTo>
                <a:lnTo>
                  <a:pt x="284" y="475"/>
                </a:lnTo>
                <a:lnTo>
                  <a:pt x="269" y="473"/>
                </a:lnTo>
                <a:lnTo>
                  <a:pt x="239" y="467"/>
                </a:lnTo>
                <a:lnTo>
                  <a:pt x="210" y="456"/>
                </a:lnTo>
                <a:lnTo>
                  <a:pt x="183" y="442"/>
                </a:lnTo>
                <a:lnTo>
                  <a:pt x="183" y="442"/>
                </a:lnTo>
                <a:lnTo>
                  <a:pt x="166" y="435"/>
                </a:lnTo>
                <a:lnTo>
                  <a:pt x="151" y="423"/>
                </a:lnTo>
                <a:lnTo>
                  <a:pt x="138" y="412"/>
                </a:lnTo>
                <a:lnTo>
                  <a:pt x="126" y="400"/>
                </a:lnTo>
                <a:lnTo>
                  <a:pt x="115" y="387"/>
                </a:lnTo>
                <a:lnTo>
                  <a:pt x="107" y="372"/>
                </a:lnTo>
                <a:lnTo>
                  <a:pt x="98" y="357"/>
                </a:lnTo>
                <a:lnTo>
                  <a:pt x="90" y="338"/>
                </a:lnTo>
                <a:lnTo>
                  <a:pt x="90" y="338"/>
                </a:lnTo>
                <a:lnTo>
                  <a:pt x="82" y="311"/>
                </a:lnTo>
                <a:lnTo>
                  <a:pt x="78" y="282"/>
                </a:lnTo>
                <a:lnTo>
                  <a:pt x="78" y="256"/>
                </a:lnTo>
                <a:lnTo>
                  <a:pt x="80" y="227"/>
                </a:lnTo>
                <a:lnTo>
                  <a:pt x="86" y="200"/>
                </a:lnTo>
                <a:lnTo>
                  <a:pt x="94" y="174"/>
                </a:lnTo>
                <a:lnTo>
                  <a:pt x="103" y="147"/>
                </a:lnTo>
                <a:lnTo>
                  <a:pt x="115" y="124"/>
                </a:lnTo>
                <a:lnTo>
                  <a:pt x="115" y="124"/>
                </a:lnTo>
                <a:lnTo>
                  <a:pt x="130" y="99"/>
                </a:lnTo>
                <a:lnTo>
                  <a:pt x="151" y="75"/>
                </a:lnTo>
                <a:lnTo>
                  <a:pt x="176" y="50"/>
                </a:lnTo>
                <a:lnTo>
                  <a:pt x="187" y="40"/>
                </a:lnTo>
                <a:lnTo>
                  <a:pt x="197" y="33"/>
                </a:lnTo>
                <a:lnTo>
                  <a:pt x="197" y="33"/>
                </a:lnTo>
                <a:lnTo>
                  <a:pt x="212" y="25"/>
                </a:lnTo>
                <a:lnTo>
                  <a:pt x="227" y="19"/>
                </a:lnTo>
                <a:lnTo>
                  <a:pt x="244" y="15"/>
                </a:lnTo>
                <a:lnTo>
                  <a:pt x="261" y="14"/>
                </a:lnTo>
                <a:lnTo>
                  <a:pt x="281" y="14"/>
                </a:lnTo>
                <a:lnTo>
                  <a:pt x="300" y="15"/>
                </a:lnTo>
                <a:lnTo>
                  <a:pt x="317" y="19"/>
                </a:lnTo>
                <a:lnTo>
                  <a:pt x="336" y="25"/>
                </a:lnTo>
                <a:lnTo>
                  <a:pt x="336" y="25"/>
                </a:lnTo>
                <a:lnTo>
                  <a:pt x="355" y="33"/>
                </a:lnTo>
                <a:lnTo>
                  <a:pt x="372" y="42"/>
                </a:lnTo>
                <a:lnTo>
                  <a:pt x="385" y="52"/>
                </a:lnTo>
                <a:lnTo>
                  <a:pt x="399" y="63"/>
                </a:lnTo>
                <a:lnTo>
                  <a:pt x="410" y="75"/>
                </a:lnTo>
                <a:lnTo>
                  <a:pt x="422" y="88"/>
                </a:lnTo>
                <a:lnTo>
                  <a:pt x="433" y="105"/>
                </a:lnTo>
                <a:lnTo>
                  <a:pt x="443" y="122"/>
                </a:lnTo>
                <a:lnTo>
                  <a:pt x="443" y="122"/>
                </a:lnTo>
                <a:lnTo>
                  <a:pt x="420" y="145"/>
                </a:lnTo>
                <a:lnTo>
                  <a:pt x="403" y="156"/>
                </a:lnTo>
                <a:lnTo>
                  <a:pt x="397" y="160"/>
                </a:lnTo>
                <a:lnTo>
                  <a:pt x="389" y="162"/>
                </a:lnTo>
                <a:lnTo>
                  <a:pt x="389" y="162"/>
                </a:lnTo>
                <a:lnTo>
                  <a:pt x="383" y="160"/>
                </a:lnTo>
                <a:lnTo>
                  <a:pt x="378" y="158"/>
                </a:lnTo>
                <a:lnTo>
                  <a:pt x="366" y="147"/>
                </a:lnTo>
                <a:lnTo>
                  <a:pt x="353" y="136"/>
                </a:lnTo>
                <a:lnTo>
                  <a:pt x="340" y="126"/>
                </a:lnTo>
                <a:lnTo>
                  <a:pt x="340" y="126"/>
                </a:lnTo>
                <a:lnTo>
                  <a:pt x="324" y="118"/>
                </a:lnTo>
                <a:lnTo>
                  <a:pt x="309" y="113"/>
                </a:lnTo>
                <a:lnTo>
                  <a:pt x="292" y="111"/>
                </a:lnTo>
                <a:lnTo>
                  <a:pt x="275" y="113"/>
                </a:lnTo>
                <a:lnTo>
                  <a:pt x="260" y="115"/>
                </a:lnTo>
                <a:lnTo>
                  <a:pt x="242" y="120"/>
                </a:lnTo>
                <a:lnTo>
                  <a:pt x="229" y="130"/>
                </a:lnTo>
                <a:lnTo>
                  <a:pt x="216" y="139"/>
                </a:lnTo>
                <a:lnTo>
                  <a:pt x="216" y="139"/>
                </a:lnTo>
                <a:lnTo>
                  <a:pt x="200" y="153"/>
                </a:lnTo>
                <a:lnTo>
                  <a:pt x="187" y="168"/>
                </a:lnTo>
                <a:lnTo>
                  <a:pt x="174" y="185"/>
                </a:lnTo>
                <a:lnTo>
                  <a:pt x="166" y="202"/>
                </a:lnTo>
                <a:lnTo>
                  <a:pt x="166" y="202"/>
                </a:lnTo>
                <a:lnTo>
                  <a:pt x="162" y="214"/>
                </a:lnTo>
                <a:lnTo>
                  <a:pt x="160" y="227"/>
                </a:lnTo>
                <a:lnTo>
                  <a:pt x="160" y="256"/>
                </a:lnTo>
                <a:lnTo>
                  <a:pt x="162" y="284"/>
                </a:lnTo>
                <a:lnTo>
                  <a:pt x="166" y="307"/>
                </a:lnTo>
                <a:lnTo>
                  <a:pt x="166" y="307"/>
                </a:lnTo>
                <a:lnTo>
                  <a:pt x="172" y="317"/>
                </a:lnTo>
                <a:lnTo>
                  <a:pt x="178" y="326"/>
                </a:lnTo>
                <a:lnTo>
                  <a:pt x="191" y="345"/>
                </a:lnTo>
                <a:lnTo>
                  <a:pt x="191" y="345"/>
                </a:lnTo>
                <a:lnTo>
                  <a:pt x="199" y="355"/>
                </a:lnTo>
                <a:lnTo>
                  <a:pt x="208" y="362"/>
                </a:lnTo>
                <a:lnTo>
                  <a:pt x="220" y="372"/>
                </a:lnTo>
                <a:lnTo>
                  <a:pt x="231" y="378"/>
                </a:lnTo>
                <a:lnTo>
                  <a:pt x="244" y="385"/>
                </a:lnTo>
                <a:lnTo>
                  <a:pt x="258" y="389"/>
                </a:lnTo>
                <a:lnTo>
                  <a:pt x="269" y="393"/>
                </a:lnTo>
                <a:lnTo>
                  <a:pt x="282" y="397"/>
                </a:lnTo>
                <a:lnTo>
                  <a:pt x="282" y="397"/>
                </a:lnTo>
                <a:lnTo>
                  <a:pt x="303" y="397"/>
                </a:lnTo>
                <a:lnTo>
                  <a:pt x="322" y="395"/>
                </a:lnTo>
                <a:lnTo>
                  <a:pt x="342" y="393"/>
                </a:lnTo>
                <a:lnTo>
                  <a:pt x="359" y="387"/>
                </a:lnTo>
                <a:lnTo>
                  <a:pt x="391" y="374"/>
                </a:lnTo>
                <a:lnTo>
                  <a:pt x="418" y="360"/>
                </a:lnTo>
                <a:lnTo>
                  <a:pt x="418" y="360"/>
                </a:lnTo>
                <a:lnTo>
                  <a:pt x="437" y="391"/>
                </a:lnTo>
                <a:lnTo>
                  <a:pt x="444" y="408"/>
                </a:lnTo>
                <a:lnTo>
                  <a:pt x="448" y="418"/>
                </a:lnTo>
                <a:lnTo>
                  <a:pt x="450" y="427"/>
                </a:lnTo>
                <a:lnTo>
                  <a:pt x="450" y="427"/>
                </a:lnTo>
                <a:lnTo>
                  <a:pt x="431" y="435"/>
                </a:lnTo>
                <a:lnTo>
                  <a:pt x="414" y="442"/>
                </a:lnTo>
                <a:lnTo>
                  <a:pt x="380" y="458"/>
                </a:lnTo>
                <a:lnTo>
                  <a:pt x="362" y="465"/>
                </a:lnTo>
                <a:lnTo>
                  <a:pt x="343" y="471"/>
                </a:lnTo>
                <a:lnTo>
                  <a:pt x="324" y="475"/>
                </a:lnTo>
                <a:lnTo>
                  <a:pt x="301" y="477"/>
                </a:lnTo>
                <a:lnTo>
                  <a:pt x="301" y="47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2" name="Freeform 84"/>
          <p:cNvSpPr>
            <a:spLocks noEditPoints="1"/>
          </p:cNvSpPr>
          <p:nvPr/>
        </p:nvSpPr>
        <p:spPr bwMode="auto">
          <a:xfrm>
            <a:off x="4836718" y="301842"/>
            <a:ext cx="466951" cy="686825"/>
          </a:xfrm>
          <a:custGeom>
            <a:avLst/>
            <a:gdLst/>
            <a:ahLst/>
            <a:cxnLst>
              <a:cxn ang="0">
                <a:pos x="99" y="182"/>
              </a:cxn>
              <a:cxn ang="0">
                <a:pos x="158" y="120"/>
              </a:cxn>
              <a:cxn ang="0">
                <a:pos x="93" y="80"/>
              </a:cxn>
              <a:cxn ang="0">
                <a:pos x="191" y="53"/>
              </a:cxn>
              <a:cxn ang="0">
                <a:pos x="69" y="0"/>
              </a:cxn>
              <a:cxn ang="0">
                <a:pos x="2" y="32"/>
              </a:cxn>
              <a:cxn ang="0">
                <a:pos x="10" y="274"/>
              </a:cxn>
              <a:cxn ang="0">
                <a:pos x="160" y="299"/>
              </a:cxn>
              <a:cxn ang="0">
                <a:pos x="206" y="247"/>
              </a:cxn>
              <a:cxn ang="0">
                <a:pos x="99" y="160"/>
              </a:cxn>
              <a:cxn ang="0">
                <a:pos x="120" y="165"/>
              </a:cxn>
              <a:cxn ang="0">
                <a:pos x="92" y="59"/>
              </a:cxn>
              <a:cxn ang="0">
                <a:pos x="118" y="74"/>
              </a:cxn>
              <a:cxn ang="0">
                <a:pos x="124" y="62"/>
              </a:cxn>
              <a:cxn ang="0">
                <a:pos x="141" y="59"/>
              </a:cxn>
              <a:cxn ang="0">
                <a:pos x="149" y="66"/>
              </a:cxn>
              <a:cxn ang="0">
                <a:pos x="23" y="34"/>
              </a:cxn>
              <a:cxn ang="0">
                <a:pos x="36" y="223"/>
              </a:cxn>
              <a:cxn ang="0">
                <a:pos x="36" y="242"/>
              </a:cxn>
              <a:cxn ang="0">
                <a:pos x="21" y="101"/>
              </a:cxn>
              <a:cxn ang="0">
                <a:pos x="33" y="125"/>
              </a:cxn>
              <a:cxn ang="0">
                <a:pos x="33" y="125"/>
              </a:cxn>
              <a:cxn ang="0">
                <a:pos x="34" y="152"/>
              </a:cxn>
              <a:cxn ang="0">
                <a:pos x="21" y="192"/>
              </a:cxn>
              <a:cxn ang="0">
                <a:pos x="36" y="194"/>
              </a:cxn>
              <a:cxn ang="0">
                <a:pos x="29" y="57"/>
              </a:cxn>
              <a:cxn ang="0">
                <a:pos x="23" y="78"/>
              </a:cxn>
              <a:cxn ang="0">
                <a:pos x="23" y="53"/>
              </a:cxn>
              <a:cxn ang="0">
                <a:pos x="25" y="104"/>
              </a:cxn>
              <a:cxn ang="0">
                <a:pos x="19" y="131"/>
              </a:cxn>
              <a:cxn ang="0">
                <a:pos x="12" y="167"/>
              </a:cxn>
              <a:cxn ang="0">
                <a:pos x="13" y="190"/>
              </a:cxn>
              <a:cxn ang="0">
                <a:pos x="15" y="207"/>
              </a:cxn>
              <a:cxn ang="0">
                <a:pos x="19" y="226"/>
              </a:cxn>
              <a:cxn ang="0">
                <a:pos x="17" y="257"/>
              </a:cxn>
              <a:cxn ang="0">
                <a:pos x="29" y="41"/>
              </a:cxn>
              <a:cxn ang="0">
                <a:pos x="23" y="28"/>
              </a:cxn>
              <a:cxn ang="0">
                <a:pos x="46" y="276"/>
              </a:cxn>
              <a:cxn ang="0">
                <a:pos x="53" y="291"/>
              </a:cxn>
              <a:cxn ang="0">
                <a:pos x="67" y="272"/>
              </a:cxn>
              <a:cxn ang="0">
                <a:pos x="73" y="289"/>
              </a:cxn>
              <a:cxn ang="0">
                <a:pos x="76" y="274"/>
              </a:cxn>
              <a:cxn ang="0">
                <a:pos x="92" y="289"/>
              </a:cxn>
              <a:cxn ang="0">
                <a:pos x="97" y="276"/>
              </a:cxn>
              <a:cxn ang="0">
                <a:pos x="122" y="285"/>
              </a:cxn>
              <a:cxn ang="0">
                <a:pos x="124" y="274"/>
              </a:cxn>
              <a:cxn ang="0">
                <a:pos x="132" y="291"/>
              </a:cxn>
              <a:cxn ang="0">
                <a:pos x="143" y="270"/>
              </a:cxn>
              <a:cxn ang="0">
                <a:pos x="154" y="284"/>
              </a:cxn>
              <a:cxn ang="0">
                <a:pos x="160" y="270"/>
              </a:cxn>
              <a:cxn ang="0">
                <a:pos x="174" y="282"/>
              </a:cxn>
              <a:cxn ang="0">
                <a:pos x="172" y="274"/>
              </a:cxn>
              <a:cxn ang="0">
                <a:pos x="42" y="228"/>
              </a:cxn>
              <a:cxn ang="0">
                <a:pos x="187" y="26"/>
              </a:cxn>
              <a:cxn ang="0">
                <a:pos x="86" y="114"/>
              </a:cxn>
              <a:cxn ang="0">
                <a:pos x="147" y="152"/>
              </a:cxn>
              <a:cxn ang="0">
                <a:pos x="116" y="221"/>
              </a:cxn>
              <a:cxn ang="0">
                <a:pos x="198" y="259"/>
              </a:cxn>
            </a:cxnLst>
            <a:rect l="0" t="0" r="r" b="b"/>
            <a:pathLst>
              <a:path w="206" h="303">
                <a:moveTo>
                  <a:pt x="200" y="211"/>
                </a:moveTo>
                <a:lnTo>
                  <a:pt x="200" y="211"/>
                </a:lnTo>
                <a:lnTo>
                  <a:pt x="175" y="211"/>
                </a:lnTo>
                <a:lnTo>
                  <a:pt x="149" y="213"/>
                </a:lnTo>
                <a:lnTo>
                  <a:pt x="122" y="213"/>
                </a:lnTo>
                <a:lnTo>
                  <a:pt x="99" y="211"/>
                </a:lnTo>
                <a:lnTo>
                  <a:pt x="99" y="211"/>
                </a:lnTo>
                <a:lnTo>
                  <a:pt x="97" y="196"/>
                </a:lnTo>
                <a:lnTo>
                  <a:pt x="97" y="188"/>
                </a:lnTo>
                <a:lnTo>
                  <a:pt x="99" y="182"/>
                </a:lnTo>
                <a:lnTo>
                  <a:pt x="99" y="182"/>
                </a:lnTo>
                <a:lnTo>
                  <a:pt x="114" y="181"/>
                </a:lnTo>
                <a:lnTo>
                  <a:pt x="128" y="181"/>
                </a:lnTo>
                <a:lnTo>
                  <a:pt x="128" y="181"/>
                </a:lnTo>
                <a:lnTo>
                  <a:pt x="135" y="175"/>
                </a:lnTo>
                <a:lnTo>
                  <a:pt x="145" y="167"/>
                </a:lnTo>
                <a:lnTo>
                  <a:pt x="153" y="162"/>
                </a:lnTo>
                <a:lnTo>
                  <a:pt x="160" y="154"/>
                </a:lnTo>
                <a:lnTo>
                  <a:pt x="160" y="154"/>
                </a:lnTo>
                <a:lnTo>
                  <a:pt x="158" y="142"/>
                </a:lnTo>
                <a:lnTo>
                  <a:pt x="158" y="131"/>
                </a:lnTo>
                <a:lnTo>
                  <a:pt x="158" y="120"/>
                </a:lnTo>
                <a:lnTo>
                  <a:pt x="156" y="110"/>
                </a:lnTo>
                <a:lnTo>
                  <a:pt x="156" y="110"/>
                </a:lnTo>
                <a:lnTo>
                  <a:pt x="141" y="110"/>
                </a:lnTo>
                <a:lnTo>
                  <a:pt x="124" y="110"/>
                </a:lnTo>
                <a:lnTo>
                  <a:pt x="107" y="110"/>
                </a:lnTo>
                <a:lnTo>
                  <a:pt x="93" y="108"/>
                </a:lnTo>
                <a:lnTo>
                  <a:pt x="93" y="108"/>
                </a:lnTo>
                <a:lnTo>
                  <a:pt x="92" y="93"/>
                </a:lnTo>
                <a:lnTo>
                  <a:pt x="93" y="87"/>
                </a:lnTo>
                <a:lnTo>
                  <a:pt x="93" y="80"/>
                </a:lnTo>
                <a:lnTo>
                  <a:pt x="93" y="80"/>
                </a:lnTo>
                <a:lnTo>
                  <a:pt x="114" y="80"/>
                </a:lnTo>
                <a:lnTo>
                  <a:pt x="137" y="80"/>
                </a:lnTo>
                <a:lnTo>
                  <a:pt x="137" y="80"/>
                </a:lnTo>
                <a:lnTo>
                  <a:pt x="151" y="80"/>
                </a:lnTo>
                <a:lnTo>
                  <a:pt x="160" y="78"/>
                </a:lnTo>
                <a:lnTo>
                  <a:pt x="168" y="72"/>
                </a:lnTo>
                <a:lnTo>
                  <a:pt x="177" y="66"/>
                </a:lnTo>
                <a:lnTo>
                  <a:pt x="177" y="66"/>
                </a:lnTo>
                <a:lnTo>
                  <a:pt x="187" y="59"/>
                </a:lnTo>
                <a:lnTo>
                  <a:pt x="189" y="55"/>
                </a:lnTo>
                <a:lnTo>
                  <a:pt x="191" y="53"/>
                </a:lnTo>
                <a:lnTo>
                  <a:pt x="191" y="53"/>
                </a:lnTo>
                <a:lnTo>
                  <a:pt x="193" y="41"/>
                </a:lnTo>
                <a:lnTo>
                  <a:pt x="193" y="28"/>
                </a:lnTo>
                <a:lnTo>
                  <a:pt x="191" y="15"/>
                </a:lnTo>
                <a:lnTo>
                  <a:pt x="191" y="1"/>
                </a:lnTo>
                <a:lnTo>
                  <a:pt x="191" y="1"/>
                </a:lnTo>
                <a:lnTo>
                  <a:pt x="170" y="0"/>
                </a:lnTo>
                <a:lnTo>
                  <a:pt x="147" y="0"/>
                </a:lnTo>
                <a:lnTo>
                  <a:pt x="99" y="1"/>
                </a:lnTo>
                <a:lnTo>
                  <a:pt x="99" y="1"/>
                </a:lnTo>
                <a:lnTo>
                  <a:pt x="69" y="0"/>
                </a:lnTo>
                <a:lnTo>
                  <a:pt x="55" y="1"/>
                </a:lnTo>
                <a:lnTo>
                  <a:pt x="44" y="1"/>
                </a:lnTo>
                <a:lnTo>
                  <a:pt x="44" y="1"/>
                </a:lnTo>
                <a:lnTo>
                  <a:pt x="38" y="3"/>
                </a:lnTo>
                <a:lnTo>
                  <a:pt x="33" y="7"/>
                </a:lnTo>
                <a:lnTo>
                  <a:pt x="23" y="17"/>
                </a:lnTo>
                <a:lnTo>
                  <a:pt x="23" y="17"/>
                </a:lnTo>
                <a:lnTo>
                  <a:pt x="10" y="24"/>
                </a:lnTo>
                <a:lnTo>
                  <a:pt x="4" y="28"/>
                </a:lnTo>
                <a:lnTo>
                  <a:pt x="2" y="32"/>
                </a:lnTo>
                <a:lnTo>
                  <a:pt x="2" y="32"/>
                </a:lnTo>
                <a:lnTo>
                  <a:pt x="0" y="41"/>
                </a:lnTo>
                <a:lnTo>
                  <a:pt x="0" y="53"/>
                </a:lnTo>
                <a:lnTo>
                  <a:pt x="2" y="80"/>
                </a:lnTo>
                <a:lnTo>
                  <a:pt x="2" y="80"/>
                </a:lnTo>
                <a:lnTo>
                  <a:pt x="2" y="127"/>
                </a:lnTo>
                <a:lnTo>
                  <a:pt x="4" y="179"/>
                </a:lnTo>
                <a:lnTo>
                  <a:pt x="4" y="179"/>
                </a:lnTo>
                <a:lnTo>
                  <a:pt x="8" y="219"/>
                </a:lnTo>
                <a:lnTo>
                  <a:pt x="10" y="261"/>
                </a:lnTo>
                <a:lnTo>
                  <a:pt x="10" y="261"/>
                </a:lnTo>
                <a:lnTo>
                  <a:pt x="10" y="274"/>
                </a:lnTo>
                <a:lnTo>
                  <a:pt x="10" y="285"/>
                </a:lnTo>
                <a:lnTo>
                  <a:pt x="13" y="295"/>
                </a:lnTo>
                <a:lnTo>
                  <a:pt x="15" y="297"/>
                </a:lnTo>
                <a:lnTo>
                  <a:pt x="19" y="301"/>
                </a:lnTo>
                <a:lnTo>
                  <a:pt x="19" y="301"/>
                </a:lnTo>
                <a:lnTo>
                  <a:pt x="50" y="301"/>
                </a:lnTo>
                <a:lnTo>
                  <a:pt x="84" y="303"/>
                </a:lnTo>
                <a:lnTo>
                  <a:pt x="116" y="303"/>
                </a:lnTo>
                <a:lnTo>
                  <a:pt x="149" y="301"/>
                </a:lnTo>
                <a:lnTo>
                  <a:pt x="149" y="301"/>
                </a:lnTo>
                <a:lnTo>
                  <a:pt x="160" y="299"/>
                </a:lnTo>
                <a:lnTo>
                  <a:pt x="170" y="297"/>
                </a:lnTo>
                <a:lnTo>
                  <a:pt x="170" y="297"/>
                </a:lnTo>
                <a:lnTo>
                  <a:pt x="174" y="293"/>
                </a:lnTo>
                <a:lnTo>
                  <a:pt x="179" y="289"/>
                </a:lnTo>
                <a:lnTo>
                  <a:pt x="187" y="280"/>
                </a:lnTo>
                <a:lnTo>
                  <a:pt x="187" y="280"/>
                </a:lnTo>
                <a:lnTo>
                  <a:pt x="198" y="270"/>
                </a:lnTo>
                <a:lnTo>
                  <a:pt x="202" y="266"/>
                </a:lnTo>
                <a:lnTo>
                  <a:pt x="206" y="261"/>
                </a:lnTo>
                <a:lnTo>
                  <a:pt x="206" y="261"/>
                </a:lnTo>
                <a:lnTo>
                  <a:pt x="206" y="247"/>
                </a:lnTo>
                <a:lnTo>
                  <a:pt x="206" y="234"/>
                </a:lnTo>
                <a:lnTo>
                  <a:pt x="202" y="221"/>
                </a:lnTo>
                <a:lnTo>
                  <a:pt x="200" y="211"/>
                </a:lnTo>
                <a:lnTo>
                  <a:pt x="200" y="211"/>
                </a:lnTo>
                <a:close/>
                <a:moveTo>
                  <a:pt x="97" y="165"/>
                </a:moveTo>
                <a:lnTo>
                  <a:pt x="97" y="165"/>
                </a:lnTo>
                <a:lnTo>
                  <a:pt x="95" y="163"/>
                </a:lnTo>
                <a:lnTo>
                  <a:pt x="95" y="162"/>
                </a:lnTo>
                <a:lnTo>
                  <a:pt x="97" y="160"/>
                </a:lnTo>
                <a:lnTo>
                  <a:pt x="99" y="160"/>
                </a:lnTo>
                <a:lnTo>
                  <a:pt x="99" y="160"/>
                </a:lnTo>
                <a:lnTo>
                  <a:pt x="97" y="163"/>
                </a:lnTo>
                <a:lnTo>
                  <a:pt x="97" y="165"/>
                </a:lnTo>
                <a:lnTo>
                  <a:pt x="97" y="165"/>
                </a:lnTo>
                <a:close/>
                <a:moveTo>
                  <a:pt x="116" y="169"/>
                </a:moveTo>
                <a:lnTo>
                  <a:pt x="116" y="169"/>
                </a:lnTo>
                <a:lnTo>
                  <a:pt x="118" y="163"/>
                </a:lnTo>
                <a:lnTo>
                  <a:pt x="120" y="160"/>
                </a:lnTo>
                <a:lnTo>
                  <a:pt x="124" y="160"/>
                </a:lnTo>
                <a:lnTo>
                  <a:pt x="124" y="160"/>
                </a:lnTo>
                <a:lnTo>
                  <a:pt x="124" y="162"/>
                </a:lnTo>
                <a:lnTo>
                  <a:pt x="120" y="165"/>
                </a:lnTo>
                <a:lnTo>
                  <a:pt x="116" y="169"/>
                </a:lnTo>
                <a:lnTo>
                  <a:pt x="116" y="169"/>
                </a:lnTo>
                <a:close/>
                <a:moveTo>
                  <a:pt x="92" y="59"/>
                </a:moveTo>
                <a:lnTo>
                  <a:pt x="92" y="59"/>
                </a:lnTo>
                <a:lnTo>
                  <a:pt x="92" y="53"/>
                </a:lnTo>
                <a:lnTo>
                  <a:pt x="92" y="53"/>
                </a:lnTo>
                <a:lnTo>
                  <a:pt x="97" y="53"/>
                </a:lnTo>
                <a:lnTo>
                  <a:pt x="97" y="53"/>
                </a:lnTo>
                <a:lnTo>
                  <a:pt x="95" y="57"/>
                </a:lnTo>
                <a:lnTo>
                  <a:pt x="93" y="57"/>
                </a:lnTo>
                <a:lnTo>
                  <a:pt x="92" y="59"/>
                </a:lnTo>
                <a:lnTo>
                  <a:pt x="92" y="59"/>
                </a:lnTo>
                <a:close/>
                <a:moveTo>
                  <a:pt x="118" y="74"/>
                </a:moveTo>
                <a:lnTo>
                  <a:pt x="118" y="74"/>
                </a:lnTo>
                <a:lnTo>
                  <a:pt x="118" y="72"/>
                </a:lnTo>
                <a:lnTo>
                  <a:pt x="120" y="70"/>
                </a:lnTo>
                <a:lnTo>
                  <a:pt x="122" y="70"/>
                </a:lnTo>
                <a:lnTo>
                  <a:pt x="122" y="70"/>
                </a:lnTo>
                <a:lnTo>
                  <a:pt x="122" y="70"/>
                </a:lnTo>
                <a:lnTo>
                  <a:pt x="122" y="72"/>
                </a:lnTo>
                <a:lnTo>
                  <a:pt x="120" y="74"/>
                </a:lnTo>
                <a:lnTo>
                  <a:pt x="118" y="74"/>
                </a:lnTo>
                <a:lnTo>
                  <a:pt x="118" y="74"/>
                </a:lnTo>
                <a:close/>
                <a:moveTo>
                  <a:pt x="113" y="68"/>
                </a:moveTo>
                <a:lnTo>
                  <a:pt x="113" y="68"/>
                </a:lnTo>
                <a:lnTo>
                  <a:pt x="116" y="62"/>
                </a:lnTo>
                <a:lnTo>
                  <a:pt x="120" y="57"/>
                </a:lnTo>
                <a:lnTo>
                  <a:pt x="124" y="53"/>
                </a:lnTo>
                <a:lnTo>
                  <a:pt x="128" y="51"/>
                </a:lnTo>
                <a:lnTo>
                  <a:pt x="132" y="53"/>
                </a:lnTo>
                <a:lnTo>
                  <a:pt x="132" y="53"/>
                </a:lnTo>
                <a:lnTo>
                  <a:pt x="128" y="57"/>
                </a:lnTo>
                <a:lnTo>
                  <a:pt x="124" y="62"/>
                </a:lnTo>
                <a:lnTo>
                  <a:pt x="113" y="68"/>
                </a:lnTo>
                <a:lnTo>
                  <a:pt x="113" y="68"/>
                </a:lnTo>
                <a:close/>
                <a:moveTo>
                  <a:pt x="135" y="64"/>
                </a:moveTo>
                <a:lnTo>
                  <a:pt x="135" y="64"/>
                </a:lnTo>
                <a:lnTo>
                  <a:pt x="135" y="62"/>
                </a:lnTo>
                <a:lnTo>
                  <a:pt x="137" y="59"/>
                </a:lnTo>
                <a:lnTo>
                  <a:pt x="145" y="53"/>
                </a:lnTo>
                <a:lnTo>
                  <a:pt x="145" y="53"/>
                </a:lnTo>
                <a:lnTo>
                  <a:pt x="145" y="55"/>
                </a:lnTo>
                <a:lnTo>
                  <a:pt x="145" y="57"/>
                </a:lnTo>
                <a:lnTo>
                  <a:pt x="141" y="59"/>
                </a:lnTo>
                <a:lnTo>
                  <a:pt x="135" y="64"/>
                </a:lnTo>
                <a:lnTo>
                  <a:pt x="135" y="64"/>
                </a:lnTo>
                <a:close/>
                <a:moveTo>
                  <a:pt x="149" y="66"/>
                </a:moveTo>
                <a:lnTo>
                  <a:pt x="149" y="66"/>
                </a:lnTo>
                <a:lnTo>
                  <a:pt x="153" y="59"/>
                </a:lnTo>
                <a:lnTo>
                  <a:pt x="156" y="55"/>
                </a:lnTo>
                <a:lnTo>
                  <a:pt x="162" y="55"/>
                </a:lnTo>
                <a:lnTo>
                  <a:pt x="162" y="55"/>
                </a:lnTo>
                <a:lnTo>
                  <a:pt x="160" y="59"/>
                </a:lnTo>
                <a:lnTo>
                  <a:pt x="156" y="61"/>
                </a:lnTo>
                <a:lnTo>
                  <a:pt x="149" y="66"/>
                </a:lnTo>
                <a:lnTo>
                  <a:pt x="149" y="66"/>
                </a:lnTo>
                <a:close/>
                <a:moveTo>
                  <a:pt x="23" y="34"/>
                </a:moveTo>
                <a:lnTo>
                  <a:pt x="23" y="34"/>
                </a:lnTo>
                <a:lnTo>
                  <a:pt x="19" y="40"/>
                </a:lnTo>
                <a:lnTo>
                  <a:pt x="15" y="43"/>
                </a:lnTo>
                <a:lnTo>
                  <a:pt x="6" y="53"/>
                </a:lnTo>
                <a:lnTo>
                  <a:pt x="6" y="53"/>
                </a:lnTo>
                <a:lnTo>
                  <a:pt x="10" y="47"/>
                </a:lnTo>
                <a:lnTo>
                  <a:pt x="13" y="41"/>
                </a:lnTo>
                <a:lnTo>
                  <a:pt x="23" y="34"/>
                </a:lnTo>
                <a:lnTo>
                  <a:pt x="23" y="34"/>
                </a:lnTo>
                <a:close/>
                <a:moveTo>
                  <a:pt x="36" y="223"/>
                </a:moveTo>
                <a:lnTo>
                  <a:pt x="36" y="223"/>
                </a:lnTo>
                <a:lnTo>
                  <a:pt x="29" y="230"/>
                </a:lnTo>
                <a:lnTo>
                  <a:pt x="21" y="236"/>
                </a:lnTo>
                <a:lnTo>
                  <a:pt x="21" y="236"/>
                </a:lnTo>
                <a:lnTo>
                  <a:pt x="34" y="215"/>
                </a:lnTo>
                <a:lnTo>
                  <a:pt x="34" y="215"/>
                </a:lnTo>
                <a:lnTo>
                  <a:pt x="36" y="217"/>
                </a:lnTo>
                <a:lnTo>
                  <a:pt x="36" y="219"/>
                </a:lnTo>
                <a:lnTo>
                  <a:pt x="36" y="223"/>
                </a:lnTo>
                <a:lnTo>
                  <a:pt x="36" y="223"/>
                </a:lnTo>
                <a:close/>
                <a:moveTo>
                  <a:pt x="36" y="242"/>
                </a:moveTo>
                <a:lnTo>
                  <a:pt x="36" y="242"/>
                </a:lnTo>
                <a:lnTo>
                  <a:pt x="34" y="247"/>
                </a:lnTo>
                <a:lnTo>
                  <a:pt x="31" y="251"/>
                </a:lnTo>
                <a:lnTo>
                  <a:pt x="27" y="253"/>
                </a:lnTo>
                <a:lnTo>
                  <a:pt x="23" y="259"/>
                </a:lnTo>
                <a:lnTo>
                  <a:pt x="23" y="259"/>
                </a:lnTo>
                <a:lnTo>
                  <a:pt x="27" y="249"/>
                </a:lnTo>
                <a:lnTo>
                  <a:pt x="31" y="243"/>
                </a:lnTo>
                <a:lnTo>
                  <a:pt x="36" y="242"/>
                </a:lnTo>
                <a:lnTo>
                  <a:pt x="36" y="242"/>
                </a:lnTo>
                <a:close/>
                <a:moveTo>
                  <a:pt x="34" y="108"/>
                </a:moveTo>
                <a:lnTo>
                  <a:pt x="34" y="108"/>
                </a:lnTo>
                <a:lnTo>
                  <a:pt x="33" y="112"/>
                </a:lnTo>
                <a:lnTo>
                  <a:pt x="29" y="116"/>
                </a:lnTo>
                <a:lnTo>
                  <a:pt x="21" y="120"/>
                </a:lnTo>
                <a:lnTo>
                  <a:pt x="21" y="120"/>
                </a:lnTo>
                <a:lnTo>
                  <a:pt x="27" y="112"/>
                </a:lnTo>
                <a:lnTo>
                  <a:pt x="31" y="110"/>
                </a:lnTo>
                <a:lnTo>
                  <a:pt x="34" y="108"/>
                </a:lnTo>
                <a:lnTo>
                  <a:pt x="34" y="108"/>
                </a:lnTo>
                <a:close/>
                <a:moveTo>
                  <a:pt x="21" y="101"/>
                </a:moveTo>
                <a:lnTo>
                  <a:pt x="21" y="101"/>
                </a:lnTo>
                <a:lnTo>
                  <a:pt x="23" y="97"/>
                </a:lnTo>
                <a:lnTo>
                  <a:pt x="25" y="93"/>
                </a:lnTo>
                <a:lnTo>
                  <a:pt x="34" y="89"/>
                </a:lnTo>
                <a:lnTo>
                  <a:pt x="34" y="89"/>
                </a:lnTo>
                <a:lnTo>
                  <a:pt x="33" y="93"/>
                </a:lnTo>
                <a:lnTo>
                  <a:pt x="29" y="97"/>
                </a:lnTo>
                <a:lnTo>
                  <a:pt x="25" y="97"/>
                </a:lnTo>
                <a:lnTo>
                  <a:pt x="21" y="101"/>
                </a:lnTo>
                <a:lnTo>
                  <a:pt x="21" y="101"/>
                </a:lnTo>
                <a:close/>
                <a:moveTo>
                  <a:pt x="33" y="125"/>
                </a:moveTo>
                <a:lnTo>
                  <a:pt x="33" y="125"/>
                </a:lnTo>
                <a:lnTo>
                  <a:pt x="34" y="131"/>
                </a:lnTo>
                <a:lnTo>
                  <a:pt x="34" y="135"/>
                </a:lnTo>
                <a:lnTo>
                  <a:pt x="34" y="135"/>
                </a:lnTo>
                <a:lnTo>
                  <a:pt x="27" y="139"/>
                </a:lnTo>
                <a:lnTo>
                  <a:pt x="21" y="142"/>
                </a:lnTo>
                <a:lnTo>
                  <a:pt x="21" y="142"/>
                </a:lnTo>
                <a:lnTo>
                  <a:pt x="23" y="139"/>
                </a:lnTo>
                <a:lnTo>
                  <a:pt x="25" y="133"/>
                </a:lnTo>
                <a:lnTo>
                  <a:pt x="33" y="125"/>
                </a:lnTo>
                <a:lnTo>
                  <a:pt x="33" y="125"/>
                </a:lnTo>
                <a:close/>
                <a:moveTo>
                  <a:pt x="34" y="152"/>
                </a:moveTo>
                <a:lnTo>
                  <a:pt x="34" y="152"/>
                </a:lnTo>
                <a:lnTo>
                  <a:pt x="34" y="158"/>
                </a:lnTo>
                <a:lnTo>
                  <a:pt x="34" y="158"/>
                </a:lnTo>
                <a:lnTo>
                  <a:pt x="27" y="163"/>
                </a:lnTo>
                <a:lnTo>
                  <a:pt x="19" y="169"/>
                </a:lnTo>
                <a:lnTo>
                  <a:pt x="19" y="169"/>
                </a:lnTo>
                <a:lnTo>
                  <a:pt x="21" y="163"/>
                </a:lnTo>
                <a:lnTo>
                  <a:pt x="25" y="160"/>
                </a:lnTo>
                <a:lnTo>
                  <a:pt x="29" y="154"/>
                </a:lnTo>
                <a:lnTo>
                  <a:pt x="34" y="152"/>
                </a:lnTo>
                <a:lnTo>
                  <a:pt x="34" y="152"/>
                </a:lnTo>
                <a:close/>
                <a:moveTo>
                  <a:pt x="21" y="192"/>
                </a:moveTo>
                <a:lnTo>
                  <a:pt x="21" y="192"/>
                </a:lnTo>
                <a:lnTo>
                  <a:pt x="21" y="186"/>
                </a:lnTo>
                <a:lnTo>
                  <a:pt x="25" y="181"/>
                </a:lnTo>
                <a:lnTo>
                  <a:pt x="33" y="173"/>
                </a:lnTo>
                <a:lnTo>
                  <a:pt x="33" y="173"/>
                </a:lnTo>
                <a:lnTo>
                  <a:pt x="34" y="175"/>
                </a:lnTo>
                <a:lnTo>
                  <a:pt x="34" y="179"/>
                </a:lnTo>
                <a:lnTo>
                  <a:pt x="31" y="184"/>
                </a:lnTo>
                <a:lnTo>
                  <a:pt x="21" y="192"/>
                </a:lnTo>
                <a:lnTo>
                  <a:pt x="21" y="192"/>
                </a:lnTo>
                <a:close/>
                <a:moveTo>
                  <a:pt x="36" y="200"/>
                </a:moveTo>
                <a:lnTo>
                  <a:pt x="36" y="200"/>
                </a:lnTo>
                <a:lnTo>
                  <a:pt x="29" y="205"/>
                </a:lnTo>
                <a:lnTo>
                  <a:pt x="21" y="213"/>
                </a:lnTo>
                <a:lnTo>
                  <a:pt x="21" y="213"/>
                </a:lnTo>
                <a:lnTo>
                  <a:pt x="23" y="207"/>
                </a:lnTo>
                <a:lnTo>
                  <a:pt x="27" y="203"/>
                </a:lnTo>
                <a:lnTo>
                  <a:pt x="34" y="194"/>
                </a:lnTo>
                <a:lnTo>
                  <a:pt x="34" y="194"/>
                </a:lnTo>
                <a:lnTo>
                  <a:pt x="36" y="194"/>
                </a:lnTo>
                <a:lnTo>
                  <a:pt x="36" y="196"/>
                </a:lnTo>
                <a:lnTo>
                  <a:pt x="36" y="200"/>
                </a:lnTo>
                <a:lnTo>
                  <a:pt x="36" y="200"/>
                </a:lnTo>
                <a:close/>
                <a:moveTo>
                  <a:pt x="29" y="57"/>
                </a:moveTo>
                <a:lnTo>
                  <a:pt x="29" y="57"/>
                </a:lnTo>
                <a:lnTo>
                  <a:pt x="33" y="53"/>
                </a:lnTo>
                <a:lnTo>
                  <a:pt x="34" y="51"/>
                </a:lnTo>
                <a:lnTo>
                  <a:pt x="34" y="51"/>
                </a:lnTo>
                <a:lnTo>
                  <a:pt x="36" y="53"/>
                </a:lnTo>
                <a:lnTo>
                  <a:pt x="34" y="55"/>
                </a:lnTo>
                <a:lnTo>
                  <a:pt x="29" y="57"/>
                </a:lnTo>
                <a:lnTo>
                  <a:pt x="29" y="57"/>
                </a:lnTo>
                <a:close/>
                <a:moveTo>
                  <a:pt x="34" y="68"/>
                </a:moveTo>
                <a:lnTo>
                  <a:pt x="34" y="68"/>
                </a:lnTo>
                <a:lnTo>
                  <a:pt x="34" y="72"/>
                </a:lnTo>
                <a:lnTo>
                  <a:pt x="33" y="76"/>
                </a:lnTo>
                <a:lnTo>
                  <a:pt x="27" y="80"/>
                </a:lnTo>
                <a:lnTo>
                  <a:pt x="21" y="83"/>
                </a:lnTo>
                <a:lnTo>
                  <a:pt x="15" y="87"/>
                </a:lnTo>
                <a:lnTo>
                  <a:pt x="15" y="87"/>
                </a:lnTo>
                <a:lnTo>
                  <a:pt x="19" y="81"/>
                </a:lnTo>
                <a:lnTo>
                  <a:pt x="23" y="78"/>
                </a:lnTo>
                <a:lnTo>
                  <a:pt x="34" y="68"/>
                </a:lnTo>
                <a:lnTo>
                  <a:pt x="34" y="68"/>
                </a:lnTo>
                <a:close/>
                <a:moveTo>
                  <a:pt x="23" y="53"/>
                </a:moveTo>
                <a:lnTo>
                  <a:pt x="23" y="53"/>
                </a:lnTo>
                <a:lnTo>
                  <a:pt x="21" y="55"/>
                </a:lnTo>
                <a:lnTo>
                  <a:pt x="17" y="61"/>
                </a:lnTo>
                <a:lnTo>
                  <a:pt x="8" y="70"/>
                </a:lnTo>
                <a:lnTo>
                  <a:pt x="8" y="70"/>
                </a:lnTo>
                <a:lnTo>
                  <a:pt x="10" y="64"/>
                </a:lnTo>
                <a:lnTo>
                  <a:pt x="13" y="61"/>
                </a:lnTo>
                <a:lnTo>
                  <a:pt x="23" y="53"/>
                </a:lnTo>
                <a:lnTo>
                  <a:pt x="23" y="53"/>
                </a:lnTo>
                <a:close/>
                <a:moveTo>
                  <a:pt x="25" y="104"/>
                </a:moveTo>
                <a:lnTo>
                  <a:pt x="25" y="104"/>
                </a:lnTo>
                <a:lnTo>
                  <a:pt x="17" y="114"/>
                </a:lnTo>
                <a:lnTo>
                  <a:pt x="10" y="123"/>
                </a:lnTo>
                <a:lnTo>
                  <a:pt x="10" y="123"/>
                </a:lnTo>
                <a:lnTo>
                  <a:pt x="8" y="120"/>
                </a:lnTo>
                <a:lnTo>
                  <a:pt x="10" y="116"/>
                </a:lnTo>
                <a:lnTo>
                  <a:pt x="13" y="112"/>
                </a:lnTo>
                <a:lnTo>
                  <a:pt x="19" y="108"/>
                </a:lnTo>
                <a:lnTo>
                  <a:pt x="25" y="104"/>
                </a:lnTo>
                <a:lnTo>
                  <a:pt x="25" y="104"/>
                </a:lnTo>
                <a:close/>
                <a:moveTo>
                  <a:pt x="19" y="131"/>
                </a:moveTo>
                <a:lnTo>
                  <a:pt x="19" y="131"/>
                </a:lnTo>
                <a:lnTo>
                  <a:pt x="17" y="135"/>
                </a:lnTo>
                <a:lnTo>
                  <a:pt x="15" y="137"/>
                </a:lnTo>
                <a:lnTo>
                  <a:pt x="10" y="142"/>
                </a:lnTo>
                <a:lnTo>
                  <a:pt x="10" y="142"/>
                </a:lnTo>
                <a:lnTo>
                  <a:pt x="12" y="139"/>
                </a:lnTo>
                <a:lnTo>
                  <a:pt x="13" y="137"/>
                </a:lnTo>
                <a:lnTo>
                  <a:pt x="15" y="133"/>
                </a:lnTo>
                <a:lnTo>
                  <a:pt x="19" y="131"/>
                </a:lnTo>
                <a:lnTo>
                  <a:pt x="19" y="131"/>
                </a:lnTo>
                <a:close/>
                <a:moveTo>
                  <a:pt x="10" y="160"/>
                </a:moveTo>
                <a:lnTo>
                  <a:pt x="10" y="160"/>
                </a:lnTo>
                <a:lnTo>
                  <a:pt x="15" y="158"/>
                </a:lnTo>
                <a:lnTo>
                  <a:pt x="19" y="154"/>
                </a:lnTo>
                <a:lnTo>
                  <a:pt x="27" y="144"/>
                </a:lnTo>
                <a:lnTo>
                  <a:pt x="27" y="144"/>
                </a:lnTo>
                <a:lnTo>
                  <a:pt x="25" y="150"/>
                </a:lnTo>
                <a:lnTo>
                  <a:pt x="21" y="156"/>
                </a:lnTo>
                <a:lnTo>
                  <a:pt x="15" y="162"/>
                </a:lnTo>
                <a:lnTo>
                  <a:pt x="12" y="167"/>
                </a:lnTo>
                <a:lnTo>
                  <a:pt x="12" y="167"/>
                </a:lnTo>
                <a:lnTo>
                  <a:pt x="10" y="165"/>
                </a:lnTo>
                <a:lnTo>
                  <a:pt x="10" y="163"/>
                </a:lnTo>
                <a:lnTo>
                  <a:pt x="10" y="160"/>
                </a:lnTo>
                <a:lnTo>
                  <a:pt x="10" y="160"/>
                </a:lnTo>
                <a:close/>
                <a:moveTo>
                  <a:pt x="19" y="177"/>
                </a:moveTo>
                <a:lnTo>
                  <a:pt x="19" y="177"/>
                </a:lnTo>
                <a:lnTo>
                  <a:pt x="19" y="181"/>
                </a:lnTo>
                <a:lnTo>
                  <a:pt x="17" y="182"/>
                </a:lnTo>
                <a:lnTo>
                  <a:pt x="13" y="190"/>
                </a:lnTo>
                <a:lnTo>
                  <a:pt x="13" y="190"/>
                </a:lnTo>
                <a:lnTo>
                  <a:pt x="12" y="188"/>
                </a:lnTo>
                <a:lnTo>
                  <a:pt x="12" y="186"/>
                </a:lnTo>
                <a:lnTo>
                  <a:pt x="13" y="182"/>
                </a:lnTo>
                <a:lnTo>
                  <a:pt x="17" y="181"/>
                </a:lnTo>
                <a:lnTo>
                  <a:pt x="19" y="177"/>
                </a:lnTo>
                <a:lnTo>
                  <a:pt x="19" y="177"/>
                </a:lnTo>
                <a:close/>
                <a:moveTo>
                  <a:pt x="12" y="211"/>
                </a:moveTo>
                <a:lnTo>
                  <a:pt x="12" y="211"/>
                </a:lnTo>
                <a:lnTo>
                  <a:pt x="13" y="207"/>
                </a:lnTo>
                <a:lnTo>
                  <a:pt x="15" y="207"/>
                </a:lnTo>
                <a:lnTo>
                  <a:pt x="15" y="207"/>
                </a:lnTo>
                <a:lnTo>
                  <a:pt x="15" y="211"/>
                </a:lnTo>
                <a:lnTo>
                  <a:pt x="12" y="211"/>
                </a:lnTo>
                <a:lnTo>
                  <a:pt x="12" y="211"/>
                </a:lnTo>
                <a:close/>
                <a:moveTo>
                  <a:pt x="19" y="226"/>
                </a:moveTo>
                <a:lnTo>
                  <a:pt x="19" y="226"/>
                </a:lnTo>
                <a:lnTo>
                  <a:pt x="17" y="230"/>
                </a:lnTo>
                <a:lnTo>
                  <a:pt x="15" y="232"/>
                </a:lnTo>
                <a:lnTo>
                  <a:pt x="15" y="232"/>
                </a:lnTo>
                <a:lnTo>
                  <a:pt x="15" y="228"/>
                </a:lnTo>
                <a:lnTo>
                  <a:pt x="19" y="226"/>
                </a:lnTo>
                <a:lnTo>
                  <a:pt x="19" y="226"/>
                </a:lnTo>
                <a:close/>
                <a:moveTo>
                  <a:pt x="17" y="257"/>
                </a:moveTo>
                <a:lnTo>
                  <a:pt x="17" y="257"/>
                </a:lnTo>
                <a:lnTo>
                  <a:pt x="15" y="253"/>
                </a:lnTo>
                <a:lnTo>
                  <a:pt x="17" y="249"/>
                </a:lnTo>
                <a:lnTo>
                  <a:pt x="19" y="247"/>
                </a:lnTo>
                <a:lnTo>
                  <a:pt x="23" y="243"/>
                </a:lnTo>
                <a:lnTo>
                  <a:pt x="23" y="243"/>
                </a:lnTo>
                <a:lnTo>
                  <a:pt x="23" y="247"/>
                </a:lnTo>
                <a:lnTo>
                  <a:pt x="21" y="249"/>
                </a:lnTo>
                <a:lnTo>
                  <a:pt x="17" y="257"/>
                </a:lnTo>
                <a:lnTo>
                  <a:pt x="17" y="257"/>
                </a:lnTo>
                <a:close/>
                <a:moveTo>
                  <a:pt x="21" y="293"/>
                </a:moveTo>
                <a:lnTo>
                  <a:pt x="21" y="293"/>
                </a:lnTo>
                <a:lnTo>
                  <a:pt x="25" y="287"/>
                </a:lnTo>
                <a:lnTo>
                  <a:pt x="29" y="282"/>
                </a:lnTo>
                <a:lnTo>
                  <a:pt x="38" y="272"/>
                </a:lnTo>
                <a:lnTo>
                  <a:pt x="38" y="272"/>
                </a:lnTo>
                <a:lnTo>
                  <a:pt x="31" y="284"/>
                </a:lnTo>
                <a:lnTo>
                  <a:pt x="27" y="289"/>
                </a:lnTo>
                <a:lnTo>
                  <a:pt x="21" y="293"/>
                </a:lnTo>
                <a:lnTo>
                  <a:pt x="21" y="293"/>
                </a:lnTo>
                <a:close/>
                <a:moveTo>
                  <a:pt x="29" y="41"/>
                </a:moveTo>
                <a:lnTo>
                  <a:pt x="29" y="41"/>
                </a:lnTo>
                <a:lnTo>
                  <a:pt x="33" y="36"/>
                </a:lnTo>
                <a:lnTo>
                  <a:pt x="34" y="34"/>
                </a:lnTo>
                <a:lnTo>
                  <a:pt x="38" y="34"/>
                </a:lnTo>
                <a:lnTo>
                  <a:pt x="38" y="34"/>
                </a:lnTo>
                <a:lnTo>
                  <a:pt x="36" y="38"/>
                </a:lnTo>
                <a:lnTo>
                  <a:pt x="34" y="38"/>
                </a:lnTo>
                <a:lnTo>
                  <a:pt x="31" y="40"/>
                </a:lnTo>
                <a:lnTo>
                  <a:pt x="29" y="41"/>
                </a:lnTo>
                <a:lnTo>
                  <a:pt x="29" y="41"/>
                </a:lnTo>
                <a:close/>
                <a:moveTo>
                  <a:pt x="23" y="28"/>
                </a:moveTo>
                <a:lnTo>
                  <a:pt x="23" y="28"/>
                </a:lnTo>
                <a:lnTo>
                  <a:pt x="29" y="20"/>
                </a:lnTo>
                <a:lnTo>
                  <a:pt x="34" y="19"/>
                </a:lnTo>
                <a:lnTo>
                  <a:pt x="36" y="17"/>
                </a:lnTo>
                <a:lnTo>
                  <a:pt x="38" y="19"/>
                </a:lnTo>
                <a:lnTo>
                  <a:pt x="38" y="19"/>
                </a:lnTo>
                <a:lnTo>
                  <a:pt x="36" y="22"/>
                </a:lnTo>
                <a:lnTo>
                  <a:pt x="33" y="24"/>
                </a:lnTo>
                <a:lnTo>
                  <a:pt x="23" y="28"/>
                </a:lnTo>
                <a:lnTo>
                  <a:pt x="23" y="28"/>
                </a:lnTo>
                <a:close/>
                <a:moveTo>
                  <a:pt x="46" y="276"/>
                </a:moveTo>
                <a:lnTo>
                  <a:pt x="46" y="276"/>
                </a:lnTo>
                <a:lnTo>
                  <a:pt x="46" y="274"/>
                </a:lnTo>
                <a:lnTo>
                  <a:pt x="48" y="272"/>
                </a:lnTo>
                <a:lnTo>
                  <a:pt x="50" y="272"/>
                </a:lnTo>
                <a:lnTo>
                  <a:pt x="50" y="272"/>
                </a:lnTo>
                <a:lnTo>
                  <a:pt x="48" y="274"/>
                </a:lnTo>
                <a:lnTo>
                  <a:pt x="46" y="276"/>
                </a:lnTo>
                <a:lnTo>
                  <a:pt x="46" y="276"/>
                </a:lnTo>
                <a:close/>
                <a:moveTo>
                  <a:pt x="53" y="295"/>
                </a:moveTo>
                <a:lnTo>
                  <a:pt x="53" y="295"/>
                </a:lnTo>
                <a:lnTo>
                  <a:pt x="53" y="291"/>
                </a:lnTo>
                <a:lnTo>
                  <a:pt x="57" y="291"/>
                </a:lnTo>
                <a:lnTo>
                  <a:pt x="57" y="291"/>
                </a:lnTo>
                <a:lnTo>
                  <a:pt x="57" y="293"/>
                </a:lnTo>
                <a:lnTo>
                  <a:pt x="53" y="295"/>
                </a:lnTo>
                <a:lnTo>
                  <a:pt x="53" y="295"/>
                </a:lnTo>
                <a:close/>
                <a:moveTo>
                  <a:pt x="50" y="287"/>
                </a:moveTo>
                <a:lnTo>
                  <a:pt x="50" y="287"/>
                </a:lnTo>
                <a:lnTo>
                  <a:pt x="55" y="278"/>
                </a:lnTo>
                <a:lnTo>
                  <a:pt x="59" y="274"/>
                </a:lnTo>
                <a:lnTo>
                  <a:pt x="67" y="272"/>
                </a:lnTo>
                <a:lnTo>
                  <a:pt x="67" y="272"/>
                </a:lnTo>
                <a:lnTo>
                  <a:pt x="63" y="278"/>
                </a:lnTo>
                <a:lnTo>
                  <a:pt x="59" y="282"/>
                </a:lnTo>
                <a:lnTo>
                  <a:pt x="50" y="287"/>
                </a:lnTo>
                <a:lnTo>
                  <a:pt x="50" y="287"/>
                </a:lnTo>
                <a:close/>
                <a:moveTo>
                  <a:pt x="67" y="295"/>
                </a:moveTo>
                <a:lnTo>
                  <a:pt x="67" y="295"/>
                </a:lnTo>
                <a:lnTo>
                  <a:pt x="69" y="293"/>
                </a:lnTo>
                <a:lnTo>
                  <a:pt x="71" y="291"/>
                </a:lnTo>
                <a:lnTo>
                  <a:pt x="73" y="291"/>
                </a:lnTo>
                <a:lnTo>
                  <a:pt x="73" y="289"/>
                </a:lnTo>
                <a:lnTo>
                  <a:pt x="73" y="289"/>
                </a:lnTo>
                <a:lnTo>
                  <a:pt x="74" y="291"/>
                </a:lnTo>
                <a:lnTo>
                  <a:pt x="73" y="295"/>
                </a:lnTo>
                <a:lnTo>
                  <a:pt x="71" y="297"/>
                </a:lnTo>
                <a:lnTo>
                  <a:pt x="67" y="295"/>
                </a:lnTo>
                <a:lnTo>
                  <a:pt x="67" y="295"/>
                </a:lnTo>
                <a:close/>
                <a:moveTo>
                  <a:pt x="69" y="285"/>
                </a:moveTo>
                <a:lnTo>
                  <a:pt x="69" y="285"/>
                </a:lnTo>
                <a:lnTo>
                  <a:pt x="71" y="282"/>
                </a:lnTo>
                <a:lnTo>
                  <a:pt x="73" y="280"/>
                </a:lnTo>
                <a:lnTo>
                  <a:pt x="76" y="274"/>
                </a:lnTo>
                <a:lnTo>
                  <a:pt x="76" y="274"/>
                </a:lnTo>
                <a:lnTo>
                  <a:pt x="82" y="274"/>
                </a:lnTo>
                <a:lnTo>
                  <a:pt x="82" y="274"/>
                </a:lnTo>
                <a:lnTo>
                  <a:pt x="80" y="278"/>
                </a:lnTo>
                <a:lnTo>
                  <a:pt x="76" y="280"/>
                </a:lnTo>
                <a:lnTo>
                  <a:pt x="69" y="285"/>
                </a:lnTo>
                <a:lnTo>
                  <a:pt x="69" y="285"/>
                </a:lnTo>
                <a:close/>
                <a:moveTo>
                  <a:pt x="86" y="295"/>
                </a:moveTo>
                <a:lnTo>
                  <a:pt x="86" y="295"/>
                </a:lnTo>
                <a:lnTo>
                  <a:pt x="88" y="291"/>
                </a:lnTo>
                <a:lnTo>
                  <a:pt x="92" y="289"/>
                </a:lnTo>
                <a:lnTo>
                  <a:pt x="92" y="289"/>
                </a:lnTo>
                <a:lnTo>
                  <a:pt x="90" y="293"/>
                </a:lnTo>
                <a:lnTo>
                  <a:pt x="88" y="293"/>
                </a:lnTo>
                <a:lnTo>
                  <a:pt x="86" y="295"/>
                </a:lnTo>
                <a:lnTo>
                  <a:pt x="86" y="295"/>
                </a:lnTo>
                <a:close/>
                <a:moveTo>
                  <a:pt x="86" y="284"/>
                </a:moveTo>
                <a:lnTo>
                  <a:pt x="86" y="284"/>
                </a:lnTo>
                <a:lnTo>
                  <a:pt x="90" y="282"/>
                </a:lnTo>
                <a:lnTo>
                  <a:pt x="92" y="278"/>
                </a:lnTo>
                <a:lnTo>
                  <a:pt x="93" y="276"/>
                </a:lnTo>
                <a:lnTo>
                  <a:pt x="97" y="276"/>
                </a:lnTo>
                <a:lnTo>
                  <a:pt x="97" y="276"/>
                </a:lnTo>
                <a:lnTo>
                  <a:pt x="92" y="282"/>
                </a:lnTo>
                <a:lnTo>
                  <a:pt x="88" y="284"/>
                </a:lnTo>
                <a:lnTo>
                  <a:pt x="86" y="284"/>
                </a:lnTo>
                <a:lnTo>
                  <a:pt x="86" y="284"/>
                </a:lnTo>
                <a:close/>
                <a:moveTo>
                  <a:pt x="120" y="295"/>
                </a:moveTo>
                <a:lnTo>
                  <a:pt x="120" y="295"/>
                </a:lnTo>
                <a:lnTo>
                  <a:pt x="114" y="295"/>
                </a:lnTo>
                <a:lnTo>
                  <a:pt x="111" y="295"/>
                </a:lnTo>
                <a:lnTo>
                  <a:pt x="111" y="295"/>
                </a:lnTo>
                <a:lnTo>
                  <a:pt x="116" y="289"/>
                </a:lnTo>
                <a:lnTo>
                  <a:pt x="122" y="285"/>
                </a:lnTo>
                <a:lnTo>
                  <a:pt x="122" y="285"/>
                </a:lnTo>
                <a:lnTo>
                  <a:pt x="122" y="287"/>
                </a:lnTo>
                <a:lnTo>
                  <a:pt x="122" y="289"/>
                </a:lnTo>
                <a:lnTo>
                  <a:pt x="120" y="293"/>
                </a:lnTo>
                <a:lnTo>
                  <a:pt x="120" y="295"/>
                </a:lnTo>
                <a:lnTo>
                  <a:pt x="120" y="295"/>
                </a:lnTo>
                <a:close/>
                <a:moveTo>
                  <a:pt x="114" y="284"/>
                </a:moveTo>
                <a:lnTo>
                  <a:pt x="114" y="284"/>
                </a:lnTo>
                <a:lnTo>
                  <a:pt x="116" y="280"/>
                </a:lnTo>
                <a:lnTo>
                  <a:pt x="118" y="276"/>
                </a:lnTo>
                <a:lnTo>
                  <a:pt x="124" y="274"/>
                </a:lnTo>
                <a:lnTo>
                  <a:pt x="128" y="274"/>
                </a:lnTo>
                <a:lnTo>
                  <a:pt x="128" y="274"/>
                </a:lnTo>
                <a:lnTo>
                  <a:pt x="126" y="276"/>
                </a:lnTo>
                <a:lnTo>
                  <a:pt x="122" y="280"/>
                </a:lnTo>
                <a:lnTo>
                  <a:pt x="114" y="284"/>
                </a:lnTo>
                <a:lnTo>
                  <a:pt x="114" y="284"/>
                </a:lnTo>
                <a:close/>
                <a:moveTo>
                  <a:pt x="132" y="295"/>
                </a:moveTo>
                <a:lnTo>
                  <a:pt x="132" y="295"/>
                </a:lnTo>
                <a:lnTo>
                  <a:pt x="128" y="295"/>
                </a:lnTo>
                <a:lnTo>
                  <a:pt x="128" y="295"/>
                </a:lnTo>
                <a:lnTo>
                  <a:pt x="132" y="291"/>
                </a:lnTo>
                <a:lnTo>
                  <a:pt x="135" y="287"/>
                </a:lnTo>
                <a:lnTo>
                  <a:pt x="135" y="287"/>
                </a:lnTo>
                <a:lnTo>
                  <a:pt x="134" y="291"/>
                </a:lnTo>
                <a:lnTo>
                  <a:pt x="132" y="295"/>
                </a:lnTo>
                <a:lnTo>
                  <a:pt x="132" y="295"/>
                </a:lnTo>
                <a:close/>
                <a:moveTo>
                  <a:pt x="135" y="280"/>
                </a:moveTo>
                <a:lnTo>
                  <a:pt x="135" y="280"/>
                </a:lnTo>
                <a:lnTo>
                  <a:pt x="137" y="274"/>
                </a:lnTo>
                <a:lnTo>
                  <a:pt x="141" y="272"/>
                </a:lnTo>
                <a:lnTo>
                  <a:pt x="143" y="270"/>
                </a:lnTo>
                <a:lnTo>
                  <a:pt x="143" y="270"/>
                </a:lnTo>
                <a:lnTo>
                  <a:pt x="143" y="274"/>
                </a:lnTo>
                <a:lnTo>
                  <a:pt x="141" y="276"/>
                </a:lnTo>
                <a:lnTo>
                  <a:pt x="137" y="276"/>
                </a:lnTo>
                <a:lnTo>
                  <a:pt x="135" y="280"/>
                </a:lnTo>
                <a:lnTo>
                  <a:pt x="135" y="280"/>
                </a:lnTo>
                <a:close/>
                <a:moveTo>
                  <a:pt x="145" y="295"/>
                </a:moveTo>
                <a:lnTo>
                  <a:pt x="145" y="295"/>
                </a:lnTo>
                <a:lnTo>
                  <a:pt x="147" y="291"/>
                </a:lnTo>
                <a:lnTo>
                  <a:pt x="149" y="289"/>
                </a:lnTo>
                <a:lnTo>
                  <a:pt x="153" y="287"/>
                </a:lnTo>
                <a:lnTo>
                  <a:pt x="154" y="284"/>
                </a:lnTo>
                <a:lnTo>
                  <a:pt x="154" y="284"/>
                </a:lnTo>
                <a:lnTo>
                  <a:pt x="153" y="291"/>
                </a:lnTo>
                <a:lnTo>
                  <a:pt x="149" y="293"/>
                </a:lnTo>
                <a:lnTo>
                  <a:pt x="145" y="295"/>
                </a:lnTo>
                <a:lnTo>
                  <a:pt x="145" y="295"/>
                </a:lnTo>
                <a:close/>
                <a:moveTo>
                  <a:pt x="147" y="284"/>
                </a:moveTo>
                <a:lnTo>
                  <a:pt x="147" y="284"/>
                </a:lnTo>
                <a:lnTo>
                  <a:pt x="153" y="276"/>
                </a:lnTo>
                <a:lnTo>
                  <a:pt x="156" y="272"/>
                </a:lnTo>
                <a:lnTo>
                  <a:pt x="160" y="270"/>
                </a:lnTo>
                <a:lnTo>
                  <a:pt x="160" y="270"/>
                </a:lnTo>
                <a:lnTo>
                  <a:pt x="154" y="278"/>
                </a:lnTo>
                <a:lnTo>
                  <a:pt x="151" y="280"/>
                </a:lnTo>
                <a:lnTo>
                  <a:pt x="147" y="284"/>
                </a:lnTo>
                <a:lnTo>
                  <a:pt x="147" y="284"/>
                </a:lnTo>
                <a:close/>
                <a:moveTo>
                  <a:pt x="164" y="291"/>
                </a:moveTo>
                <a:lnTo>
                  <a:pt x="164" y="291"/>
                </a:lnTo>
                <a:lnTo>
                  <a:pt x="164" y="289"/>
                </a:lnTo>
                <a:lnTo>
                  <a:pt x="168" y="285"/>
                </a:lnTo>
                <a:lnTo>
                  <a:pt x="170" y="282"/>
                </a:lnTo>
                <a:lnTo>
                  <a:pt x="174" y="282"/>
                </a:lnTo>
                <a:lnTo>
                  <a:pt x="174" y="282"/>
                </a:lnTo>
                <a:lnTo>
                  <a:pt x="174" y="285"/>
                </a:lnTo>
                <a:lnTo>
                  <a:pt x="170" y="287"/>
                </a:lnTo>
                <a:lnTo>
                  <a:pt x="164" y="291"/>
                </a:lnTo>
                <a:lnTo>
                  <a:pt x="164" y="291"/>
                </a:lnTo>
                <a:close/>
                <a:moveTo>
                  <a:pt x="166" y="280"/>
                </a:moveTo>
                <a:lnTo>
                  <a:pt x="166" y="280"/>
                </a:lnTo>
                <a:lnTo>
                  <a:pt x="170" y="272"/>
                </a:lnTo>
                <a:lnTo>
                  <a:pt x="174" y="270"/>
                </a:lnTo>
                <a:lnTo>
                  <a:pt x="177" y="270"/>
                </a:lnTo>
                <a:lnTo>
                  <a:pt x="177" y="270"/>
                </a:lnTo>
                <a:lnTo>
                  <a:pt x="172" y="274"/>
                </a:lnTo>
                <a:lnTo>
                  <a:pt x="166" y="280"/>
                </a:lnTo>
                <a:lnTo>
                  <a:pt x="166" y="280"/>
                </a:lnTo>
                <a:close/>
                <a:moveTo>
                  <a:pt x="134" y="264"/>
                </a:moveTo>
                <a:lnTo>
                  <a:pt x="134" y="264"/>
                </a:lnTo>
                <a:lnTo>
                  <a:pt x="111" y="266"/>
                </a:lnTo>
                <a:lnTo>
                  <a:pt x="88" y="266"/>
                </a:lnTo>
                <a:lnTo>
                  <a:pt x="67" y="266"/>
                </a:lnTo>
                <a:lnTo>
                  <a:pt x="46" y="263"/>
                </a:lnTo>
                <a:lnTo>
                  <a:pt x="46" y="263"/>
                </a:lnTo>
                <a:lnTo>
                  <a:pt x="42" y="245"/>
                </a:lnTo>
                <a:lnTo>
                  <a:pt x="42" y="228"/>
                </a:lnTo>
                <a:lnTo>
                  <a:pt x="42" y="194"/>
                </a:lnTo>
                <a:lnTo>
                  <a:pt x="42" y="194"/>
                </a:lnTo>
                <a:lnTo>
                  <a:pt x="42" y="99"/>
                </a:lnTo>
                <a:lnTo>
                  <a:pt x="42" y="51"/>
                </a:lnTo>
                <a:lnTo>
                  <a:pt x="46" y="7"/>
                </a:lnTo>
                <a:lnTo>
                  <a:pt x="46" y="7"/>
                </a:lnTo>
                <a:lnTo>
                  <a:pt x="114" y="7"/>
                </a:lnTo>
                <a:lnTo>
                  <a:pt x="151" y="7"/>
                </a:lnTo>
                <a:lnTo>
                  <a:pt x="185" y="7"/>
                </a:lnTo>
                <a:lnTo>
                  <a:pt x="185" y="7"/>
                </a:lnTo>
                <a:lnTo>
                  <a:pt x="187" y="26"/>
                </a:lnTo>
                <a:lnTo>
                  <a:pt x="187" y="47"/>
                </a:lnTo>
                <a:lnTo>
                  <a:pt x="187" y="47"/>
                </a:lnTo>
                <a:lnTo>
                  <a:pt x="160" y="47"/>
                </a:lnTo>
                <a:lnTo>
                  <a:pt x="134" y="47"/>
                </a:lnTo>
                <a:lnTo>
                  <a:pt x="109" y="45"/>
                </a:lnTo>
                <a:lnTo>
                  <a:pt x="95" y="47"/>
                </a:lnTo>
                <a:lnTo>
                  <a:pt x="84" y="49"/>
                </a:lnTo>
                <a:lnTo>
                  <a:pt x="84" y="49"/>
                </a:lnTo>
                <a:lnTo>
                  <a:pt x="86" y="81"/>
                </a:lnTo>
                <a:lnTo>
                  <a:pt x="86" y="114"/>
                </a:lnTo>
                <a:lnTo>
                  <a:pt x="86" y="114"/>
                </a:lnTo>
                <a:lnTo>
                  <a:pt x="103" y="116"/>
                </a:lnTo>
                <a:lnTo>
                  <a:pt x="118" y="116"/>
                </a:lnTo>
                <a:lnTo>
                  <a:pt x="135" y="116"/>
                </a:lnTo>
                <a:lnTo>
                  <a:pt x="151" y="116"/>
                </a:lnTo>
                <a:lnTo>
                  <a:pt x="151" y="116"/>
                </a:lnTo>
                <a:lnTo>
                  <a:pt x="151" y="125"/>
                </a:lnTo>
                <a:lnTo>
                  <a:pt x="153" y="135"/>
                </a:lnTo>
                <a:lnTo>
                  <a:pt x="153" y="142"/>
                </a:lnTo>
                <a:lnTo>
                  <a:pt x="153" y="150"/>
                </a:lnTo>
                <a:lnTo>
                  <a:pt x="153" y="150"/>
                </a:lnTo>
                <a:lnTo>
                  <a:pt x="147" y="152"/>
                </a:lnTo>
                <a:lnTo>
                  <a:pt x="137" y="152"/>
                </a:lnTo>
                <a:lnTo>
                  <a:pt x="120" y="152"/>
                </a:lnTo>
                <a:lnTo>
                  <a:pt x="103" y="152"/>
                </a:lnTo>
                <a:lnTo>
                  <a:pt x="95" y="154"/>
                </a:lnTo>
                <a:lnTo>
                  <a:pt x="90" y="156"/>
                </a:lnTo>
                <a:lnTo>
                  <a:pt x="90" y="156"/>
                </a:lnTo>
                <a:lnTo>
                  <a:pt x="90" y="186"/>
                </a:lnTo>
                <a:lnTo>
                  <a:pt x="93" y="217"/>
                </a:lnTo>
                <a:lnTo>
                  <a:pt x="93" y="217"/>
                </a:lnTo>
                <a:lnTo>
                  <a:pt x="105" y="221"/>
                </a:lnTo>
                <a:lnTo>
                  <a:pt x="116" y="221"/>
                </a:lnTo>
                <a:lnTo>
                  <a:pt x="147" y="221"/>
                </a:lnTo>
                <a:lnTo>
                  <a:pt x="147" y="221"/>
                </a:lnTo>
                <a:lnTo>
                  <a:pt x="174" y="217"/>
                </a:lnTo>
                <a:lnTo>
                  <a:pt x="185" y="217"/>
                </a:lnTo>
                <a:lnTo>
                  <a:pt x="191" y="217"/>
                </a:lnTo>
                <a:lnTo>
                  <a:pt x="193" y="219"/>
                </a:lnTo>
                <a:lnTo>
                  <a:pt x="193" y="219"/>
                </a:lnTo>
                <a:lnTo>
                  <a:pt x="196" y="223"/>
                </a:lnTo>
                <a:lnTo>
                  <a:pt x="196" y="226"/>
                </a:lnTo>
                <a:lnTo>
                  <a:pt x="198" y="236"/>
                </a:lnTo>
                <a:lnTo>
                  <a:pt x="198" y="259"/>
                </a:lnTo>
                <a:lnTo>
                  <a:pt x="198" y="259"/>
                </a:lnTo>
                <a:lnTo>
                  <a:pt x="183" y="263"/>
                </a:lnTo>
                <a:lnTo>
                  <a:pt x="168" y="263"/>
                </a:lnTo>
                <a:lnTo>
                  <a:pt x="134" y="264"/>
                </a:lnTo>
                <a:lnTo>
                  <a:pt x="134" y="26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92"/>
          <p:cNvSpPr>
            <a:spLocks noEditPoints="1"/>
          </p:cNvSpPr>
          <p:nvPr/>
        </p:nvSpPr>
        <p:spPr bwMode="auto">
          <a:xfrm>
            <a:off x="3806067" y="286222"/>
            <a:ext cx="634651" cy="693510"/>
          </a:xfrm>
          <a:custGeom>
            <a:avLst/>
            <a:gdLst/>
            <a:ahLst/>
            <a:cxnLst>
              <a:cxn ang="0">
                <a:pos x="143" y="0"/>
              </a:cxn>
              <a:cxn ang="0">
                <a:pos x="2" y="31"/>
              </a:cxn>
              <a:cxn ang="0">
                <a:pos x="0" y="71"/>
              </a:cxn>
              <a:cxn ang="0">
                <a:pos x="54" y="96"/>
              </a:cxn>
              <a:cxn ang="0">
                <a:pos x="73" y="227"/>
              </a:cxn>
              <a:cxn ang="0">
                <a:pos x="132" y="269"/>
              </a:cxn>
              <a:cxn ang="0">
                <a:pos x="168" y="242"/>
              </a:cxn>
              <a:cxn ang="0">
                <a:pos x="176" y="101"/>
              </a:cxn>
              <a:cxn ang="0">
                <a:pos x="248" y="36"/>
              </a:cxn>
              <a:cxn ang="0">
                <a:pos x="8" y="44"/>
              </a:cxn>
              <a:cxn ang="0">
                <a:pos x="12" y="80"/>
              </a:cxn>
              <a:cxn ang="0">
                <a:pos x="12" y="80"/>
              </a:cxn>
              <a:cxn ang="0">
                <a:pos x="35" y="46"/>
              </a:cxn>
              <a:cxn ang="0">
                <a:pos x="21" y="42"/>
              </a:cxn>
              <a:cxn ang="0">
                <a:pos x="25" y="38"/>
              </a:cxn>
              <a:cxn ang="0">
                <a:pos x="31" y="16"/>
              </a:cxn>
              <a:cxn ang="0">
                <a:pos x="16" y="29"/>
              </a:cxn>
              <a:cxn ang="0">
                <a:pos x="61" y="84"/>
              </a:cxn>
              <a:cxn ang="0">
                <a:pos x="71" y="88"/>
              </a:cxn>
              <a:cxn ang="0">
                <a:pos x="71" y="90"/>
              </a:cxn>
              <a:cxn ang="0">
                <a:pos x="77" y="67"/>
              </a:cxn>
              <a:cxn ang="0">
                <a:pos x="81" y="202"/>
              </a:cxn>
              <a:cxn ang="0">
                <a:pos x="105" y="103"/>
              </a:cxn>
              <a:cxn ang="0">
                <a:pos x="88" y="118"/>
              </a:cxn>
              <a:cxn ang="0">
                <a:pos x="98" y="80"/>
              </a:cxn>
              <a:cxn ang="0">
                <a:pos x="103" y="195"/>
              </a:cxn>
              <a:cxn ang="0">
                <a:pos x="81" y="210"/>
              </a:cxn>
              <a:cxn ang="0">
                <a:pos x="103" y="195"/>
              </a:cxn>
              <a:cxn ang="0">
                <a:pos x="105" y="168"/>
              </a:cxn>
              <a:cxn ang="0">
                <a:pos x="103" y="147"/>
              </a:cxn>
              <a:cxn ang="0">
                <a:pos x="92" y="157"/>
              </a:cxn>
              <a:cxn ang="0">
                <a:pos x="94" y="141"/>
              </a:cxn>
              <a:cxn ang="0">
                <a:pos x="92" y="92"/>
              </a:cxn>
              <a:cxn ang="0">
                <a:pos x="86" y="155"/>
              </a:cxn>
              <a:cxn ang="0">
                <a:pos x="86" y="155"/>
              </a:cxn>
              <a:cxn ang="0">
                <a:pos x="79" y="181"/>
              </a:cxn>
              <a:cxn ang="0">
                <a:pos x="86" y="214"/>
              </a:cxn>
              <a:cxn ang="0">
                <a:pos x="103" y="206"/>
              </a:cxn>
              <a:cxn ang="0">
                <a:pos x="103" y="206"/>
              </a:cxn>
              <a:cxn ang="0">
                <a:pos x="94" y="239"/>
              </a:cxn>
              <a:cxn ang="0">
                <a:pos x="96" y="263"/>
              </a:cxn>
              <a:cxn ang="0">
                <a:pos x="101" y="263"/>
              </a:cxn>
              <a:cxn ang="0">
                <a:pos x="92" y="258"/>
              </a:cxn>
              <a:cxn ang="0">
                <a:pos x="111" y="244"/>
              </a:cxn>
              <a:cxn ang="0">
                <a:pos x="126" y="256"/>
              </a:cxn>
              <a:cxn ang="0">
                <a:pos x="119" y="254"/>
              </a:cxn>
              <a:cxn ang="0">
                <a:pos x="132" y="244"/>
              </a:cxn>
              <a:cxn ang="0">
                <a:pos x="134" y="265"/>
              </a:cxn>
              <a:cxn ang="0">
                <a:pos x="134" y="265"/>
              </a:cxn>
              <a:cxn ang="0">
                <a:pos x="142" y="252"/>
              </a:cxn>
              <a:cxn ang="0">
                <a:pos x="241" y="57"/>
              </a:cxn>
              <a:cxn ang="0">
                <a:pos x="168" y="94"/>
              </a:cxn>
              <a:cxn ang="0">
                <a:pos x="162" y="225"/>
              </a:cxn>
              <a:cxn ang="0">
                <a:pos x="111" y="235"/>
              </a:cxn>
              <a:cxn ang="0">
                <a:pos x="81" y="57"/>
              </a:cxn>
              <a:cxn ang="0">
                <a:pos x="46" y="10"/>
              </a:cxn>
              <a:cxn ang="0">
                <a:pos x="191" y="8"/>
              </a:cxn>
              <a:cxn ang="0">
                <a:pos x="241" y="57"/>
              </a:cxn>
            </a:cxnLst>
            <a:rect l="0" t="0" r="r" b="b"/>
            <a:pathLst>
              <a:path w="248" h="271">
                <a:moveTo>
                  <a:pt x="248" y="4"/>
                </a:moveTo>
                <a:lnTo>
                  <a:pt x="248" y="4"/>
                </a:lnTo>
                <a:lnTo>
                  <a:pt x="231" y="2"/>
                </a:lnTo>
                <a:lnTo>
                  <a:pt x="214" y="2"/>
                </a:lnTo>
                <a:lnTo>
                  <a:pt x="178" y="2"/>
                </a:lnTo>
                <a:lnTo>
                  <a:pt x="178" y="2"/>
                </a:lnTo>
                <a:lnTo>
                  <a:pt x="143" y="0"/>
                </a:lnTo>
                <a:lnTo>
                  <a:pt x="109" y="0"/>
                </a:lnTo>
                <a:lnTo>
                  <a:pt x="39" y="0"/>
                </a:lnTo>
                <a:lnTo>
                  <a:pt x="39" y="0"/>
                </a:lnTo>
                <a:lnTo>
                  <a:pt x="20" y="17"/>
                </a:lnTo>
                <a:lnTo>
                  <a:pt x="20" y="17"/>
                </a:lnTo>
                <a:lnTo>
                  <a:pt x="8" y="27"/>
                </a:lnTo>
                <a:lnTo>
                  <a:pt x="2" y="31"/>
                </a:lnTo>
                <a:lnTo>
                  <a:pt x="0" y="36"/>
                </a:lnTo>
                <a:lnTo>
                  <a:pt x="0" y="36"/>
                </a:lnTo>
                <a:lnTo>
                  <a:pt x="0" y="40"/>
                </a:lnTo>
                <a:lnTo>
                  <a:pt x="0" y="44"/>
                </a:lnTo>
                <a:lnTo>
                  <a:pt x="0" y="54"/>
                </a:lnTo>
                <a:lnTo>
                  <a:pt x="0" y="54"/>
                </a:lnTo>
                <a:lnTo>
                  <a:pt x="0" y="71"/>
                </a:lnTo>
                <a:lnTo>
                  <a:pt x="0" y="80"/>
                </a:lnTo>
                <a:lnTo>
                  <a:pt x="0" y="88"/>
                </a:lnTo>
                <a:lnTo>
                  <a:pt x="0" y="88"/>
                </a:lnTo>
                <a:lnTo>
                  <a:pt x="8" y="92"/>
                </a:lnTo>
                <a:lnTo>
                  <a:pt x="16" y="94"/>
                </a:lnTo>
                <a:lnTo>
                  <a:pt x="35" y="96"/>
                </a:lnTo>
                <a:lnTo>
                  <a:pt x="54" y="96"/>
                </a:lnTo>
                <a:lnTo>
                  <a:pt x="61" y="96"/>
                </a:lnTo>
                <a:lnTo>
                  <a:pt x="71" y="97"/>
                </a:lnTo>
                <a:lnTo>
                  <a:pt x="71" y="97"/>
                </a:lnTo>
                <a:lnTo>
                  <a:pt x="73" y="117"/>
                </a:lnTo>
                <a:lnTo>
                  <a:pt x="75" y="138"/>
                </a:lnTo>
                <a:lnTo>
                  <a:pt x="75" y="183"/>
                </a:lnTo>
                <a:lnTo>
                  <a:pt x="73" y="227"/>
                </a:lnTo>
                <a:lnTo>
                  <a:pt x="73" y="248"/>
                </a:lnTo>
                <a:lnTo>
                  <a:pt x="73" y="267"/>
                </a:lnTo>
                <a:lnTo>
                  <a:pt x="73" y="267"/>
                </a:lnTo>
                <a:lnTo>
                  <a:pt x="90" y="267"/>
                </a:lnTo>
                <a:lnTo>
                  <a:pt x="107" y="269"/>
                </a:lnTo>
                <a:lnTo>
                  <a:pt x="124" y="271"/>
                </a:lnTo>
                <a:lnTo>
                  <a:pt x="132" y="269"/>
                </a:lnTo>
                <a:lnTo>
                  <a:pt x="138" y="269"/>
                </a:lnTo>
                <a:lnTo>
                  <a:pt x="138" y="269"/>
                </a:lnTo>
                <a:lnTo>
                  <a:pt x="145" y="265"/>
                </a:lnTo>
                <a:lnTo>
                  <a:pt x="155" y="258"/>
                </a:lnTo>
                <a:lnTo>
                  <a:pt x="164" y="248"/>
                </a:lnTo>
                <a:lnTo>
                  <a:pt x="168" y="242"/>
                </a:lnTo>
                <a:lnTo>
                  <a:pt x="168" y="242"/>
                </a:lnTo>
                <a:lnTo>
                  <a:pt x="170" y="235"/>
                </a:lnTo>
                <a:lnTo>
                  <a:pt x="170" y="225"/>
                </a:lnTo>
                <a:lnTo>
                  <a:pt x="170" y="204"/>
                </a:lnTo>
                <a:lnTo>
                  <a:pt x="170" y="204"/>
                </a:lnTo>
                <a:lnTo>
                  <a:pt x="172" y="170"/>
                </a:lnTo>
                <a:lnTo>
                  <a:pt x="174" y="136"/>
                </a:lnTo>
                <a:lnTo>
                  <a:pt x="176" y="101"/>
                </a:lnTo>
                <a:lnTo>
                  <a:pt x="178" y="69"/>
                </a:lnTo>
                <a:lnTo>
                  <a:pt x="178" y="69"/>
                </a:lnTo>
                <a:lnTo>
                  <a:pt x="210" y="69"/>
                </a:lnTo>
                <a:lnTo>
                  <a:pt x="229" y="69"/>
                </a:lnTo>
                <a:lnTo>
                  <a:pt x="244" y="67"/>
                </a:lnTo>
                <a:lnTo>
                  <a:pt x="244" y="67"/>
                </a:lnTo>
                <a:lnTo>
                  <a:pt x="248" y="36"/>
                </a:lnTo>
                <a:lnTo>
                  <a:pt x="248" y="4"/>
                </a:lnTo>
                <a:lnTo>
                  <a:pt x="248" y="4"/>
                </a:lnTo>
                <a:close/>
                <a:moveTo>
                  <a:pt x="21" y="31"/>
                </a:moveTo>
                <a:lnTo>
                  <a:pt x="21" y="31"/>
                </a:lnTo>
                <a:lnTo>
                  <a:pt x="20" y="35"/>
                </a:lnTo>
                <a:lnTo>
                  <a:pt x="16" y="38"/>
                </a:lnTo>
                <a:lnTo>
                  <a:pt x="8" y="44"/>
                </a:lnTo>
                <a:lnTo>
                  <a:pt x="8" y="44"/>
                </a:lnTo>
                <a:lnTo>
                  <a:pt x="10" y="40"/>
                </a:lnTo>
                <a:lnTo>
                  <a:pt x="14" y="36"/>
                </a:lnTo>
                <a:lnTo>
                  <a:pt x="18" y="35"/>
                </a:lnTo>
                <a:lnTo>
                  <a:pt x="21" y="31"/>
                </a:lnTo>
                <a:lnTo>
                  <a:pt x="21" y="31"/>
                </a:lnTo>
                <a:close/>
                <a:moveTo>
                  <a:pt x="12" y="80"/>
                </a:moveTo>
                <a:lnTo>
                  <a:pt x="12" y="80"/>
                </a:lnTo>
                <a:lnTo>
                  <a:pt x="14" y="75"/>
                </a:lnTo>
                <a:lnTo>
                  <a:pt x="20" y="69"/>
                </a:lnTo>
                <a:lnTo>
                  <a:pt x="33" y="61"/>
                </a:lnTo>
                <a:lnTo>
                  <a:pt x="33" y="61"/>
                </a:lnTo>
                <a:lnTo>
                  <a:pt x="25" y="71"/>
                </a:lnTo>
                <a:lnTo>
                  <a:pt x="12" y="80"/>
                </a:lnTo>
                <a:lnTo>
                  <a:pt x="12" y="80"/>
                </a:lnTo>
                <a:close/>
                <a:moveTo>
                  <a:pt x="23" y="56"/>
                </a:moveTo>
                <a:lnTo>
                  <a:pt x="23" y="56"/>
                </a:lnTo>
                <a:lnTo>
                  <a:pt x="23" y="52"/>
                </a:lnTo>
                <a:lnTo>
                  <a:pt x="27" y="50"/>
                </a:lnTo>
                <a:lnTo>
                  <a:pt x="35" y="46"/>
                </a:lnTo>
                <a:lnTo>
                  <a:pt x="35" y="46"/>
                </a:lnTo>
                <a:lnTo>
                  <a:pt x="35" y="50"/>
                </a:lnTo>
                <a:lnTo>
                  <a:pt x="31" y="52"/>
                </a:lnTo>
                <a:lnTo>
                  <a:pt x="27" y="54"/>
                </a:lnTo>
                <a:lnTo>
                  <a:pt x="23" y="56"/>
                </a:lnTo>
                <a:lnTo>
                  <a:pt x="23" y="56"/>
                </a:lnTo>
                <a:close/>
                <a:moveTo>
                  <a:pt x="21" y="42"/>
                </a:moveTo>
                <a:lnTo>
                  <a:pt x="21" y="42"/>
                </a:lnTo>
                <a:lnTo>
                  <a:pt x="23" y="38"/>
                </a:lnTo>
                <a:lnTo>
                  <a:pt x="27" y="35"/>
                </a:lnTo>
                <a:lnTo>
                  <a:pt x="37" y="31"/>
                </a:lnTo>
                <a:lnTo>
                  <a:pt x="37" y="31"/>
                </a:lnTo>
                <a:lnTo>
                  <a:pt x="33" y="35"/>
                </a:lnTo>
                <a:lnTo>
                  <a:pt x="29" y="36"/>
                </a:lnTo>
                <a:lnTo>
                  <a:pt x="25" y="38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16" y="29"/>
                </a:moveTo>
                <a:lnTo>
                  <a:pt x="16" y="29"/>
                </a:lnTo>
                <a:lnTo>
                  <a:pt x="20" y="25"/>
                </a:lnTo>
                <a:lnTo>
                  <a:pt x="25" y="19"/>
                </a:lnTo>
                <a:lnTo>
                  <a:pt x="31" y="16"/>
                </a:lnTo>
                <a:lnTo>
                  <a:pt x="39" y="14"/>
                </a:lnTo>
                <a:lnTo>
                  <a:pt x="39" y="14"/>
                </a:lnTo>
                <a:lnTo>
                  <a:pt x="35" y="19"/>
                </a:lnTo>
                <a:lnTo>
                  <a:pt x="29" y="21"/>
                </a:lnTo>
                <a:lnTo>
                  <a:pt x="21" y="25"/>
                </a:lnTo>
                <a:lnTo>
                  <a:pt x="16" y="29"/>
                </a:lnTo>
                <a:lnTo>
                  <a:pt x="16" y="29"/>
                </a:lnTo>
                <a:close/>
                <a:moveTo>
                  <a:pt x="58" y="88"/>
                </a:moveTo>
                <a:lnTo>
                  <a:pt x="58" y="88"/>
                </a:lnTo>
                <a:lnTo>
                  <a:pt x="58" y="86"/>
                </a:lnTo>
                <a:lnTo>
                  <a:pt x="60" y="84"/>
                </a:lnTo>
                <a:lnTo>
                  <a:pt x="61" y="82"/>
                </a:lnTo>
                <a:lnTo>
                  <a:pt x="61" y="82"/>
                </a:lnTo>
                <a:lnTo>
                  <a:pt x="61" y="84"/>
                </a:lnTo>
                <a:lnTo>
                  <a:pt x="61" y="86"/>
                </a:lnTo>
                <a:lnTo>
                  <a:pt x="60" y="88"/>
                </a:lnTo>
                <a:lnTo>
                  <a:pt x="58" y="88"/>
                </a:lnTo>
                <a:lnTo>
                  <a:pt x="58" y="88"/>
                </a:lnTo>
                <a:close/>
                <a:moveTo>
                  <a:pt x="71" y="90"/>
                </a:moveTo>
                <a:lnTo>
                  <a:pt x="71" y="90"/>
                </a:lnTo>
                <a:lnTo>
                  <a:pt x="71" y="88"/>
                </a:lnTo>
                <a:lnTo>
                  <a:pt x="73" y="86"/>
                </a:lnTo>
                <a:lnTo>
                  <a:pt x="77" y="84"/>
                </a:lnTo>
                <a:lnTo>
                  <a:pt x="77" y="84"/>
                </a:lnTo>
                <a:lnTo>
                  <a:pt x="77" y="86"/>
                </a:lnTo>
                <a:lnTo>
                  <a:pt x="75" y="88"/>
                </a:lnTo>
                <a:lnTo>
                  <a:pt x="71" y="90"/>
                </a:lnTo>
                <a:lnTo>
                  <a:pt x="71" y="90"/>
                </a:lnTo>
                <a:close/>
                <a:moveTo>
                  <a:pt x="65" y="75"/>
                </a:moveTo>
                <a:lnTo>
                  <a:pt x="65" y="75"/>
                </a:lnTo>
                <a:lnTo>
                  <a:pt x="67" y="71"/>
                </a:lnTo>
                <a:lnTo>
                  <a:pt x="69" y="67"/>
                </a:lnTo>
                <a:lnTo>
                  <a:pt x="69" y="67"/>
                </a:lnTo>
                <a:lnTo>
                  <a:pt x="77" y="67"/>
                </a:lnTo>
                <a:lnTo>
                  <a:pt x="77" y="67"/>
                </a:lnTo>
                <a:lnTo>
                  <a:pt x="75" y="69"/>
                </a:lnTo>
                <a:lnTo>
                  <a:pt x="71" y="71"/>
                </a:lnTo>
                <a:lnTo>
                  <a:pt x="65" y="75"/>
                </a:lnTo>
                <a:lnTo>
                  <a:pt x="65" y="75"/>
                </a:lnTo>
                <a:close/>
                <a:moveTo>
                  <a:pt x="81" y="198"/>
                </a:moveTo>
                <a:lnTo>
                  <a:pt x="81" y="198"/>
                </a:lnTo>
                <a:lnTo>
                  <a:pt x="81" y="202"/>
                </a:lnTo>
                <a:lnTo>
                  <a:pt x="77" y="204"/>
                </a:lnTo>
                <a:lnTo>
                  <a:pt x="77" y="204"/>
                </a:lnTo>
                <a:lnTo>
                  <a:pt x="77" y="202"/>
                </a:lnTo>
                <a:lnTo>
                  <a:pt x="77" y="200"/>
                </a:lnTo>
                <a:lnTo>
                  <a:pt x="81" y="198"/>
                </a:lnTo>
                <a:lnTo>
                  <a:pt x="81" y="198"/>
                </a:lnTo>
                <a:close/>
                <a:moveTo>
                  <a:pt x="105" y="103"/>
                </a:moveTo>
                <a:lnTo>
                  <a:pt x="105" y="103"/>
                </a:lnTo>
                <a:lnTo>
                  <a:pt x="105" y="107"/>
                </a:lnTo>
                <a:lnTo>
                  <a:pt x="103" y="109"/>
                </a:lnTo>
                <a:lnTo>
                  <a:pt x="96" y="113"/>
                </a:lnTo>
                <a:lnTo>
                  <a:pt x="96" y="113"/>
                </a:lnTo>
                <a:lnTo>
                  <a:pt x="92" y="117"/>
                </a:lnTo>
                <a:lnTo>
                  <a:pt x="88" y="118"/>
                </a:lnTo>
                <a:lnTo>
                  <a:pt x="84" y="120"/>
                </a:lnTo>
                <a:lnTo>
                  <a:pt x="84" y="120"/>
                </a:lnTo>
                <a:lnTo>
                  <a:pt x="94" y="111"/>
                </a:lnTo>
                <a:lnTo>
                  <a:pt x="105" y="103"/>
                </a:lnTo>
                <a:lnTo>
                  <a:pt x="105" y="103"/>
                </a:lnTo>
                <a:close/>
                <a:moveTo>
                  <a:pt x="98" y="80"/>
                </a:moveTo>
                <a:lnTo>
                  <a:pt x="98" y="80"/>
                </a:lnTo>
                <a:lnTo>
                  <a:pt x="101" y="78"/>
                </a:lnTo>
                <a:lnTo>
                  <a:pt x="105" y="77"/>
                </a:lnTo>
                <a:lnTo>
                  <a:pt x="105" y="77"/>
                </a:lnTo>
                <a:lnTo>
                  <a:pt x="103" y="80"/>
                </a:lnTo>
                <a:lnTo>
                  <a:pt x="98" y="80"/>
                </a:lnTo>
                <a:lnTo>
                  <a:pt x="98" y="80"/>
                </a:lnTo>
                <a:close/>
                <a:moveTo>
                  <a:pt x="103" y="195"/>
                </a:moveTo>
                <a:lnTo>
                  <a:pt x="103" y="195"/>
                </a:lnTo>
                <a:lnTo>
                  <a:pt x="96" y="198"/>
                </a:lnTo>
                <a:lnTo>
                  <a:pt x="92" y="202"/>
                </a:lnTo>
                <a:lnTo>
                  <a:pt x="86" y="208"/>
                </a:lnTo>
                <a:lnTo>
                  <a:pt x="82" y="210"/>
                </a:lnTo>
                <a:lnTo>
                  <a:pt x="81" y="210"/>
                </a:lnTo>
                <a:lnTo>
                  <a:pt x="81" y="210"/>
                </a:lnTo>
                <a:lnTo>
                  <a:pt x="90" y="197"/>
                </a:lnTo>
                <a:lnTo>
                  <a:pt x="101" y="185"/>
                </a:lnTo>
                <a:lnTo>
                  <a:pt x="101" y="185"/>
                </a:lnTo>
                <a:lnTo>
                  <a:pt x="103" y="187"/>
                </a:lnTo>
                <a:lnTo>
                  <a:pt x="103" y="189"/>
                </a:lnTo>
                <a:lnTo>
                  <a:pt x="103" y="195"/>
                </a:lnTo>
                <a:lnTo>
                  <a:pt x="103" y="195"/>
                </a:lnTo>
                <a:close/>
                <a:moveTo>
                  <a:pt x="84" y="189"/>
                </a:moveTo>
                <a:lnTo>
                  <a:pt x="84" y="189"/>
                </a:lnTo>
                <a:lnTo>
                  <a:pt x="88" y="181"/>
                </a:lnTo>
                <a:lnTo>
                  <a:pt x="92" y="178"/>
                </a:lnTo>
                <a:lnTo>
                  <a:pt x="101" y="168"/>
                </a:lnTo>
                <a:lnTo>
                  <a:pt x="101" y="168"/>
                </a:lnTo>
                <a:lnTo>
                  <a:pt x="105" y="168"/>
                </a:lnTo>
                <a:lnTo>
                  <a:pt x="105" y="172"/>
                </a:lnTo>
                <a:lnTo>
                  <a:pt x="105" y="172"/>
                </a:lnTo>
                <a:lnTo>
                  <a:pt x="96" y="181"/>
                </a:lnTo>
                <a:lnTo>
                  <a:pt x="84" y="189"/>
                </a:lnTo>
                <a:lnTo>
                  <a:pt x="84" y="189"/>
                </a:lnTo>
                <a:close/>
                <a:moveTo>
                  <a:pt x="103" y="147"/>
                </a:moveTo>
                <a:lnTo>
                  <a:pt x="103" y="147"/>
                </a:lnTo>
                <a:lnTo>
                  <a:pt x="103" y="151"/>
                </a:lnTo>
                <a:lnTo>
                  <a:pt x="103" y="155"/>
                </a:lnTo>
                <a:lnTo>
                  <a:pt x="98" y="160"/>
                </a:lnTo>
                <a:lnTo>
                  <a:pt x="82" y="170"/>
                </a:lnTo>
                <a:lnTo>
                  <a:pt x="82" y="170"/>
                </a:lnTo>
                <a:lnTo>
                  <a:pt x="86" y="164"/>
                </a:lnTo>
                <a:lnTo>
                  <a:pt x="92" y="157"/>
                </a:lnTo>
                <a:lnTo>
                  <a:pt x="103" y="147"/>
                </a:lnTo>
                <a:lnTo>
                  <a:pt x="103" y="147"/>
                </a:lnTo>
                <a:close/>
                <a:moveTo>
                  <a:pt x="100" y="138"/>
                </a:moveTo>
                <a:lnTo>
                  <a:pt x="100" y="138"/>
                </a:lnTo>
                <a:lnTo>
                  <a:pt x="92" y="143"/>
                </a:lnTo>
                <a:lnTo>
                  <a:pt x="92" y="143"/>
                </a:lnTo>
                <a:lnTo>
                  <a:pt x="94" y="141"/>
                </a:lnTo>
                <a:lnTo>
                  <a:pt x="94" y="139"/>
                </a:lnTo>
                <a:lnTo>
                  <a:pt x="100" y="138"/>
                </a:lnTo>
                <a:lnTo>
                  <a:pt x="100" y="138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97"/>
                </a:lnTo>
                <a:lnTo>
                  <a:pt x="92" y="92"/>
                </a:lnTo>
                <a:lnTo>
                  <a:pt x="92" y="92"/>
                </a:lnTo>
                <a:lnTo>
                  <a:pt x="90" y="96"/>
                </a:lnTo>
                <a:lnTo>
                  <a:pt x="88" y="99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86" y="155"/>
                </a:moveTo>
                <a:lnTo>
                  <a:pt x="86" y="155"/>
                </a:lnTo>
                <a:lnTo>
                  <a:pt x="86" y="157"/>
                </a:lnTo>
                <a:lnTo>
                  <a:pt x="84" y="160"/>
                </a:lnTo>
                <a:lnTo>
                  <a:pt x="79" y="166"/>
                </a:lnTo>
                <a:lnTo>
                  <a:pt x="79" y="166"/>
                </a:lnTo>
                <a:lnTo>
                  <a:pt x="79" y="162"/>
                </a:lnTo>
                <a:lnTo>
                  <a:pt x="81" y="158"/>
                </a:lnTo>
                <a:lnTo>
                  <a:pt x="86" y="155"/>
                </a:lnTo>
                <a:lnTo>
                  <a:pt x="86" y="155"/>
                </a:lnTo>
                <a:close/>
                <a:moveTo>
                  <a:pt x="84" y="179"/>
                </a:moveTo>
                <a:lnTo>
                  <a:pt x="84" y="179"/>
                </a:lnTo>
                <a:lnTo>
                  <a:pt x="79" y="187"/>
                </a:lnTo>
                <a:lnTo>
                  <a:pt x="79" y="187"/>
                </a:lnTo>
                <a:lnTo>
                  <a:pt x="77" y="183"/>
                </a:lnTo>
                <a:lnTo>
                  <a:pt x="79" y="181"/>
                </a:lnTo>
                <a:lnTo>
                  <a:pt x="84" y="179"/>
                </a:lnTo>
                <a:lnTo>
                  <a:pt x="84" y="179"/>
                </a:lnTo>
                <a:close/>
                <a:moveTo>
                  <a:pt x="81" y="225"/>
                </a:moveTo>
                <a:lnTo>
                  <a:pt x="81" y="225"/>
                </a:lnTo>
                <a:lnTo>
                  <a:pt x="79" y="221"/>
                </a:lnTo>
                <a:lnTo>
                  <a:pt x="81" y="219"/>
                </a:lnTo>
                <a:lnTo>
                  <a:pt x="86" y="214"/>
                </a:lnTo>
                <a:lnTo>
                  <a:pt x="86" y="214"/>
                </a:lnTo>
                <a:lnTo>
                  <a:pt x="86" y="218"/>
                </a:lnTo>
                <a:lnTo>
                  <a:pt x="84" y="219"/>
                </a:lnTo>
                <a:lnTo>
                  <a:pt x="81" y="225"/>
                </a:lnTo>
                <a:lnTo>
                  <a:pt x="81" y="225"/>
                </a:lnTo>
                <a:close/>
                <a:moveTo>
                  <a:pt x="103" y="206"/>
                </a:moveTo>
                <a:lnTo>
                  <a:pt x="103" y="206"/>
                </a:lnTo>
                <a:lnTo>
                  <a:pt x="101" y="216"/>
                </a:lnTo>
                <a:lnTo>
                  <a:pt x="96" y="219"/>
                </a:lnTo>
                <a:lnTo>
                  <a:pt x="84" y="227"/>
                </a:lnTo>
                <a:lnTo>
                  <a:pt x="84" y="227"/>
                </a:lnTo>
                <a:lnTo>
                  <a:pt x="92" y="216"/>
                </a:lnTo>
                <a:lnTo>
                  <a:pt x="98" y="210"/>
                </a:lnTo>
                <a:lnTo>
                  <a:pt x="103" y="206"/>
                </a:lnTo>
                <a:lnTo>
                  <a:pt x="103" y="206"/>
                </a:lnTo>
                <a:close/>
                <a:moveTo>
                  <a:pt x="100" y="229"/>
                </a:moveTo>
                <a:lnTo>
                  <a:pt x="100" y="229"/>
                </a:lnTo>
                <a:lnTo>
                  <a:pt x="100" y="233"/>
                </a:lnTo>
                <a:lnTo>
                  <a:pt x="98" y="235"/>
                </a:lnTo>
                <a:lnTo>
                  <a:pt x="94" y="239"/>
                </a:lnTo>
                <a:lnTo>
                  <a:pt x="94" y="239"/>
                </a:lnTo>
                <a:lnTo>
                  <a:pt x="94" y="235"/>
                </a:lnTo>
                <a:lnTo>
                  <a:pt x="96" y="233"/>
                </a:lnTo>
                <a:lnTo>
                  <a:pt x="98" y="231"/>
                </a:lnTo>
                <a:lnTo>
                  <a:pt x="100" y="229"/>
                </a:lnTo>
                <a:lnTo>
                  <a:pt x="100" y="229"/>
                </a:lnTo>
                <a:close/>
                <a:moveTo>
                  <a:pt x="96" y="263"/>
                </a:moveTo>
                <a:lnTo>
                  <a:pt x="96" y="263"/>
                </a:lnTo>
                <a:lnTo>
                  <a:pt x="98" y="259"/>
                </a:lnTo>
                <a:lnTo>
                  <a:pt x="101" y="256"/>
                </a:lnTo>
                <a:lnTo>
                  <a:pt x="109" y="250"/>
                </a:lnTo>
                <a:lnTo>
                  <a:pt x="109" y="250"/>
                </a:lnTo>
                <a:lnTo>
                  <a:pt x="109" y="254"/>
                </a:lnTo>
                <a:lnTo>
                  <a:pt x="105" y="259"/>
                </a:lnTo>
                <a:lnTo>
                  <a:pt x="101" y="263"/>
                </a:lnTo>
                <a:lnTo>
                  <a:pt x="96" y="263"/>
                </a:lnTo>
                <a:lnTo>
                  <a:pt x="96" y="263"/>
                </a:lnTo>
                <a:close/>
                <a:moveTo>
                  <a:pt x="111" y="244"/>
                </a:moveTo>
                <a:lnTo>
                  <a:pt x="111" y="244"/>
                </a:lnTo>
                <a:lnTo>
                  <a:pt x="103" y="248"/>
                </a:lnTo>
                <a:lnTo>
                  <a:pt x="98" y="252"/>
                </a:lnTo>
                <a:lnTo>
                  <a:pt x="92" y="258"/>
                </a:lnTo>
                <a:lnTo>
                  <a:pt x="86" y="259"/>
                </a:lnTo>
                <a:lnTo>
                  <a:pt x="86" y="259"/>
                </a:lnTo>
                <a:lnTo>
                  <a:pt x="92" y="254"/>
                </a:lnTo>
                <a:lnTo>
                  <a:pt x="98" y="250"/>
                </a:lnTo>
                <a:lnTo>
                  <a:pt x="111" y="242"/>
                </a:lnTo>
                <a:lnTo>
                  <a:pt x="111" y="242"/>
                </a:lnTo>
                <a:lnTo>
                  <a:pt x="111" y="244"/>
                </a:lnTo>
                <a:lnTo>
                  <a:pt x="111" y="244"/>
                </a:lnTo>
                <a:lnTo>
                  <a:pt x="111" y="244"/>
                </a:lnTo>
                <a:close/>
                <a:moveTo>
                  <a:pt x="119" y="263"/>
                </a:moveTo>
                <a:lnTo>
                  <a:pt x="119" y="263"/>
                </a:lnTo>
                <a:lnTo>
                  <a:pt x="119" y="261"/>
                </a:lnTo>
                <a:lnTo>
                  <a:pt x="121" y="259"/>
                </a:lnTo>
                <a:lnTo>
                  <a:pt x="126" y="256"/>
                </a:lnTo>
                <a:lnTo>
                  <a:pt x="126" y="256"/>
                </a:lnTo>
                <a:lnTo>
                  <a:pt x="126" y="258"/>
                </a:lnTo>
                <a:lnTo>
                  <a:pt x="124" y="261"/>
                </a:lnTo>
                <a:lnTo>
                  <a:pt x="121" y="263"/>
                </a:lnTo>
                <a:lnTo>
                  <a:pt x="119" y="263"/>
                </a:lnTo>
                <a:lnTo>
                  <a:pt x="119" y="263"/>
                </a:lnTo>
                <a:close/>
                <a:moveTo>
                  <a:pt x="119" y="254"/>
                </a:moveTo>
                <a:lnTo>
                  <a:pt x="119" y="254"/>
                </a:lnTo>
                <a:lnTo>
                  <a:pt x="119" y="252"/>
                </a:lnTo>
                <a:lnTo>
                  <a:pt x="121" y="250"/>
                </a:lnTo>
                <a:lnTo>
                  <a:pt x="122" y="248"/>
                </a:lnTo>
                <a:lnTo>
                  <a:pt x="122" y="244"/>
                </a:lnTo>
                <a:lnTo>
                  <a:pt x="122" y="244"/>
                </a:lnTo>
                <a:lnTo>
                  <a:pt x="132" y="244"/>
                </a:lnTo>
                <a:lnTo>
                  <a:pt x="132" y="244"/>
                </a:lnTo>
                <a:lnTo>
                  <a:pt x="130" y="248"/>
                </a:lnTo>
                <a:lnTo>
                  <a:pt x="126" y="250"/>
                </a:lnTo>
                <a:lnTo>
                  <a:pt x="119" y="254"/>
                </a:lnTo>
                <a:lnTo>
                  <a:pt x="119" y="254"/>
                </a:lnTo>
                <a:close/>
                <a:moveTo>
                  <a:pt x="134" y="265"/>
                </a:moveTo>
                <a:lnTo>
                  <a:pt x="134" y="265"/>
                </a:lnTo>
                <a:lnTo>
                  <a:pt x="140" y="258"/>
                </a:lnTo>
                <a:lnTo>
                  <a:pt x="147" y="254"/>
                </a:lnTo>
                <a:lnTo>
                  <a:pt x="147" y="254"/>
                </a:lnTo>
                <a:lnTo>
                  <a:pt x="147" y="256"/>
                </a:lnTo>
                <a:lnTo>
                  <a:pt x="147" y="258"/>
                </a:lnTo>
                <a:lnTo>
                  <a:pt x="143" y="259"/>
                </a:lnTo>
                <a:lnTo>
                  <a:pt x="134" y="265"/>
                </a:lnTo>
                <a:lnTo>
                  <a:pt x="134" y="265"/>
                </a:lnTo>
                <a:close/>
                <a:moveTo>
                  <a:pt x="145" y="246"/>
                </a:moveTo>
                <a:lnTo>
                  <a:pt x="145" y="246"/>
                </a:lnTo>
                <a:lnTo>
                  <a:pt x="145" y="248"/>
                </a:lnTo>
                <a:lnTo>
                  <a:pt x="145" y="250"/>
                </a:lnTo>
                <a:lnTo>
                  <a:pt x="142" y="252"/>
                </a:lnTo>
                <a:lnTo>
                  <a:pt x="142" y="252"/>
                </a:lnTo>
                <a:lnTo>
                  <a:pt x="142" y="250"/>
                </a:lnTo>
                <a:lnTo>
                  <a:pt x="142" y="248"/>
                </a:lnTo>
                <a:lnTo>
                  <a:pt x="143" y="246"/>
                </a:lnTo>
                <a:lnTo>
                  <a:pt x="145" y="246"/>
                </a:lnTo>
                <a:lnTo>
                  <a:pt x="145" y="246"/>
                </a:lnTo>
                <a:close/>
                <a:moveTo>
                  <a:pt x="241" y="57"/>
                </a:moveTo>
                <a:lnTo>
                  <a:pt x="241" y="57"/>
                </a:lnTo>
                <a:lnTo>
                  <a:pt x="223" y="61"/>
                </a:lnTo>
                <a:lnTo>
                  <a:pt x="206" y="61"/>
                </a:lnTo>
                <a:lnTo>
                  <a:pt x="172" y="61"/>
                </a:lnTo>
                <a:lnTo>
                  <a:pt x="172" y="61"/>
                </a:lnTo>
                <a:lnTo>
                  <a:pt x="170" y="69"/>
                </a:lnTo>
                <a:lnTo>
                  <a:pt x="168" y="77"/>
                </a:lnTo>
                <a:lnTo>
                  <a:pt x="168" y="94"/>
                </a:lnTo>
                <a:lnTo>
                  <a:pt x="166" y="113"/>
                </a:lnTo>
                <a:lnTo>
                  <a:pt x="166" y="134"/>
                </a:lnTo>
                <a:lnTo>
                  <a:pt x="166" y="134"/>
                </a:lnTo>
                <a:lnTo>
                  <a:pt x="164" y="174"/>
                </a:lnTo>
                <a:lnTo>
                  <a:pt x="162" y="214"/>
                </a:lnTo>
                <a:lnTo>
                  <a:pt x="162" y="214"/>
                </a:lnTo>
                <a:lnTo>
                  <a:pt x="162" y="225"/>
                </a:lnTo>
                <a:lnTo>
                  <a:pt x="161" y="233"/>
                </a:lnTo>
                <a:lnTo>
                  <a:pt x="161" y="233"/>
                </a:lnTo>
                <a:lnTo>
                  <a:pt x="157" y="237"/>
                </a:lnTo>
                <a:lnTo>
                  <a:pt x="151" y="239"/>
                </a:lnTo>
                <a:lnTo>
                  <a:pt x="138" y="239"/>
                </a:lnTo>
                <a:lnTo>
                  <a:pt x="122" y="237"/>
                </a:lnTo>
                <a:lnTo>
                  <a:pt x="111" y="235"/>
                </a:lnTo>
                <a:lnTo>
                  <a:pt x="111" y="235"/>
                </a:lnTo>
                <a:lnTo>
                  <a:pt x="113" y="149"/>
                </a:lnTo>
                <a:lnTo>
                  <a:pt x="117" y="63"/>
                </a:lnTo>
                <a:lnTo>
                  <a:pt x="117" y="63"/>
                </a:lnTo>
                <a:lnTo>
                  <a:pt x="109" y="59"/>
                </a:lnTo>
                <a:lnTo>
                  <a:pt x="100" y="57"/>
                </a:lnTo>
                <a:lnTo>
                  <a:pt x="81" y="57"/>
                </a:lnTo>
                <a:lnTo>
                  <a:pt x="81" y="57"/>
                </a:lnTo>
                <a:lnTo>
                  <a:pt x="61" y="57"/>
                </a:lnTo>
                <a:lnTo>
                  <a:pt x="44" y="57"/>
                </a:lnTo>
                <a:lnTo>
                  <a:pt x="44" y="57"/>
                </a:lnTo>
                <a:lnTo>
                  <a:pt x="42" y="46"/>
                </a:lnTo>
                <a:lnTo>
                  <a:pt x="42" y="33"/>
                </a:lnTo>
                <a:lnTo>
                  <a:pt x="46" y="10"/>
                </a:lnTo>
                <a:lnTo>
                  <a:pt x="46" y="10"/>
                </a:lnTo>
                <a:lnTo>
                  <a:pt x="77" y="10"/>
                </a:lnTo>
                <a:lnTo>
                  <a:pt x="105" y="10"/>
                </a:lnTo>
                <a:lnTo>
                  <a:pt x="161" y="8"/>
                </a:lnTo>
                <a:lnTo>
                  <a:pt x="161" y="8"/>
                </a:lnTo>
                <a:lnTo>
                  <a:pt x="191" y="8"/>
                </a:lnTo>
                <a:lnTo>
                  <a:pt x="191" y="8"/>
                </a:lnTo>
                <a:lnTo>
                  <a:pt x="218" y="8"/>
                </a:lnTo>
                <a:lnTo>
                  <a:pt x="229" y="8"/>
                </a:lnTo>
                <a:lnTo>
                  <a:pt x="241" y="12"/>
                </a:lnTo>
                <a:lnTo>
                  <a:pt x="241" y="12"/>
                </a:lnTo>
                <a:lnTo>
                  <a:pt x="241" y="35"/>
                </a:lnTo>
                <a:lnTo>
                  <a:pt x="241" y="57"/>
                </a:lnTo>
                <a:lnTo>
                  <a:pt x="241" y="5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96"/>
          <p:cNvSpPr>
            <a:spLocks noEditPoints="1"/>
          </p:cNvSpPr>
          <p:nvPr/>
        </p:nvSpPr>
        <p:spPr bwMode="auto">
          <a:xfrm>
            <a:off x="2736862" y="307983"/>
            <a:ext cx="574784" cy="649990"/>
          </a:xfrm>
          <a:custGeom>
            <a:avLst/>
            <a:gdLst/>
            <a:ahLst/>
            <a:cxnLst>
              <a:cxn ang="0">
                <a:pos x="128" y="29"/>
              </a:cxn>
              <a:cxn ang="0">
                <a:pos x="71" y="0"/>
              </a:cxn>
              <a:cxn ang="0">
                <a:pos x="2" y="54"/>
              </a:cxn>
              <a:cxn ang="0">
                <a:pos x="31" y="242"/>
              </a:cxn>
              <a:cxn ang="0">
                <a:pos x="101" y="237"/>
              </a:cxn>
              <a:cxn ang="0">
                <a:pos x="204" y="210"/>
              </a:cxn>
              <a:cxn ang="0">
                <a:pos x="210" y="4"/>
              </a:cxn>
              <a:cxn ang="0">
                <a:pos x="145" y="117"/>
              </a:cxn>
              <a:cxn ang="0">
                <a:pos x="149" y="155"/>
              </a:cxn>
              <a:cxn ang="0">
                <a:pos x="141" y="128"/>
              </a:cxn>
              <a:cxn ang="0">
                <a:pos x="139" y="111"/>
              </a:cxn>
              <a:cxn ang="0">
                <a:pos x="141" y="103"/>
              </a:cxn>
              <a:cxn ang="0">
                <a:pos x="141" y="59"/>
              </a:cxn>
              <a:cxn ang="0">
                <a:pos x="136" y="44"/>
              </a:cxn>
              <a:cxn ang="0">
                <a:pos x="137" y="56"/>
              </a:cxn>
              <a:cxn ang="0">
                <a:pos x="23" y="151"/>
              </a:cxn>
              <a:cxn ang="0">
                <a:pos x="6" y="181"/>
              </a:cxn>
              <a:cxn ang="0">
                <a:pos x="15" y="143"/>
              </a:cxn>
              <a:cxn ang="0">
                <a:pos x="15" y="143"/>
              </a:cxn>
              <a:cxn ang="0">
                <a:pos x="25" y="115"/>
              </a:cxn>
              <a:cxn ang="0">
                <a:pos x="36" y="88"/>
              </a:cxn>
              <a:cxn ang="0">
                <a:pos x="35" y="58"/>
              </a:cxn>
              <a:cxn ang="0">
                <a:pos x="38" y="48"/>
              </a:cxn>
              <a:cxn ang="0">
                <a:pos x="27" y="33"/>
              </a:cxn>
              <a:cxn ang="0">
                <a:pos x="8" y="82"/>
              </a:cxn>
              <a:cxn ang="0">
                <a:pos x="33" y="14"/>
              </a:cxn>
              <a:cxn ang="0">
                <a:pos x="33" y="19"/>
              </a:cxn>
              <a:cxn ang="0">
                <a:pos x="17" y="31"/>
              </a:cxn>
              <a:cxn ang="0">
                <a:pos x="10" y="56"/>
              </a:cxn>
              <a:cxn ang="0">
                <a:pos x="6" y="101"/>
              </a:cxn>
              <a:cxn ang="0">
                <a:pos x="4" y="122"/>
              </a:cxn>
              <a:cxn ang="0">
                <a:pos x="6" y="149"/>
              </a:cxn>
              <a:cxn ang="0">
                <a:pos x="10" y="160"/>
              </a:cxn>
              <a:cxn ang="0">
                <a:pos x="8" y="197"/>
              </a:cxn>
              <a:cxn ang="0">
                <a:pos x="29" y="227"/>
              </a:cxn>
              <a:cxn ang="0">
                <a:pos x="31" y="237"/>
              </a:cxn>
              <a:cxn ang="0">
                <a:pos x="29" y="220"/>
              </a:cxn>
              <a:cxn ang="0">
                <a:pos x="27" y="187"/>
              </a:cxn>
              <a:cxn ang="0">
                <a:pos x="19" y="181"/>
              </a:cxn>
              <a:cxn ang="0">
                <a:pos x="27" y="176"/>
              </a:cxn>
              <a:cxn ang="0">
                <a:pos x="40" y="237"/>
              </a:cxn>
              <a:cxn ang="0">
                <a:pos x="46" y="221"/>
              </a:cxn>
              <a:cxn ang="0">
                <a:pos x="67" y="220"/>
              </a:cxn>
              <a:cxn ang="0">
                <a:pos x="88" y="138"/>
              </a:cxn>
              <a:cxn ang="0">
                <a:pos x="94" y="145"/>
              </a:cxn>
              <a:cxn ang="0">
                <a:pos x="90" y="160"/>
              </a:cxn>
              <a:cxn ang="0">
                <a:pos x="94" y="166"/>
              </a:cxn>
              <a:cxn ang="0">
                <a:pos x="92" y="185"/>
              </a:cxn>
              <a:cxn ang="0">
                <a:pos x="105" y="183"/>
              </a:cxn>
              <a:cxn ang="0">
                <a:pos x="97" y="210"/>
              </a:cxn>
              <a:cxn ang="0">
                <a:pos x="136" y="235"/>
              </a:cxn>
              <a:cxn ang="0">
                <a:pos x="139" y="220"/>
              </a:cxn>
              <a:cxn ang="0">
                <a:pos x="162" y="218"/>
              </a:cxn>
              <a:cxn ang="0">
                <a:pos x="168" y="227"/>
              </a:cxn>
              <a:cxn ang="0">
                <a:pos x="183" y="225"/>
              </a:cxn>
              <a:cxn ang="0">
                <a:pos x="198" y="126"/>
              </a:cxn>
              <a:cxn ang="0">
                <a:pos x="132" y="204"/>
              </a:cxn>
              <a:cxn ang="0">
                <a:pos x="75" y="82"/>
              </a:cxn>
              <a:cxn ang="0">
                <a:pos x="67" y="212"/>
              </a:cxn>
              <a:cxn ang="0">
                <a:pos x="48" y="8"/>
              </a:cxn>
              <a:cxn ang="0">
                <a:pos x="141" y="155"/>
              </a:cxn>
              <a:cxn ang="0">
                <a:pos x="176" y="6"/>
              </a:cxn>
            </a:cxnLst>
            <a:rect l="0" t="0" r="r" b="b"/>
            <a:pathLst>
              <a:path w="214" h="242">
                <a:moveTo>
                  <a:pt x="210" y="4"/>
                </a:moveTo>
                <a:lnTo>
                  <a:pt x="210" y="4"/>
                </a:lnTo>
                <a:lnTo>
                  <a:pt x="204" y="2"/>
                </a:lnTo>
                <a:lnTo>
                  <a:pt x="195" y="2"/>
                </a:lnTo>
                <a:lnTo>
                  <a:pt x="176" y="0"/>
                </a:lnTo>
                <a:lnTo>
                  <a:pt x="176" y="0"/>
                </a:lnTo>
                <a:lnTo>
                  <a:pt x="166" y="2"/>
                </a:lnTo>
                <a:lnTo>
                  <a:pt x="160" y="4"/>
                </a:lnTo>
                <a:lnTo>
                  <a:pt x="151" y="14"/>
                </a:lnTo>
                <a:lnTo>
                  <a:pt x="151" y="14"/>
                </a:lnTo>
                <a:lnTo>
                  <a:pt x="139" y="21"/>
                </a:lnTo>
                <a:lnTo>
                  <a:pt x="128" y="29"/>
                </a:lnTo>
                <a:lnTo>
                  <a:pt x="128" y="29"/>
                </a:lnTo>
                <a:lnTo>
                  <a:pt x="128" y="61"/>
                </a:lnTo>
                <a:lnTo>
                  <a:pt x="128" y="80"/>
                </a:lnTo>
                <a:lnTo>
                  <a:pt x="126" y="96"/>
                </a:lnTo>
                <a:lnTo>
                  <a:pt x="126" y="96"/>
                </a:lnTo>
                <a:lnTo>
                  <a:pt x="118" y="75"/>
                </a:lnTo>
                <a:lnTo>
                  <a:pt x="113" y="50"/>
                </a:lnTo>
                <a:lnTo>
                  <a:pt x="107" y="25"/>
                </a:lnTo>
                <a:lnTo>
                  <a:pt x="99" y="2"/>
                </a:lnTo>
                <a:lnTo>
                  <a:pt x="99" y="2"/>
                </a:lnTo>
                <a:lnTo>
                  <a:pt x="86" y="2"/>
                </a:lnTo>
                <a:lnTo>
                  <a:pt x="71" y="0"/>
                </a:lnTo>
                <a:lnTo>
                  <a:pt x="54" y="0"/>
                </a:lnTo>
                <a:lnTo>
                  <a:pt x="38" y="0"/>
                </a:lnTo>
                <a:lnTo>
                  <a:pt x="38" y="0"/>
                </a:lnTo>
                <a:lnTo>
                  <a:pt x="31" y="10"/>
                </a:lnTo>
                <a:lnTo>
                  <a:pt x="21" y="18"/>
                </a:lnTo>
                <a:lnTo>
                  <a:pt x="21" y="18"/>
                </a:lnTo>
                <a:lnTo>
                  <a:pt x="12" y="23"/>
                </a:lnTo>
                <a:lnTo>
                  <a:pt x="6" y="27"/>
                </a:lnTo>
                <a:lnTo>
                  <a:pt x="4" y="33"/>
                </a:lnTo>
                <a:lnTo>
                  <a:pt x="4" y="33"/>
                </a:lnTo>
                <a:lnTo>
                  <a:pt x="2" y="40"/>
                </a:lnTo>
                <a:lnTo>
                  <a:pt x="2" y="54"/>
                </a:lnTo>
                <a:lnTo>
                  <a:pt x="2" y="78"/>
                </a:lnTo>
                <a:lnTo>
                  <a:pt x="2" y="78"/>
                </a:lnTo>
                <a:lnTo>
                  <a:pt x="0" y="124"/>
                </a:lnTo>
                <a:lnTo>
                  <a:pt x="0" y="124"/>
                </a:lnTo>
                <a:lnTo>
                  <a:pt x="0" y="155"/>
                </a:lnTo>
                <a:lnTo>
                  <a:pt x="0" y="183"/>
                </a:lnTo>
                <a:lnTo>
                  <a:pt x="2" y="210"/>
                </a:lnTo>
                <a:lnTo>
                  <a:pt x="2" y="237"/>
                </a:lnTo>
                <a:lnTo>
                  <a:pt x="2" y="237"/>
                </a:lnTo>
                <a:lnTo>
                  <a:pt x="8" y="240"/>
                </a:lnTo>
                <a:lnTo>
                  <a:pt x="15" y="240"/>
                </a:lnTo>
                <a:lnTo>
                  <a:pt x="31" y="242"/>
                </a:lnTo>
                <a:lnTo>
                  <a:pt x="63" y="242"/>
                </a:lnTo>
                <a:lnTo>
                  <a:pt x="63" y="242"/>
                </a:lnTo>
                <a:lnTo>
                  <a:pt x="78" y="229"/>
                </a:lnTo>
                <a:lnTo>
                  <a:pt x="78" y="229"/>
                </a:lnTo>
                <a:lnTo>
                  <a:pt x="84" y="221"/>
                </a:lnTo>
                <a:lnTo>
                  <a:pt x="86" y="218"/>
                </a:lnTo>
                <a:lnTo>
                  <a:pt x="90" y="216"/>
                </a:lnTo>
                <a:lnTo>
                  <a:pt x="90" y="216"/>
                </a:lnTo>
                <a:lnTo>
                  <a:pt x="94" y="220"/>
                </a:lnTo>
                <a:lnTo>
                  <a:pt x="97" y="225"/>
                </a:lnTo>
                <a:lnTo>
                  <a:pt x="101" y="237"/>
                </a:lnTo>
                <a:lnTo>
                  <a:pt x="101" y="237"/>
                </a:lnTo>
                <a:lnTo>
                  <a:pt x="120" y="239"/>
                </a:lnTo>
                <a:lnTo>
                  <a:pt x="141" y="240"/>
                </a:lnTo>
                <a:lnTo>
                  <a:pt x="141" y="240"/>
                </a:lnTo>
                <a:lnTo>
                  <a:pt x="158" y="242"/>
                </a:lnTo>
                <a:lnTo>
                  <a:pt x="174" y="240"/>
                </a:lnTo>
                <a:lnTo>
                  <a:pt x="174" y="240"/>
                </a:lnTo>
                <a:lnTo>
                  <a:pt x="181" y="237"/>
                </a:lnTo>
                <a:lnTo>
                  <a:pt x="189" y="231"/>
                </a:lnTo>
                <a:lnTo>
                  <a:pt x="197" y="223"/>
                </a:lnTo>
                <a:lnTo>
                  <a:pt x="202" y="218"/>
                </a:lnTo>
                <a:lnTo>
                  <a:pt x="202" y="218"/>
                </a:lnTo>
                <a:lnTo>
                  <a:pt x="204" y="210"/>
                </a:lnTo>
                <a:lnTo>
                  <a:pt x="204" y="200"/>
                </a:lnTo>
                <a:lnTo>
                  <a:pt x="204" y="180"/>
                </a:lnTo>
                <a:lnTo>
                  <a:pt x="204" y="180"/>
                </a:lnTo>
                <a:lnTo>
                  <a:pt x="204" y="119"/>
                </a:lnTo>
                <a:lnTo>
                  <a:pt x="206" y="90"/>
                </a:lnTo>
                <a:lnTo>
                  <a:pt x="210" y="63"/>
                </a:lnTo>
                <a:lnTo>
                  <a:pt x="210" y="63"/>
                </a:lnTo>
                <a:lnTo>
                  <a:pt x="212" y="31"/>
                </a:lnTo>
                <a:lnTo>
                  <a:pt x="214" y="14"/>
                </a:lnTo>
                <a:lnTo>
                  <a:pt x="212" y="8"/>
                </a:lnTo>
                <a:lnTo>
                  <a:pt x="210" y="4"/>
                </a:lnTo>
                <a:lnTo>
                  <a:pt x="210" y="4"/>
                </a:lnTo>
                <a:close/>
                <a:moveTo>
                  <a:pt x="158" y="18"/>
                </a:moveTo>
                <a:lnTo>
                  <a:pt x="158" y="18"/>
                </a:lnTo>
                <a:lnTo>
                  <a:pt x="155" y="23"/>
                </a:lnTo>
                <a:lnTo>
                  <a:pt x="149" y="29"/>
                </a:lnTo>
                <a:lnTo>
                  <a:pt x="136" y="37"/>
                </a:lnTo>
                <a:lnTo>
                  <a:pt x="136" y="37"/>
                </a:lnTo>
                <a:lnTo>
                  <a:pt x="145" y="25"/>
                </a:lnTo>
                <a:lnTo>
                  <a:pt x="151" y="21"/>
                </a:lnTo>
                <a:lnTo>
                  <a:pt x="158" y="18"/>
                </a:lnTo>
                <a:lnTo>
                  <a:pt x="158" y="18"/>
                </a:lnTo>
                <a:close/>
                <a:moveTo>
                  <a:pt x="145" y="117"/>
                </a:moveTo>
                <a:lnTo>
                  <a:pt x="145" y="117"/>
                </a:lnTo>
                <a:lnTo>
                  <a:pt x="145" y="113"/>
                </a:lnTo>
                <a:lnTo>
                  <a:pt x="147" y="111"/>
                </a:lnTo>
                <a:lnTo>
                  <a:pt x="153" y="109"/>
                </a:lnTo>
                <a:lnTo>
                  <a:pt x="153" y="109"/>
                </a:lnTo>
                <a:lnTo>
                  <a:pt x="153" y="113"/>
                </a:lnTo>
                <a:lnTo>
                  <a:pt x="153" y="113"/>
                </a:lnTo>
                <a:lnTo>
                  <a:pt x="149" y="115"/>
                </a:lnTo>
                <a:lnTo>
                  <a:pt x="145" y="117"/>
                </a:lnTo>
                <a:lnTo>
                  <a:pt x="145" y="117"/>
                </a:lnTo>
                <a:close/>
                <a:moveTo>
                  <a:pt x="151" y="155"/>
                </a:moveTo>
                <a:lnTo>
                  <a:pt x="151" y="155"/>
                </a:lnTo>
                <a:lnTo>
                  <a:pt x="149" y="155"/>
                </a:lnTo>
                <a:lnTo>
                  <a:pt x="149" y="151"/>
                </a:lnTo>
                <a:lnTo>
                  <a:pt x="149" y="149"/>
                </a:lnTo>
                <a:lnTo>
                  <a:pt x="151" y="147"/>
                </a:lnTo>
                <a:lnTo>
                  <a:pt x="151" y="147"/>
                </a:lnTo>
                <a:lnTo>
                  <a:pt x="153" y="149"/>
                </a:lnTo>
                <a:lnTo>
                  <a:pt x="153" y="151"/>
                </a:lnTo>
                <a:lnTo>
                  <a:pt x="151" y="155"/>
                </a:lnTo>
                <a:lnTo>
                  <a:pt x="151" y="155"/>
                </a:lnTo>
                <a:close/>
                <a:moveTo>
                  <a:pt x="147" y="122"/>
                </a:moveTo>
                <a:lnTo>
                  <a:pt x="147" y="122"/>
                </a:lnTo>
                <a:lnTo>
                  <a:pt x="143" y="126"/>
                </a:lnTo>
                <a:lnTo>
                  <a:pt x="141" y="128"/>
                </a:lnTo>
                <a:lnTo>
                  <a:pt x="139" y="130"/>
                </a:lnTo>
                <a:lnTo>
                  <a:pt x="139" y="130"/>
                </a:lnTo>
                <a:lnTo>
                  <a:pt x="139" y="126"/>
                </a:lnTo>
                <a:lnTo>
                  <a:pt x="139" y="124"/>
                </a:lnTo>
                <a:lnTo>
                  <a:pt x="147" y="122"/>
                </a:lnTo>
                <a:lnTo>
                  <a:pt x="147" y="122"/>
                </a:lnTo>
                <a:close/>
                <a:moveTo>
                  <a:pt x="134" y="119"/>
                </a:moveTo>
                <a:lnTo>
                  <a:pt x="134" y="119"/>
                </a:lnTo>
                <a:lnTo>
                  <a:pt x="134" y="115"/>
                </a:lnTo>
                <a:lnTo>
                  <a:pt x="136" y="113"/>
                </a:lnTo>
                <a:lnTo>
                  <a:pt x="139" y="111"/>
                </a:lnTo>
                <a:lnTo>
                  <a:pt x="139" y="111"/>
                </a:lnTo>
                <a:lnTo>
                  <a:pt x="137" y="117"/>
                </a:lnTo>
                <a:lnTo>
                  <a:pt x="134" y="119"/>
                </a:lnTo>
                <a:lnTo>
                  <a:pt x="134" y="119"/>
                </a:lnTo>
                <a:close/>
                <a:moveTo>
                  <a:pt x="141" y="103"/>
                </a:moveTo>
                <a:lnTo>
                  <a:pt x="141" y="103"/>
                </a:lnTo>
                <a:lnTo>
                  <a:pt x="145" y="96"/>
                </a:lnTo>
                <a:lnTo>
                  <a:pt x="149" y="94"/>
                </a:lnTo>
                <a:lnTo>
                  <a:pt x="153" y="92"/>
                </a:lnTo>
                <a:lnTo>
                  <a:pt x="153" y="92"/>
                </a:lnTo>
                <a:lnTo>
                  <a:pt x="153" y="98"/>
                </a:lnTo>
                <a:lnTo>
                  <a:pt x="149" y="99"/>
                </a:lnTo>
                <a:lnTo>
                  <a:pt x="141" y="103"/>
                </a:lnTo>
                <a:lnTo>
                  <a:pt x="141" y="103"/>
                </a:lnTo>
                <a:close/>
                <a:moveTo>
                  <a:pt x="145" y="84"/>
                </a:moveTo>
                <a:lnTo>
                  <a:pt x="145" y="84"/>
                </a:lnTo>
                <a:lnTo>
                  <a:pt x="147" y="80"/>
                </a:lnTo>
                <a:lnTo>
                  <a:pt x="149" y="78"/>
                </a:lnTo>
                <a:lnTo>
                  <a:pt x="155" y="77"/>
                </a:lnTo>
                <a:lnTo>
                  <a:pt x="155" y="77"/>
                </a:lnTo>
                <a:lnTo>
                  <a:pt x="153" y="80"/>
                </a:lnTo>
                <a:lnTo>
                  <a:pt x="151" y="82"/>
                </a:lnTo>
                <a:lnTo>
                  <a:pt x="145" y="84"/>
                </a:lnTo>
                <a:lnTo>
                  <a:pt x="145" y="84"/>
                </a:lnTo>
                <a:close/>
                <a:moveTo>
                  <a:pt x="141" y="59"/>
                </a:moveTo>
                <a:lnTo>
                  <a:pt x="141" y="59"/>
                </a:lnTo>
                <a:lnTo>
                  <a:pt x="147" y="52"/>
                </a:lnTo>
                <a:lnTo>
                  <a:pt x="151" y="50"/>
                </a:lnTo>
                <a:lnTo>
                  <a:pt x="155" y="50"/>
                </a:lnTo>
                <a:lnTo>
                  <a:pt x="155" y="50"/>
                </a:lnTo>
                <a:lnTo>
                  <a:pt x="153" y="54"/>
                </a:lnTo>
                <a:lnTo>
                  <a:pt x="151" y="56"/>
                </a:lnTo>
                <a:lnTo>
                  <a:pt x="141" y="59"/>
                </a:lnTo>
                <a:lnTo>
                  <a:pt x="141" y="59"/>
                </a:lnTo>
                <a:close/>
                <a:moveTo>
                  <a:pt x="137" y="42"/>
                </a:moveTo>
                <a:lnTo>
                  <a:pt x="137" y="42"/>
                </a:lnTo>
                <a:lnTo>
                  <a:pt x="136" y="44"/>
                </a:lnTo>
                <a:lnTo>
                  <a:pt x="134" y="46"/>
                </a:lnTo>
                <a:lnTo>
                  <a:pt x="134" y="46"/>
                </a:lnTo>
                <a:lnTo>
                  <a:pt x="136" y="42"/>
                </a:lnTo>
                <a:lnTo>
                  <a:pt x="137" y="42"/>
                </a:lnTo>
                <a:lnTo>
                  <a:pt x="137" y="42"/>
                </a:lnTo>
                <a:close/>
                <a:moveTo>
                  <a:pt x="137" y="56"/>
                </a:moveTo>
                <a:lnTo>
                  <a:pt x="137" y="56"/>
                </a:lnTo>
                <a:lnTo>
                  <a:pt x="136" y="58"/>
                </a:lnTo>
                <a:lnTo>
                  <a:pt x="134" y="59"/>
                </a:lnTo>
                <a:lnTo>
                  <a:pt x="134" y="59"/>
                </a:lnTo>
                <a:lnTo>
                  <a:pt x="134" y="56"/>
                </a:lnTo>
                <a:lnTo>
                  <a:pt x="137" y="56"/>
                </a:lnTo>
                <a:lnTo>
                  <a:pt x="137" y="56"/>
                </a:lnTo>
                <a:close/>
                <a:moveTo>
                  <a:pt x="137" y="84"/>
                </a:moveTo>
                <a:lnTo>
                  <a:pt x="137" y="84"/>
                </a:lnTo>
                <a:lnTo>
                  <a:pt x="136" y="88"/>
                </a:lnTo>
                <a:lnTo>
                  <a:pt x="132" y="90"/>
                </a:lnTo>
                <a:lnTo>
                  <a:pt x="132" y="90"/>
                </a:lnTo>
                <a:lnTo>
                  <a:pt x="134" y="86"/>
                </a:lnTo>
                <a:lnTo>
                  <a:pt x="137" y="84"/>
                </a:lnTo>
                <a:lnTo>
                  <a:pt x="137" y="84"/>
                </a:lnTo>
                <a:close/>
                <a:moveTo>
                  <a:pt x="14" y="164"/>
                </a:moveTo>
                <a:lnTo>
                  <a:pt x="14" y="164"/>
                </a:lnTo>
                <a:lnTo>
                  <a:pt x="23" y="151"/>
                </a:lnTo>
                <a:lnTo>
                  <a:pt x="29" y="145"/>
                </a:lnTo>
                <a:lnTo>
                  <a:pt x="36" y="139"/>
                </a:lnTo>
                <a:lnTo>
                  <a:pt x="36" y="139"/>
                </a:lnTo>
                <a:lnTo>
                  <a:pt x="36" y="143"/>
                </a:lnTo>
                <a:lnTo>
                  <a:pt x="35" y="145"/>
                </a:lnTo>
                <a:lnTo>
                  <a:pt x="29" y="149"/>
                </a:lnTo>
                <a:lnTo>
                  <a:pt x="29" y="149"/>
                </a:lnTo>
                <a:lnTo>
                  <a:pt x="21" y="159"/>
                </a:lnTo>
                <a:lnTo>
                  <a:pt x="17" y="162"/>
                </a:lnTo>
                <a:lnTo>
                  <a:pt x="14" y="164"/>
                </a:lnTo>
                <a:lnTo>
                  <a:pt x="14" y="164"/>
                </a:lnTo>
                <a:close/>
                <a:moveTo>
                  <a:pt x="6" y="181"/>
                </a:moveTo>
                <a:lnTo>
                  <a:pt x="6" y="181"/>
                </a:lnTo>
                <a:lnTo>
                  <a:pt x="8" y="176"/>
                </a:lnTo>
                <a:lnTo>
                  <a:pt x="12" y="174"/>
                </a:lnTo>
                <a:lnTo>
                  <a:pt x="15" y="170"/>
                </a:lnTo>
                <a:lnTo>
                  <a:pt x="19" y="166"/>
                </a:lnTo>
                <a:lnTo>
                  <a:pt x="19" y="166"/>
                </a:lnTo>
                <a:lnTo>
                  <a:pt x="17" y="170"/>
                </a:lnTo>
                <a:lnTo>
                  <a:pt x="15" y="176"/>
                </a:lnTo>
                <a:lnTo>
                  <a:pt x="10" y="180"/>
                </a:lnTo>
                <a:lnTo>
                  <a:pt x="6" y="181"/>
                </a:lnTo>
                <a:lnTo>
                  <a:pt x="6" y="181"/>
                </a:lnTo>
                <a:close/>
                <a:moveTo>
                  <a:pt x="15" y="143"/>
                </a:moveTo>
                <a:lnTo>
                  <a:pt x="15" y="143"/>
                </a:lnTo>
                <a:lnTo>
                  <a:pt x="17" y="138"/>
                </a:lnTo>
                <a:lnTo>
                  <a:pt x="23" y="132"/>
                </a:lnTo>
                <a:lnTo>
                  <a:pt x="29" y="126"/>
                </a:lnTo>
                <a:lnTo>
                  <a:pt x="35" y="120"/>
                </a:lnTo>
                <a:lnTo>
                  <a:pt x="35" y="120"/>
                </a:lnTo>
                <a:lnTo>
                  <a:pt x="35" y="124"/>
                </a:lnTo>
                <a:lnTo>
                  <a:pt x="35" y="128"/>
                </a:lnTo>
                <a:lnTo>
                  <a:pt x="29" y="134"/>
                </a:lnTo>
                <a:lnTo>
                  <a:pt x="21" y="138"/>
                </a:lnTo>
                <a:lnTo>
                  <a:pt x="15" y="143"/>
                </a:lnTo>
                <a:lnTo>
                  <a:pt x="15" y="143"/>
                </a:lnTo>
                <a:close/>
                <a:moveTo>
                  <a:pt x="14" y="124"/>
                </a:moveTo>
                <a:lnTo>
                  <a:pt x="14" y="124"/>
                </a:lnTo>
                <a:lnTo>
                  <a:pt x="17" y="117"/>
                </a:lnTo>
                <a:lnTo>
                  <a:pt x="23" y="111"/>
                </a:lnTo>
                <a:lnTo>
                  <a:pt x="36" y="99"/>
                </a:lnTo>
                <a:lnTo>
                  <a:pt x="36" y="99"/>
                </a:lnTo>
                <a:lnTo>
                  <a:pt x="36" y="99"/>
                </a:lnTo>
                <a:lnTo>
                  <a:pt x="36" y="101"/>
                </a:lnTo>
                <a:lnTo>
                  <a:pt x="36" y="107"/>
                </a:lnTo>
                <a:lnTo>
                  <a:pt x="36" y="107"/>
                </a:lnTo>
                <a:lnTo>
                  <a:pt x="31" y="111"/>
                </a:lnTo>
                <a:lnTo>
                  <a:pt x="25" y="115"/>
                </a:lnTo>
                <a:lnTo>
                  <a:pt x="19" y="120"/>
                </a:lnTo>
                <a:lnTo>
                  <a:pt x="14" y="124"/>
                </a:lnTo>
                <a:lnTo>
                  <a:pt x="14" y="124"/>
                </a:lnTo>
                <a:close/>
                <a:moveTo>
                  <a:pt x="14" y="105"/>
                </a:moveTo>
                <a:lnTo>
                  <a:pt x="14" y="105"/>
                </a:lnTo>
                <a:lnTo>
                  <a:pt x="23" y="90"/>
                </a:lnTo>
                <a:lnTo>
                  <a:pt x="35" y="77"/>
                </a:lnTo>
                <a:lnTo>
                  <a:pt x="35" y="77"/>
                </a:lnTo>
                <a:lnTo>
                  <a:pt x="36" y="78"/>
                </a:lnTo>
                <a:lnTo>
                  <a:pt x="36" y="80"/>
                </a:lnTo>
                <a:lnTo>
                  <a:pt x="36" y="88"/>
                </a:lnTo>
                <a:lnTo>
                  <a:pt x="36" y="88"/>
                </a:lnTo>
                <a:lnTo>
                  <a:pt x="31" y="92"/>
                </a:lnTo>
                <a:lnTo>
                  <a:pt x="25" y="98"/>
                </a:lnTo>
                <a:lnTo>
                  <a:pt x="19" y="101"/>
                </a:lnTo>
                <a:lnTo>
                  <a:pt x="14" y="105"/>
                </a:lnTo>
                <a:lnTo>
                  <a:pt x="14" y="105"/>
                </a:lnTo>
                <a:close/>
                <a:moveTo>
                  <a:pt x="17" y="80"/>
                </a:moveTo>
                <a:lnTo>
                  <a:pt x="17" y="80"/>
                </a:lnTo>
                <a:lnTo>
                  <a:pt x="19" y="75"/>
                </a:lnTo>
                <a:lnTo>
                  <a:pt x="25" y="69"/>
                </a:lnTo>
                <a:lnTo>
                  <a:pt x="31" y="63"/>
                </a:lnTo>
                <a:lnTo>
                  <a:pt x="35" y="58"/>
                </a:lnTo>
                <a:lnTo>
                  <a:pt x="35" y="58"/>
                </a:lnTo>
                <a:lnTo>
                  <a:pt x="38" y="59"/>
                </a:lnTo>
                <a:lnTo>
                  <a:pt x="38" y="59"/>
                </a:lnTo>
                <a:lnTo>
                  <a:pt x="38" y="63"/>
                </a:lnTo>
                <a:lnTo>
                  <a:pt x="35" y="65"/>
                </a:lnTo>
                <a:lnTo>
                  <a:pt x="29" y="71"/>
                </a:lnTo>
                <a:lnTo>
                  <a:pt x="23" y="75"/>
                </a:lnTo>
                <a:lnTo>
                  <a:pt x="17" y="80"/>
                </a:lnTo>
                <a:lnTo>
                  <a:pt x="17" y="80"/>
                </a:lnTo>
                <a:close/>
                <a:moveTo>
                  <a:pt x="38" y="40"/>
                </a:moveTo>
                <a:lnTo>
                  <a:pt x="38" y="40"/>
                </a:lnTo>
                <a:lnTo>
                  <a:pt x="38" y="48"/>
                </a:lnTo>
                <a:lnTo>
                  <a:pt x="38" y="48"/>
                </a:lnTo>
                <a:lnTo>
                  <a:pt x="33" y="50"/>
                </a:lnTo>
                <a:lnTo>
                  <a:pt x="27" y="54"/>
                </a:lnTo>
                <a:lnTo>
                  <a:pt x="17" y="61"/>
                </a:lnTo>
                <a:lnTo>
                  <a:pt x="17" y="61"/>
                </a:lnTo>
                <a:lnTo>
                  <a:pt x="19" y="56"/>
                </a:lnTo>
                <a:lnTo>
                  <a:pt x="25" y="50"/>
                </a:lnTo>
                <a:lnTo>
                  <a:pt x="31" y="44"/>
                </a:lnTo>
                <a:lnTo>
                  <a:pt x="38" y="40"/>
                </a:lnTo>
                <a:lnTo>
                  <a:pt x="38" y="40"/>
                </a:lnTo>
                <a:close/>
                <a:moveTo>
                  <a:pt x="19" y="42"/>
                </a:moveTo>
                <a:lnTo>
                  <a:pt x="19" y="42"/>
                </a:lnTo>
                <a:lnTo>
                  <a:pt x="27" y="33"/>
                </a:lnTo>
                <a:lnTo>
                  <a:pt x="38" y="25"/>
                </a:lnTo>
                <a:lnTo>
                  <a:pt x="38" y="25"/>
                </a:lnTo>
                <a:lnTo>
                  <a:pt x="35" y="31"/>
                </a:lnTo>
                <a:lnTo>
                  <a:pt x="31" y="35"/>
                </a:lnTo>
                <a:lnTo>
                  <a:pt x="19" y="42"/>
                </a:lnTo>
                <a:lnTo>
                  <a:pt x="19" y="42"/>
                </a:lnTo>
                <a:close/>
                <a:moveTo>
                  <a:pt x="23" y="61"/>
                </a:moveTo>
                <a:lnTo>
                  <a:pt x="23" y="61"/>
                </a:lnTo>
                <a:lnTo>
                  <a:pt x="23" y="67"/>
                </a:lnTo>
                <a:lnTo>
                  <a:pt x="17" y="73"/>
                </a:lnTo>
                <a:lnTo>
                  <a:pt x="8" y="82"/>
                </a:lnTo>
                <a:lnTo>
                  <a:pt x="8" y="82"/>
                </a:lnTo>
                <a:lnTo>
                  <a:pt x="8" y="78"/>
                </a:lnTo>
                <a:lnTo>
                  <a:pt x="8" y="75"/>
                </a:lnTo>
                <a:lnTo>
                  <a:pt x="12" y="71"/>
                </a:lnTo>
                <a:lnTo>
                  <a:pt x="19" y="67"/>
                </a:lnTo>
                <a:lnTo>
                  <a:pt x="23" y="61"/>
                </a:lnTo>
                <a:lnTo>
                  <a:pt x="23" y="61"/>
                </a:lnTo>
                <a:close/>
                <a:moveTo>
                  <a:pt x="38" y="10"/>
                </a:moveTo>
                <a:lnTo>
                  <a:pt x="38" y="10"/>
                </a:lnTo>
                <a:lnTo>
                  <a:pt x="38" y="12"/>
                </a:lnTo>
                <a:lnTo>
                  <a:pt x="36" y="14"/>
                </a:lnTo>
                <a:lnTo>
                  <a:pt x="33" y="14"/>
                </a:lnTo>
                <a:lnTo>
                  <a:pt x="33" y="14"/>
                </a:lnTo>
                <a:lnTo>
                  <a:pt x="35" y="12"/>
                </a:lnTo>
                <a:lnTo>
                  <a:pt x="38" y="10"/>
                </a:lnTo>
                <a:lnTo>
                  <a:pt x="38" y="10"/>
                </a:lnTo>
                <a:close/>
                <a:moveTo>
                  <a:pt x="21" y="23"/>
                </a:moveTo>
                <a:lnTo>
                  <a:pt x="21" y="23"/>
                </a:lnTo>
                <a:lnTo>
                  <a:pt x="17" y="27"/>
                </a:lnTo>
                <a:lnTo>
                  <a:pt x="14" y="29"/>
                </a:lnTo>
                <a:lnTo>
                  <a:pt x="14" y="29"/>
                </a:lnTo>
                <a:lnTo>
                  <a:pt x="17" y="25"/>
                </a:lnTo>
                <a:lnTo>
                  <a:pt x="21" y="23"/>
                </a:lnTo>
                <a:lnTo>
                  <a:pt x="21" y="23"/>
                </a:lnTo>
                <a:close/>
                <a:moveTo>
                  <a:pt x="33" y="19"/>
                </a:moveTo>
                <a:lnTo>
                  <a:pt x="33" y="19"/>
                </a:lnTo>
                <a:lnTo>
                  <a:pt x="35" y="21"/>
                </a:lnTo>
                <a:lnTo>
                  <a:pt x="35" y="21"/>
                </a:lnTo>
                <a:lnTo>
                  <a:pt x="35" y="21"/>
                </a:lnTo>
                <a:lnTo>
                  <a:pt x="27" y="27"/>
                </a:lnTo>
                <a:lnTo>
                  <a:pt x="21" y="35"/>
                </a:lnTo>
                <a:lnTo>
                  <a:pt x="15" y="40"/>
                </a:lnTo>
                <a:lnTo>
                  <a:pt x="8" y="46"/>
                </a:lnTo>
                <a:lnTo>
                  <a:pt x="8" y="46"/>
                </a:lnTo>
                <a:lnTo>
                  <a:pt x="10" y="40"/>
                </a:lnTo>
                <a:lnTo>
                  <a:pt x="12" y="37"/>
                </a:lnTo>
                <a:lnTo>
                  <a:pt x="17" y="31"/>
                </a:lnTo>
                <a:lnTo>
                  <a:pt x="25" y="25"/>
                </a:lnTo>
                <a:lnTo>
                  <a:pt x="33" y="19"/>
                </a:lnTo>
                <a:lnTo>
                  <a:pt x="33" y="19"/>
                </a:lnTo>
                <a:close/>
                <a:moveTo>
                  <a:pt x="15" y="52"/>
                </a:moveTo>
                <a:lnTo>
                  <a:pt x="15" y="52"/>
                </a:lnTo>
                <a:lnTo>
                  <a:pt x="15" y="54"/>
                </a:lnTo>
                <a:lnTo>
                  <a:pt x="14" y="58"/>
                </a:lnTo>
                <a:lnTo>
                  <a:pt x="10" y="59"/>
                </a:lnTo>
                <a:lnTo>
                  <a:pt x="8" y="61"/>
                </a:lnTo>
                <a:lnTo>
                  <a:pt x="8" y="61"/>
                </a:lnTo>
                <a:lnTo>
                  <a:pt x="8" y="58"/>
                </a:lnTo>
                <a:lnTo>
                  <a:pt x="10" y="56"/>
                </a:lnTo>
                <a:lnTo>
                  <a:pt x="15" y="52"/>
                </a:lnTo>
                <a:lnTo>
                  <a:pt x="15" y="52"/>
                </a:lnTo>
                <a:close/>
                <a:moveTo>
                  <a:pt x="27" y="77"/>
                </a:moveTo>
                <a:lnTo>
                  <a:pt x="27" y="77"/>
                </a:lnTo>
                <a:lnTo>
                  <a:pt x="29" y="77"/>
                </a:lnTo>
                <a:lnTo>
                  <a:pt x="29" y="78"/>
                </a:lnTo>
                <a:lnTo>
                  <a:pt x="29" y="78"/>
                </a:lnTo>
                <a:lnTo>
                  <a:pt x="17" y="94"/>
                </a:lnTo>
                <a:lnTo>
                  <a:pt x="12" y="101"/>
                </a:lnTo>
                <a:lnTo>
                  <a:pt x="6" y="107"/>
                </a:lnTo>
                <a:lnTo>
                  <a:pt x="6" y="107"/>
                </a:lnTo>
                <a:lnTo>
                  <a:pt x="6" y="101"/>
                </a:lnTo>
                <a:lnTo>
                  <a:pt x="8" y="98"/>
                </a:lnTo>
                <a:lnTo>
                  <a:pt x="14" y="90"/>
                </a:lnTo>
                <a:lnTo>
                  <a:pt x="21" y="82"/>
                </a:lnTo>
                <a:lnTo>
                  <a:pt x="27" y="77"/>
                </a:lnTo>
                <a:lnTo>
                  <a:pt x="27" y="77"/>
                </a:lnTo>
                <a:close/>
                <a:moveTo>
                  <a:pt x="15" y="111"/>
                </a:moveTo>
                <a:lnTo>
                  <a:pt x="15" y="111"/>
                </a:lnTo>
                <a:lnTo>
                  <a:pt x="12" y="120"/>
                </a:lnTo>
                <a:lnTo>
                  <a:pt x="8" y="124"/>
                </a:lnTo>
                <a:lnTo>
                  <a:pt x="4" y="126"/>
                </a:lnTo>
                <a:lnTo>
                  <a:pt x="4" y="126"/>
                </a:lnTo>
                <a:lnTo>
                  <a:pt x="4" y="122"/>
                </a:lnTo>
                <a:lnTo>
                  <a:pt x="8" y="119"/>
                </a:lnTo>
                <a:lnTo>
                  <a:pt x="15" y="111"/>
                </a:lnTo>
                <a:lnTo>
                  <a:pt x="15" y="111"/>
                </a:lnTo>
                <a:close/>
                <a:moveTo>
                  <a:pt x="27" y="119"/>
                </a:moveTo>
                <a:lnTo>
                  <a:pt x="27" y="119"/>
                </a:lnTo>
                <a:lnTo>
                  <a:pt x="27" y="120"/>
                </a:lnTo>
                <a:lnTo>
                  <a:pt x="27" y="122"/>
                </a:lnTo>
                <a:lnTo>
                  <a:pt x="27" y="122"/>
                </a:lnTo>
                <a:lnTo>
                  <a:pt x="21" y="128"/>
                </a:lnTo>
                <a:lnTo>
                  <a:pt x="15" y="134"/>
                </a:lnTo>
                <a:lnTo>
                  <a:pt x="6" y="149"/>
                </a:lnTo>
                <a:lnTo>
                  <a:pt x="6" y="149"/>
                </a:lnTo>
                <a:lnTo>
                  <a:pt x="4" y="143"/>
                </a:lnTo>
                <a:lnTo>
                  <a:pt x="6" y="139"/>
                </a:lnTo>
                <a:lnTo>
                  <a:pt x="8" y="136"/>
                </a:lnTo>
                <a:lnTo>
                  <a:pt x="12" y="132"/>
                </a:lnTo>
                <a:lnTo>
                  <a:pt x="21" y="126"/>
                </a:lnTo>
                <a:lnTo>
                  <a:pt x="25" y="122"/>
                </a:lnTo>
                <a:lnTo>
                  <a:pt x="27" y="119"/>
                </a:lnTo>
                <a:lnTo>
                  <a:pt x="27" y="119"/>
                </a:lnTo>
                <a:close/>
                <a:moveTo>
                  <a:pt x="21" y="145"/>
                </a:moveTo>
                <a:lnTo>
                  <a:pt x="21" y="145"/>
                </a:lnTo>
                <a:lnTo>
                  <a:pt x="15" y="155"/>
                </a:lnTo>
                <a:lnTo>
                  <a:pt x="10" y="160"/>
                </a:lnTo>
                <a:lnTo>
                  <a:pt x="6" y="164"/>
                </a:lnTo>
                <a:lnTo>
                  <a:pt x="6" y="164"/>
                </a:lnTo>
                <a:lnTo>
                  <a:pt x="6" y="160"/>
                </a:lnTo>
                <a:lnTo>
                  <a:pt x="6" y="159"/>
                </a:lnTo>
                <a:lnTo>
                  <a:pt x="12" y="153"/>
                </a:lnTo>
                <a:lnTo>
                  <a:pt x="15" y="149"/>
                </a:lnTo>
                <a:lnTo>
                  <a:pt x="21" y="145"/>
                </a:lnTo>
                <a:lnTo>
                  <a:pt x="21" y="145"/>
                </a:lnTo>
                <a:close/>
                <a:moveTo>
                  <a:pt x="6" y="204"/>
                </a:moveTo>
                <a:lnTo>
                  <a:pt x="6" y="204"/>
                </a:lnTo>
                <a:lnTo>
                  <a:pt x="6" y="200"/>
                </a:lnTo>
                <a:lnTo>
                  <a:pt x="8" y="197"/>
                </a:lnTo>
                <a:lnTo>
                  <a:pt x="12" y="193"/>
                </a:lnTo>
                <a:lnTo>
                  <a:pt x="17" y="189"/>
                </a:lnTo>
                <a:lnTo>
                  <a:pt x="21" y="183"/>
                </a:lnTo>
                <a:lnTo>
                  <a:pt x="21" y="183"/>
                </a:lnTo>
                <a:lnTo>
                  <a:pt x="19" y="189"/>
                </a:lnTo>
                <a:lnTo>
                  <a:pt x="15" y="195"/>
                </a:lnTo>
                <a:lnTo>
                  <a:pt x="6" y="204"/>
                </a:lnTo>
                <a:lnTo>
                  <a:pt x="6" y="204"/>
                </a:lnTo>
                <a:close/>
                <a:moveTo>
                  <a:pt x="19" y="237"/>
                </a:moveTo>
                <a:lnTo>
                  <a:pt x="19" y="237"/>
                </a:lnTo>
                <a:lnTo>
                  <a:pt x="23" y="231"/>
                </a:lnTo>
                <a:lnTo>
                  <a:pt x="29" y="227"/>
                </a:lnTo>
                <a:lnTo>
                  <a:pt x="29" y="227"/>
                </a:lnTo>
                <a:lnTo>
                  <a:pt x="23" y="233"/>
                </a:lnTo>
                <a:lnTo>
                  <a:pt x="19" y="237"/>
                </a:lnTo>
                <a:lnTo>
                  <a:pt x="19" y="237"/>
                </a:lnTo>
                <a:close/>
                <a:moveTo>
                  <a:pt x="25" y="239"/>
                </a:moveTo>
                <a:lnTo>
                  <a:pt x="25" y="239"/>
                </a:lnTo>
                <a:lnTo>
                  <a:pt x="25" y="237"/>
                </a:lnTo>
                <a:lnTo>
                  <a:pt x="27" y="235"/>
                </a:lnTo>
                <a:lnTo>
                  <a:pt x="29" y="233"/>
                </a:lnTo>
                <a:lnTo>
                  <a:pt x="29" y="233"/>
                </a:lnTo>
                <a:lnTo>
                  <a:pt x="31" y="235"/>
                </a:lnTo>
                <a:lnTo>
                  <a:pt x="31" y="237"/>
                </a:lnTo>
                <a:lnTo>
                  <a:pt x="27" y="239"/>
                </a:lnTo>
                <a:lnTo>
                  <a:pt x="25" y="239"/>
                </a:lnTo>
                <a:lnTo>
                  <a:pt x="25" y="239"/>
                </a:lnTo>
                <a:close/>
                <a:moveTo>
                  <a:pt x="29" y="220"/>
                </a:moveTo>
                <a:lnTo>
                  <a:pt x="29" y="220"/>
                </a:lnTo>
                <a:lnTo>
                  <a:pt x="31" y="216"/>
                </a:lnTo>
                <a:lnTo>
                  <a:pt x="35" y="214"/>
                </a:lnTo>
                <a:lnTo>
                  <a:pt x="35" y="214"/>
                </a:lnTo>
                <a:lnTo>
                  <a:pt x="33" y="218"/>
                </a:lnTo>
                <a:lnTo>
                  <a:pt x="31" y="218"/>
                </a:lnTo>
                <a:lnTo>
                  <a:pt x="29" y="220"/>
                </a:lnTo>
                <a:lnTo>
                  <a:pt x="29" y="220"/>
                </a:lnTo>
                <a:close/>
                <a:moveTo>
                  <a:pt x="25" y="208"/>
                </a:moveTo>
                <a:lnTo>
                  <a:pt x="25" y="208"/>
                </a:lnTo>
                <a:lnTo>
                  <a:pt x="29" y="200"/>
                </a:lnTo>
                <a:lnTo>
                  <a:pt x="35" y="197"/>
                </a:lnTo>
                <a:lnTo>
                  <a:pt x="35" y="197"/>
                </a:lnTo>
                <a:lnTo>
                  <a:pt x="31" y="202"/>
                </a:lnTo>
                <a:lnTo>
                  <a:pt x="25" y="208"/>
                </a:lnTo>
                <a:lnTo>
                  <a:pt x="25" y="208"/>
                </a:lnTo>
                <a:close/>
                <a:moveTo>
                  <a:pt x="23" y="195"/>
                </a:moveTo>
                <a:lnTo>
                  <a:pt x="23" y="195"/>
                </a:lnTo>
                <a:lnTo>
                  <a:pt x="23" y="191"/>
                </a:lnTo>
                <a:lnTo>
                  <a:pt x="27" y="187"/>
                </a:lnTo>
                <a:lnTo>
                  <a:pt x="35" y="178"/>
                </a:lnTo>
                <a:lnTo>
                  <a:pt x="35" y="178"/>
                </a:lnTo>
                <a:lnTo>
                  <a:pt x="36" y="181"/>
                </a:lnTo>
                <a:lnTo>
                  <a:pt x="36" y="183"/>
                </a:lnTo>
                <a:lnTo>
                  <a:pt x="31" y="187"/>
                </a:lnTo>
                <a:lnTo>
                  <a:pt x="25" y="191"/>
                </a:lnTo>
                <a:lnTo>
                  <a:pt x="23" y="193"/>
                </a:lnTo>
                <a:lnTo>
                  <a:pt x="23" y="195"/>
                </a:lnTo>
                <a:lnTo>
                  <a:pt x="23" y="195"/>
                </a:lnTo>
                <a:close/>
                <a:moveTo>
                  <a:pt x="27" y="176"/>
                </a:moveTo>
                <a:lnTo>
                  <a:pt x="27" y="176"/>
                </a:lnTo>
                <a:lnTo>
                  <a:pt x="19" y="181"/>
                </a:lnTo>
                <a:lnTo>
                  <a:pt x="14" y="183"/>
                </a:lnTo>
                <a:lnTo>
                  <a:pt x="14" y="183"/>
                </a:lnTo>
                <a:lnTo>
                  <a:pt x="17" y="178"/>
                </a:lnTo>
                <a:lnTo>
                  <a:pt x="23" y="170"/>
                </a:lnTo>
                <a:lnTo>
                  <a:pt x="35" y="159"/>
                </a:lnTo>
                <a:lnTo>
                  <a:pt x="35" y="159"/>
                </a:lnTo>
                <a:lnTo>
                  <a:pt x="36" y="159"/>
                </a:lnTo>
                <a:lnTo>
                  <a:pt x="36" y="159"/>
                </a:lnTo>
                <a:lnTo>
                  <a:pt x="36" y="164"/>
                </a:lnTo>
                <a:lnTo>
                  <a:pt x="35" y="168"/>
                </a:lnTo>
                <a:lnTo>
                  <a:pt x="27" y="176"/>
                </a:lnTo>
                <a:lnTo>
                  <a:pt x="27" y="176"/>
                </a:lnTo>
                <a:close/>
                <a:moveTo>
                  <a:pt x="42" y="227"/>
                </a:moveTo>
                <a:lnTo>
                  <a:pt x="42" y="227"/>
                </a:lnTo>
                <a:lnTo>
                  <a:pt x="42" y="227"/>
                </a:lnTo>
                <a:lnTo>
                  <a:pt x="42" y="229"/>
                </a:lnTo>
                <a:lnTo>
                  <a:pt x="40" y="231"/>
                </a:lnTo>
                <a:lnTo>
                  <a:pt x="38" y="231"/>
                </a:lnTo>
                <a:lnTo>
                  <a:pt x="38" y="231"/>
                </a:lnTo>
                <a:lnTo>
                  <a:pt x="40" y="229"/>
                </a:lnTo>
                <a:lnTo>
                  <a:pt x="42" y="227"/>
                </a:lnTo>
                <a:lnTo>
                  <a:pt x="42" y="227"/>
                </a:lnTo>
                <a:close/>
                <a:moveTo>
                  <a:pt x="40" y="237"/>
                </a:moveTo>
                <a:lnTo>
                  <a:pt x="40" y="237"/>
                </a:lnTo>
                <a:lnTo>
                  <a:pt x="42" y="235"/>
                </a:lnTo>
                <a:lnTo>
                  <a:pt x="42" y="235"/>
                </a:lnTo>
                <a:lnTo>
                  <a:pt x="44" y="233"/>
                </a:lnTo>
                <a:lnTo>
                  <a:pt x="46" y="233"/>
                </a:lnTo>
                <a:lnTo>
                  <a:pt x="46" y="233"/>
                </a:lnTo>
                <a:lnTo>
                  <a:pt x="46" y="235"/>
                </a:lnTo>
                <a:lnTo>
                  <a:pt x="46" y="237"/>
                </a:lnTo>
                <a:lnTo>
                  <a:pt x="44" y="239"/>
                </a:lnTo>
                <a:lnTo>
                  <a:pt x="40" y="237"/>
                </a:lnTo>
                <a:lnTo>
                  <a:pt x="40" y="237"/>
                </a:lnTo>
                <a:close/>
                <a:moveTo>
                  <a:pt x="46" y="221"/>
                </a:moveTo>
                <a:lnTo>
                  <a:pt x="46" y="221"/>
                </a:lnTo>
                <a:lnTo>
                  <a:pt x="48" y="220"/>
                </a:lnTo>
                <a:lnTo>
                  <a:pt x="52" y="218"/>
                </a:lnTo>
                <a:lnTo>
                  <a:pt x="52" y="218"/>
                </a:lnTo>
                <a:lnTo>
                  <a:pt x="50" y="221"/>
                </a:lnTo>
                <a:lnTo>
                  <a:pt x="46" y="221"/>
                </a:lnTo>
                <a:lnTo>
                  <a:pt x="46" y="221"/>
                </a:lnTo>
                <a:close/>
                <a:moveTo>
                  <a:pt x="54" y="231"/>
                </a:moveTo>
                <a:lnTo>
                  <a:pt x="54" y="231"/>
                </a:lnTo>
                <a:lnTo>
                  <a:pt x="57" y="223"/>
                </a:lnTo>
                <a:lnTo>
                  <a:pt x="61" y="221"/>
                </a:lnTo>
                <a:lnTo>
                  <a:pt x="67" y="220"/>
                </a:lnTo>
                <a:lnTo>
                  <a:pt x="67" y="220"/>
                </a:lnTo>
                <a:lnTo>
                  <a:pt x="61" y="227"/>
                </a:lnTo>
                <a:lnTo>
                  <a:pt x="54" y="231"/>
                </a:lnTo>
                <a:lnTo>
                  <a:pt x="54" y="231"/>
                </a:lnTo>
                <a:close/>
                <a:moveTo>
                  <a:pt x="84" y="143"/>
                </a:moveTo>
                <a:lnTo>
                  <a:pt x="84" y="143"/>
                </a:lnTo>
                <a:lnTo>
                  <a:pt x="82" y="138"/>
                </a:lnTo>
                <a:lnTo>
                  <a:pt x="82" y="132"/>
                </a:lnTo>
                <a:lnTo>
                  <a:pt x="82" y="122"/>
                </a:lnTo>
                <a:lnTo>
                  <a:pt x="82" y="122"/>
                </a:lnTo>
                <a:lnTo>
                  <a:pt x="86" y="126"/>
                </a:lnTo>
                <a:lnTo>
                  <a:pt x="88" y="132"/>
                </a:lnTo>
                <a:lnTo>
                  <a:pt x="88" y="138"/>
                </a:lnTo>
                <a:lnTo>
                  <a:pt x="84" y="143"/>
                </a:lnTo>
                <a:lnTo>
                  <a:pt x="84" y="143"/>
                </a:lnTo>
                <a:close/>
                <a:moveTo>
                  <a:pt x="86" y="149"/>
                </a:moveTo>
                <a:lnTo>
                  <a:pt x="86" y="149"/>
                </a:lnTo>
                <a:lnTo>
                  <a:pt x="86" y="147"/>
                </a:lnTo>
                <a:lnTo>
                  <a:pt x="88" y="145"/>
                </a:lnTo>
                <a:lnTo>
                  <a:pt x="90" y="141"/>
                </a:lnTo>
                <a:lnTo>
                  <a:pt x="90" y="141"/>
                </a:lnTo>
                <a:lnTo>
                  <a:pt x="92" y="141"/>
                </a:lnTo>
                <a:lnTo>
                  <a:pt x="92" y="143"/>
                </a:lnTo>
                <a:lnTo>
                  <a:pt x="94" y="145"/>
                </a:lnTo>
                <a:lnTo>
                  <a:pt x="94" y="145"/>
                </a:lnTo>
                <a:lnTo>
                  <a:pt x="90" y="147"/>
                </a:lnTo>
                <a:lnTo>
                  <a:pt x="86" y="149"/>
                </a:lnTo>
                <a:lnTo>
                  <a:pt x="86" y="149"/>
                </a:lnTo>
                <a:close/>
                <a:moveTo>
                  <a:pt x="90" y="160"/>
                </a:moveTo>
                <a:lnTo>
                  <a:pt x="90" y="160"/>
                </a:lnTo>
                <a:lnTo>
                  <a:pt x="92" y="157"/>
                </a:lnTo>
                <a:lnTo>
                  <a:pt x="94" y="153"/>
                </a:lnTo>
                <a:lnTo>
                  <a:pt x="94" y="153"/>
                </a:lnTo>
                <a:lnTo>
                  <a:pt x="96" y="155"/>
                </a:lnTo>
                <a:lnTo>
                  <a:pt x="96" y="157"/>
                </a:lnTo>
                <a:lnTo>
                  <a:pt x="92" y="160"/>
                </a:lnTo>
                <a:lnTo>
                  <a:pt x="90" y="160"/>
                </a:lnTo>
                <a:lnTo>
                  <a:pt x="90" y="160"/>
                </a:lnTo>
                <a:close/>
                <a:moveTo>
                  <a:pt x="97" y="162"/>
                </a:moveTo>
                <a:lnTo>
                  <a:pt x="97" y="162"/>
                </a:lnTo>
                <a:lnTo>
                  <a:pt x="99" y="164"/>
                </a:lnTo>
                <a:lnTo>
                  <a:pt x="101" y="168"/>
                </a:lnTo>
                <a:lnTo>
                  <a:pt x="101" y="168"/>
                </a:lnTo>
                <a:lnTo>
                  <a:pt x="97" y="168"/>
                </a:lnTo>
                <a:lnTo>
                  <a:pt x="96" y="170"/>
                </a:lnTo>
                <a:lnTo>
                  <a:pt x="94" y="172"/>
                </a:lnTo>
                <a:lnTo>
                  <a:pt x="92" y="172"/>
                </a:lnTo>
                <a:lnTo>
                  <a:pt x="92" y="172"/>
                </a:lnTo>
                <a:lnTo>
                  <a:pt x="94" y="166"/>
                </a:lnTo>
                <a:lnTo>
                  <a:pt x="97" y="162"/>
                </a:lnTo>
                <a:lnTo>
                  <a:pt x="97" y="162"/>
                </a:lnTo>
                <a:close/>
                <a:moveTo>
                  <a:pt x="101" y="172"/>
                </a:moveTo>
                <a:lnTo>
                  <a:pt x="101" y="172"/>
                </a:lnTo>
                <a:lnTo>
                  <a:pt x="103" y="174"/>
                </a:lnTo>
                <a:lnTo>
                  <a:pt x="103" y="178"/>
                </a:lnTo>
                <a:lnTo>
                  <a:pt x="103" y="178"/>
                </a:lnTo>
                <a:lnTo>
                  <a:pt x="101" y="178"/>
                </a:lnTo>
                <a:lnTo>
                  <a:pt x="97" y="181"/>
                </a:lnTo>
                <a:lnTo>
                  <a:pt x="96" y="183"/>
                </a:lnTo>
                <a:lnTo>
                  <a:pt x="92" y="185"/>
                </a:lnTo>
                <a:lnTo>
                  <a:pt x="92" y="185"/>
                </a:lnTo>
                <a:lnTo>
                  <a:pt x="94" y="181"/>
                </a:lnTo>
                <a:lnTo>
                  <a:pt x="96" y="178"/>
                </a:lnTo>
                <a:lnTo>
                  <a:pt x="101" y="172"/>
                </a:lnTo>
                <a:lnTo>
                  <a:pt x="101" y="172"/>
                </a:lnTo>
                <a:close/>
                <a:moveTo>
                  <a:pt x="109" y="185"/>
                </a:moveTo>
                <a:lnTo>
                  <a:pt x="109" y="185"/>
                </a:lnTo>
                <a:lnTo>
                  <a:pt x="103" y="193"/>
                </a:lnTo>
                <a:lnTo>
                  <a:pt x="96" y="199"/>
                </a:lnTo>
                <a:lnTo>
                  <a:pt x="96" y="199"/>
                </a:lnTo>
                <a:lnTo>
                  <a:pt x="97" y="193"/>
                </a:lnTo>
                <a:lnTo>
                  <a:pt x="101" y="187"/>
                </a:lnTo>
                <a:lnTo>
                  <a:pt x="105" y="183"/>
                </a:lnTo>
                <a:lnTo>
                  <a:pt x="107" y="183"/>
                </a:lnTo>
                <a:lnTo>
                  <a:pt x="109" y="185"/>
                </a:lnTo>
                <a:lnTo>
                  <a:pt x="109" y="185"/>
                </a:lnTo>
                <a:close/>
                <a:moveTo>
                  <a:pt x="97" y="210"/>
                </a:moveTo>
                <a:lnTo>
                  <a:pt x="97" y="210"/>
                </a:lnTo>
                <a:lnTo>
                  <a:pt x="105" y="200"/>
                </a:lnTo>
                <a:lnTo>
                  <a:pt x="109" y="197"/>
                </a:lnTo>
                <a:lnTo>
                  <a:pt x="113" y="195"/>
                </a:lnTo>
                <a:lnTo>
                  <a:pt x="113" y="195"/>
                </a:lnTo>
                <a:lnTo>
                  <a:pt x="111" y="199"/>
                </a:lnTo>
                <a:lnTo>
                  <a:pt x="107" y="204"/>
                </a:lnTo>
                <a:lnTo>
                  <a:pt x="97" y="210"/>
                </a:lnTo>
                <a:lnTo>
                  <a:pt x="97" y="210"/>
                </a:lnTo>
                <a:close/>
                <a:moveTo>
                  <a:pt x="103" y="223"/>
                </a:moveTo>
                <a:lnTo>
                  <a:pt x="103" y="223"/>
                </a:lnTo>
                <a:lnTo>
                  <a:pt x="105" y="218"/>
                </a:lnTo>
                <a:lnTo>
                  <a:pt x="109" y="212"/>
                </a:lnTo>
                <a:lnTo>
                  <a:pt x="118" y="204"/>
                </a:lnTo>
                <a:lnTo>
                  <a:pt x="118" y="204"/>
                </a:lnTo>
                <a:lnTo>
                  <a:pt x="117" y="210"/>
                </a:lnTo>
                <a:lnTo>
                  <a:pt x="113" y="214"/>
                </a:lnTo>
                <a:lnTo>
                  <a:pt x="103" y="223"/>
                </a:lnTo>
                <a:lnTo>
                  <a:pt x="103" y="223"/>
                </a:lnTo>
                <a:close/>
                <a:moveTo>
                  <a:pt x="136" y="235"/>
                </a:moveTo>
                <a:lnTo>
                  <a:pt x="136" y="235"/>
                </a:lnTo>
                <a:lnTo>
                  <a:pt x="137" y="231"/>
                </a:lnTo>
                <a:lnTo>
                  <a:pt x="141" y="227"/>
                </a:lnTo>
                <a:lnTo>
                  <a:pt x="141" y="227"/>
                </a:lnTo>
                <a:lnTo>
                  <a:pt x="139" y="231"/>
                </a:lnTo>
                <a:lnTo>
                  <a:pt x="137" y="235"/>
                </a:lnTo>
                <a:lnTo>
                  <a:pt x="136" y="235"/>
                </a:lnTo>
                <a:lnTo>
                  <a:pt x="136" y="235"/>
                </a:lnTo>
                <a:close/>
                <a:moveTo>
                  <a:pt x="134" y="227"/>
                </a:moveTo>
                <a:lnTo>
                  <a:pt x="134" y="227"/>
                </a:lnTo>
                <a:lnTo>
                  <a:pt x="137" y="221"/>
                </a:lnTo>
                <a:lnTo>
                  <a:pt x="139" y="220"/>
                </a:lnTo>
                <a:lnTo>
                  <a:pt x="143" y="218"/>
                </a:lnTo>
                <a:lnTo>
                  <a:pt x="143" y="218"/>
                </a:lnTo>
                <a:lnTo>
                  <a:pt x="139" y="221"/>
                </a:lnTo>
                <a:lnTo>
                  <a:pt x="134" y="227"/>
                </a:lnTo>
                <a:lnTo>
                  <a:pt x="134" y="227"/>
                </a:lnTo>
                <a:close/>
                <a:moveTo>
                  <a:pt x="147" y="231"/>
                </a:moveTo>
                <a:lnTo>
                  <a:pt x="147" y="231"/>
                </a:lnTo>
                <a:lnTo>
                  <a:pt x="149" y="227"/>
                </a:lnTo>
                <a:lnTo>
                  <a:pt x="153" y="223"/>
                </a:lnTo>
                <a:lnTo>
                  <a:pt x="158" y="216"/>
                </a:lnTo>
                <a:lnTo>
                  <a:pt x="158" y="216"/>
                </a:lnTo>
                <a:lnTo>
                  <a:pt x="162" y="218"/>
                </a:lnTo>
                <a:lnTo>
                  <a:pt x="162" y="218"/>
                </a:lnTo>
                <a:lnTo>
                  <a:pt x="157" y="225"/>
                </a:lnTo>
                <a:lnTo>
                  <a:pt x="147" y="231"/>
                </a:lnTo>
                <a:lnTo>
                  <a:pt x="147" y="231"/>
                </a:lnTo>
                <a:close/>
                <a:moveTo>
                  <a:pt x="168" y="227"/>
                </a:moveTo>
                <a:lnTo>
                  <a:pt x="168" y="227"/>
                </a:lnTo>
                <a:lnTo>
                  <a:pt x="168" y="225"/>
                </a:lnTo>
                <a:lnTo>
                  <a:pt x="170" y="221"/>
                </a:lnTo>
                <a:lnTo>
                  <a:pt x="174" y="220"/>
                </a:lnTo>
                <a:lnTo>
                  <a:pt x="174" y="220"/>
                </a:lnTo>
                <a:lnTo>
                  <a:pt x="172" y="223"/>
                </a:lnTo>
                <a:lnTo>
                  <a:pt x="168" y="227"/>
                </a:lnTo>
                <a:lnTo>
                  <a:pt x="168" y="227"/>
                </a:lnTo>
                <a:close/>
                <a:moveTo>
                  <a:pt x="176" y="233"/>
                </a:moveTo>
                <a:lnTo>
                  <a:pt x="176" y="233"/>
                </a:lnTo>
                <a:lnTo>
                  <a:pt x="178" y="231"/>
                </a:lnTo>
                <a:lnTo>
                  <a:pt x="181" y="229"/>
                </a:lnTo>
                <a:lnTo>
                  <a:pt x="181" y="229"/>
                </a:lnTo>
                <a:lnTo>
                  <a:pt x="179" y="233"/>
                </a:lnTo>
                <a:lnTo>
                  <a:pt x="176" y="233"/>
                </a:lnTo>
                <a:lnTo>
                  <a:pt x="176" y="233"/>
                </a:lnTo>
                <a:close/>
                <a:moveTo>
                  <a:pt x="181" y="229"/>
                </a:moveTo>
                <a:lnTo>
                  <a:pt x="181" y="229"/>
                </a:lnTo>
                <a:lnTo>
                  <a:pt x="183" y="225"/>
                </a:lnTo>
                <a:lnTo>
                  <a:pt x="185" y="223"/>
                </a:lnTo>
                <a:lnTo>
                  <a:pt x="187" y="221"/>
                </a:lnTo>
                <a:lnTo>
                  <a:pt x="187" y="220"/>
                </a:lnTo>
                <a:lnTo>
                  <a:pt x="187" y="220"/>
                </a:lnTo>
                <a:lnTo>
                  <a:pt x="189" y="220"/>
                </a:lnTo>
                <a:lnTo>
                  <a:pt x="191" y="221"/>
                </a:lnTo>
                <a:lnTo>
                  <a:pt x="191" y="221"/>
                </a:lnTo>
                <a:lnTo>
                  <a:pt x="187" y="225"/>
                </a:lnTo>
                <a:lnTo>
                  <a:pt x="181" y="229"/>
                </a:lnTo>
                <a:lnTo>
                  <a:pt x="181" y="229"/>
                </a:lnTo>
                <a:close/>
                <a:moveTo>
                  <a:pt x="198" y="126"/>
                </a:moveTo>
                <a:lnTo>
                  <a:pt x="198" y="126"/>
                </a:lnTo>
                <a:lnTo>
                  <a:pt x="198" y="170"/>
                </a:lnTo>
                <a:lnTo>
                  <a:pt x="198" y="191"/>
                </a:lnTo>
                <a:lnTo>
                  <a:pt x="195" y="210"/>
                </a:lnTo>
                <a:lnTo>
                  <a:pt x="195" y="210"/>
                </a:lnTo>
                <a:lnTo>
                  <a:pt x="185" y="210"/>
                </a:lnTo>
                <a:lnTo>
                  <a:pt x="176" y="210"/>
                </a:lnTo>
                <a:lnTo>
                  <a:pt x="155" y="208"/>
                </a:lnTo>
                <a:lnTo>
                  <a:pt x="155" y="208"/>
                </a:lnTo>
                <a:lnTo>
                  <a:pt x="145" y="208"/>
                </a:lnTo>
                <a:lnTo>
                  <a:pt x="136" y="206"/>
                </a:lnTo>
                <a:lnTo>
                  <a:pt x="136" y="206"/>
                </a:lnTo>
                <a:lnTo>
                  <a:pt x="132" y="204"/>
                </a:lnTo>
                <a:lnTo>
                  <a:pt x="128" y="202"/>
                </a:lnTo>
                <a:lnTo>
                  <a:pt x="122" y="195"/>
                </a:lnTo>
                <a:lnTo>
                  <a:pt x="115" y="176"/>
                </a:lnTo>
                <a:lnTo>
                  <a:pt x="115" y="176"/>
                </a:lnTo>
                <a:lnTo>
                  <a:pt x="105" y="151"/>
                </a:lnTo>
                <a:lnTo>
                  <a:pt x="94" y="122"/>
                </a:lnTo>
                <a:lnTo>
                  <a:pt x="94" y="122"/>
                </a:lnTo>
                <a:lnTo>
                  <a:pt x="86" y="99"/>
                </a:lnTo>
                <a:lnTo>
                  <a:pt x="80" y="88"/>
                </a:lnTo>
                <a:lnTo>
                  <a:pt x="76" y="84"/>
                </a:lnTo>
                <a:lnTo>
                  <a:pt x="75" y="82"/>
                </a:lnTo>
                <a:lnTo>
                  <a:pt x="75" y="82"/>
                </a:lnTo>
                <a:lnTo>
                  <a:pt x="73" y="90"/>
                </a:lnTo>
                <a:lnTo>
                  <a:pt x="73" y="98"/>
                </a:lnTo>
                <a:lnTo>
                  <a:pt x="75" y="115"/>
                </a:lnTo>
                <a:lnTo>
                  <a:pt x="75" y="115"/>
                </a:lnTo>
                <a:lnTo>
                  <a:pt x="76" y="126"/>
                </a:lnTo>
                <a:lnTo>
                  <a:pt x="76" y="138"/>
                </a:lnTo>
                <a:lnTo>
                  <a:pt x="76" y="164"/>
                </a:lnTo>
                <a:lnTo>
                  <a:pt x="76" y="164"/>
                </a:lnTo>
                <a:lnTo>
                  <a:pt x="78" y="189"/>
                </a:lnTo>
                <a:lnTo>
                  <a:pt x="76" y="210"/>
                </a:lnTo>
                <a:lnTo>
                  <a:pt x="76" y="210"/>
                </a:lnTo>
                <a:lnTo>
                  <a:pt x="67" y="212"/>
                </a:lnTo>
                <a:lnTo>
                  <a:pt x="59" y="212"/>
                </a:lnTo>
                <a:lnTo>
                  <a:pt x="52" y="212"/>
                </a:lnTo>
                <a:lnTo>
                  <a:pt x="44" y="208"/>
                </a:lnTo>
                <a:lnTo>
                  <a:pt x="44" y="208"/>
                </a:lnTo>
                <a:lnTo>
                  <a:pt x="44" y="143"/>
                </a:lnTo>
                <a:lnTo>
                  <a:pt x="42" y="77"/>
                </a:lnTo>
                <a:lnTo>
                  <a:pt x="42" y="77"/>
                </a:lnTo>
                <a:lnTo>
                  <a:pt x="42" y="46"/>
                </a:lnTo>
                <a:lnTo>
                  <a:pt x="42" y="16"/>
                </a:lnTo>
                <a:lnTo>
                  <a:pt x="42" y="16"/>
                </a:lnTo>
                <a:lnTo>
                  <a:pt x="46" y="12"/>
                </a:lnTo>
                <a:lnTo>
                  <a:pt x="48" y="8"/>
                </a:lnTo>
                <a:lnTo>
                  <a:pt x="48" y="8"/>
                </a:lnTo>
                <a:lnTo>
                  <a:pt x="59" y="6"/>
                </a:lnTo>
                <a:lnTo>
                  <a:pt x="69" y="6"/>
                </a:lnTo>
                <a:lnTo>
                  <a:pt x="90" y="8"/>
                </a:lnTo>
                <a:lnTo>
                  <a:pt x="90" y="8"/>
                </a:lnTo>
                <a:lnTo>
                  <a:pt x="99" y="27"/>
                </a:lnTo>
                <a:lnTo>
                  <a:pt x="105" y="50"/>
                </a:lnTo>
                <a:lnTo>
                  <a:pt x="111" y="73"/>
                </a:lnTo>
                <a:lnTo>
                  <a:pt x="118" y="96"/>
                </a:lnTo>
                <a:lnTo>
                  <a:pt x="118" y="96"/>
                </a:lnTo>
                <a:lnTo>
                  <a:pt x="130" y="124"/>
                </a:lnTo>
                <a:lnTo>
                  <a:pt x="141" y="155"/>
                </a:lnTo>
                <a:lnTo>
                  <a:pt x="141" y="155"/>
                </a:lnTo>
                <a:lnTo>
                  <a:pt x="145" y="164"/>
                </a:lnTo>
                <a:lnTo>
                  <a:pt x="153" y="174"/>
                </a:lnTo>
                <a:lnTo>
                  <a:pt x="153" y="174"/>
                </a:lnTo>
                <a:lnTo>
                  <a:pt x="157" y="170"/>
                </a:lnTo>
                <a:lnTo>
                  <a:pt x="158" y="164"/>
                </a:lnTo>
                <a:lnTo>
                  <a:pt x="158" y="155"/>
                </a:lnTo>
                <a:lnTo>
                  <a:pt x="158" y="155"/>
                </a:lnTo>
                <a:lnTo>
                  <a:pt x="160" y="80"/>
                </a:lnTo>
                <a:lnTo>
                  <a:pt x="164" y="10"/>
                </a:lnTo>
                <a:lnTo>
                  <a:pt x="164" y="10"/>
                </a:lnTo>
                <a:lnTo>
                  <a:pt x="176" y="6"/>
                </a:lnTo>
                <a:lnTo>
                  <a:pt x="183" y="6"/>
                </a:lnTo>
                <a:lnTo>
                  <a:pt x="204" y="10"/>
                </a:lnTo>
                <a:lnTo>
                  <a:pt x="204" y="10"/>
                </a:lnTo>
                <a:lnTo>
                  <a:pt x="202" y="67"/>
                </a:lnTo>
                <a:lnTo>
                  <a:pt x="198" y="126"/>
                </a:lnTo>
                <a:lnTo>
                  <a:pt x="198" y="12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98"/>
          <p:cNvSpPr>
            <a:spLocks noEditPoints="1"/>
          </p:cNvSpPr>
          <p:nvPr/>
        </p:nvSpPr>
        <p:spPr bwMode="auto">
          <a:xfrm>
            <a:off x="8094790" y="259531"/>
            <a:ext cx="564800" cy="746892"/>
          </a:xfrm>
          <a:custGeom>
            <a:avLst/>
            <a:gdLst/>
            <a:ahLst/>
            <a:cxnLst>
              <a:cxn ang="0">
                <a:pos x="118" y="65"/>
              </a:cxn>
              <a:cxn ang="0">
                <a:pos x="145" y="88"/>
              </a:cxn>
              <a:cxn ang="0">
                <a:pos x="168" y="202"/>
              </a:cxn>
              <a:cxn ang="0">
                <a:pos x="42" y="237"/>
              </a:cxn>
              <a:cxn ang="0">
                <a:pos x="10" y="178"/>
              </a:cxn>
              <a:cxn ang="0">
                <a:pos x="53" y="159"/>
              </a:cxn>
              <a:cxn ang="0">
                <a:pos x="107" y="178"/>
              </a:cxn>
              <a:cxn ang="0">
                <a:pos x="67" y="117"/>
              </a:cxn>
              <a:cxn ang="0">
                <a:pos x="25" y="54"/>
              </a:cxn>
              <a:cxn ang="0">
                <a:pos x="107" y="0"/>
              </a:cxn>
              <a:cxn ang="0">
                <a:pos x="153" y="25"/>
              </a:cxn>
              <a:cxn ang="0">
                <a:pos x="57" y="33"/>
              </a:cxn>
              <a:cxn ang="0">
                <a:pos x="82" y="100"/>
              </a:cxn>
              <a:cxn ang="0">
                <a:pos x="130" y="189"/>
              </a:cxn>
              <a:cxn ang="0">
                <a:pos x="57" y="174"/>
              </a:cxn>
              <a:cxn ang="0">
                <a:pos x="52" y="218"/>
              </a:cxn>
              <a:cxn ang="0">
                <a:pos x="160" y="197"/>
              </a:cxn>
              <a:cxn ang="0">
                <a:pos x="149" y="101"/>
              </a:cxn>
              <a:cxn ang="0">
                <a:pos x="99" y="40"/>
              </a:cxn>
              <a:cxn ang="0">
                <a:pos x="154" y="29"/>
              </a:cxn>
              <a:cxn ang="0">
                <a:pos x="52" y="21"/>
              </a:cxn>
              <a:cxn ang="0">
                <a:pos x="46" y="29"/>
              </a:cxn>
              <a:cxn ang="0">
                <a:pos x="38" y="37"/>
              </a:cxn>
              <a:cxn ang="0">
                <a:pos x="32" y="46"/>
              </a:cxn>
              <a:cxn ang="0">
                <a:pos x="109" y="50"/>
              </a:cxn>
              <a:cxn ang="0">
                <a:pos x="118" y="50"/>
              </a:cxn>
              <a:cxn ang="0">
                <a:pos x="99" y="54"/>
              </a:cxn>
              <a:cxn ang="0">
                <a:pos x="132" y="50"/>
              </a:cxn>
              <a:cxn ang="0">
                <a:pos x="44" y="48"/>
              </a:cxn>
              <a:cxn ang="0">
                <a:pos x="48" y="54"/>
              </a:cxn>
              <a:cxn ang="0">
                <a:pos x="50" y="67"/>
              </a:cxn>
              <a:cxn ang="0">
                <a:pos x="53" y="82"/>
              </a:cxn>
              <a:cxn ang="0">
                <a:pos x="36" y="86"/>
              </a:cxn>
              <a:cxn ang="0">
                <a:pos x="46" y="98"/>
              </a:cxn>
              <a:cxn ang="0">
                <a:pos x="53" y="105"/>
              </a:cxn>
              <a:cxn ang="0">
                <a:pos x="67" y="107"/>
              </a:cxn>
              <a:cxn ang="0">
                <a:pos x="71" y="113"/>
              </a:cxn>
              <a:cxn ang="0">
                <a:pos x="71" y="113"/>
              </a:cxn>
              <a:cxn ang="0">
                <a:pos x="101" y="117"/>
              </a:cxn>
              <a:cxn ang="0">
                <a:pos x="116" y="121"/>
              </a:cxn>
              <a:cxn ang="0">
                <a:pos x="118" y="132"/>
              </a:cxn>
              <a:cxn ang="0">
                <a:pos x="128" y="141"/>
              </a:cxn>
              <a:cxn ang="0">
                <a:pos x="124" y="151"/>
              </a:cxn>
              <a:cxn ang="0">
                <a:pos x="133" y="153"/>
              </a:cxn>
              <a:cxn ang="0">
                <a:pos x="133" y="162"/>
              </a:cxn>
              <a:cxn ang="0">
                <a:pos x="15" y="178"/>
              </a:cxn>
              <a:cxn ang="0">
                <a:pos x="15" y="178"/>
              </a:cxn>
              <a:cxn ang="0">
                <a:pos x="113" y="182"/>
              </a:cxn>
              <a:cxn ang="0">
                <a:pos x="11" y="185"/>
              </a:cxn>
              <a:cxn ang="0">
                <a:pos x="105" y="187"/>
              </a:cxn>
              <a:cxn ang="0">
                <a:pos x="8" y="197"/>
              </a:cxn>
              <a:cxn ang="0">
                <a:pos x="15" y="199"/>
              </a:cxn>
              <a:cxn ang="0">
                <a:pos x="25" y="204"/>
              </a:cxn>
              <a:cxn ang="0">
                <a:pos x="32" y="212"/>
              </a:cxn>
              <a:cxn ang="0">
                <a:pos x="31" y="223"/>
              </a:cxn>
              <a:cxn ang="0">
                <a:pos x="29" y="223"/>
              </a:cxn>
              <a:cxn ang="0">
                <a:pos x="34" y="229"/>
              </a:cxn>
              <a:cxn ang="0">
                <a:pos x="44" y="227"/>
              </a:cxn>
              <a:cxn ang="0">
                <a:pos x="53" y="229"/>
              </a:cxn>
            </a:cxnLst>
            <a:rect l="0" t="0" r="r" b="b"/>
            <a:pathLst>
              <a:path w="183" h="242">
                <a:moveTo>
                  <a:pt x="162" y="27"/>
                </a:moveTo>
                <a:lnTo>
                  <a:pt x="162" y="27"/>
                </a:lnTo>
                <a:lnTo>
                  <a:pt x="156" y="39"/>
                </a:lnTo>
                <a:lnTo>
                  <a:pt x="151" y="50"/>
                </a:lnTo>
                <a:lnTo>
                  <a:pt x="151" y="50"/>
                </a:lnTo>
                <a:lnTo>
                  <a:pt x="139" y="60"/>
                </a:lnTo>
                <a:lnTo>
                  <a:pt x="132" y="63"/>
                </a:lnTo>
                <a:lnTo>
                  <a:pt x="126" y="65"/>
                </a:lnTo>
                <a:lnTo>
                  <a:pt x="126" y="65"/>
                </a:lnTo>
                <a:lnTo>
                  <a:pt x="118" y="65"/>
                </a:lnTo>
                <a:lnTo>
                  <a:pt x="114" y="61"/>
                </a:lnTo>
                <a:lnTo>
                  <a:pt x="109" y="58"/>
                </a:lnTo>
                <a:lnTo>
                  <a:pt x="105" y="58"/>
                </a:lnTo>
                <a:lnTo>
                  <a:pt x="101" y="60"/>
                </a:lnTo>
                <a:lnTo>
                  <a:pt x="101" y="60"/>
                </a:lnTo>
                <a:lnTo>
                  <a:pt x="103" y="65"/>
                </a:lnTo>
                <a:lnTo>
                  <a:pt x="109" y="69"/>
                </a:lnTo>
                <a:lnTo>
                  <a:pt x="122" y="75"/>
                </a:lnTo>
                <a:lnTo>
                  <a:pt x="122" y="75"/>
                </a:lnTo>
                <a:lnTo>
                  <a:pt x="145" y="88"/>
                </a:lnTo>
                <a:lnTo>
                  <a:pt x="156" y="96"/>
                </a:lnTo>
                <a:lnTo>
                  <a:pt x="166" y="105"/>
                </a:lnTo>
                <a:lnTo>
                  <a:pt x="174" y="117"/>
                </a:lnTo>
                <a:lnTo>
                  <a:pt x="179" y="130"/>
                </a:lnTo>
                <a:lnTo>
                  <a:pt x="183" y="143"/>
                </a:lnTo>
                <a:lnTo>
                  <a:pt x="183" y="162"/>
                </a:lnTo>
                <a:lnTo>
                  <a:pt x="183" y="162"/>
                </a:lnTo>
                <a:lnTo>
                  <a:pt x="179" y="180"/>
                </a:lnTo>
                <a:lnTo>
                  <a:pt x="174" y="191"/>
                </a:lnTo>
                <a:lnTo>
                  <a:pt x="168" y="202"/>
                </a:lnTo>
                <a:lnTo>
                  <a:pt x="160" y="214"/>
                </a:lnTo>
                <a:lnTo>
                  <a:pt x="149" y="225"/>
                </a:lnTo>
                <a:lnTo>
                  <a:pt x="135" y="233"/>
                </a:lnTo>
                <a:lnTo>
                  <a:pt x="118" y="237"/>
                </a:lnTo>
                <a:lnTo>
                  <a:pt x="118" y="237"/>
                </a:lnTo>
                <a:lnTo>
                  <a:pt x="101" y="241"/>
                </a:lnTo>
                <a:lnTo>
                  <a:pt x="80" y="242"/>
                </a:lnTo>
                <a:lnTo>
                  <a:pt x="59" y="241"/>
                </a:lnTo>
                <a:lnTo>
                  <a:pt x="50" y="241"/>
                </a:lnTo>
                <a:lnTo>
                  <a:pt x="42" y="237"/>
                </a:lnTo>
                <a:lnTo>
                  <a:pt x="42" y="237"/>
                </a:lnTo>
                <a:lnTo>
                  <a:pt x="19" y="225"/>
                </a:lnTo>
                <a:lnTo>
                  <a:pt x="19" y="225"/>
                </a:lnTo>
                <a:lnTo>
                  <a:pt x="8" y="216"/>
                </a:lnTo>
                <a:lnTo>
                  <a:pt x="2" y="208"/>
                </a:lnTo>
                <a:lnTo>
                  <a:pt x="0" y="202"/>
                </a:lnTo>
                <a:lnTo>
                  <a:pt x="0" y="202"/>
                </a:lnTo>
                <a:lnTo>
                  <a:pt x="2" y="193"/>
                </a:lnTo>
                <a:lnTo>
                  <a:pt x="4" y="185"/>
                </a:lnTo>
                <a:lnTo>
                  <a:pt x="10" y="178"/>
                </a:lnTo>
                <a:lnTo>
                  <a:pt x="11" y="170"/>
                </a:lnTo>
                <a:lnTo>
                  <a:pt x="11" y="170"/>
                </a:lnTo>
                <a:lnTo>
                  <a:pt x="25" y="166"/>
                </a:lnTo>
                <a:lnTo>
                  <a:pt x="36" y="162"/>
                </a:lnTo>
                <a:lnTo>
                  <a:pt x="36" y="162"/>
                </a:lnTo>
                <a:lnTo>
                  <a:pt x="42" y="159"/>
                </a:lnTo>
                <a:lnTo>
                  <a:pt x="46" y="157"/>
                </a:lnTo>
                <a:lnTo>
                  <a:pt x="50" y="157"/>
                </a:lnTo>
                <a:lnTo>
                  <a:pt x="50" y="157"/>
                </a:lnTo>
                <a:lnTo>
                  <a:pt x="53" y="159"/>
                </a:lnTo>
                <a:lnTo>
                  <a:pt x="59" y="162"/>
                </a:lnTo>
                <a:lnTo>
                  <a:pt x="67" y="172"/>
                </a:lnTo>
                <a:lnTo>
                  <a:pt x="67" y="172"/>
                </a:lnTo>
                <a:lnTo>
                  <a:pt x="78" y="182"/>
                </a:lnTo>
                <a:lnTo>
                  <a:pt x="84" y="185"/>
                </a:lnTo>
                <a:lnTo>
                  <a:pt x="92" y="187"/>
                </a:lnTo>
                <a:lnTo>
                  <a:pt x="92" y="187"/>
                </a:lnTo>
                <a:lnTo>
                  <a:pt x="97" y="185"/>
                </a:lnTo>
                <a:lnTo>
                  <a:pt x="103" y="182"/>
                </a:lnTo>
                <a:lnTo>
                  <a:pt x="107" y="178"/>
                </a:lnTo>
                <a:lnTo>
                  <a:pt x="111" y="172"/>
                </a:lnTo>
                <a:lnTo>
                  <a:pt x="113" y="164"/>
                </a:lnTo>
                <a:lnTo>
                  <a:pt x="113" y="159"/>
                </a:lnTo>
                <a:lnTo>
                  <a:pt x="113" y="151"/>
                </a:lnTo>
                <a:lnTo>
                  <a:pt x="111" y="145"/>
                </a:lnTo>
                <a:lnTo>
                  <a:pt x="111" y="145"/>
                </a:lnTo>
                <a:lnTo>
                  <a:pt x="103" y="134"/>
                </a:lnTo>
                <a:lnTo>
                  <a:pt x="93" y="126"/>
                </a:lnTo>
                <a:lnTo>
                  <a:pt x="82" y="121"/>
                </a:lnTo>
                <a:lnTo>
                  <a:pt x="67" y="117"/>
                </a:lnTo>
                <a:lnTo>
                  <a:pt x="67" y="117"/>
                </a:lnTo>
                <a:lnTo>
                  <a:pt x="57" y="113"/>
                </a:lnTo>
                <a:lnTo>
                  <a:pt x="50" y="109"/>
                </a:lnTo>
                <a:lnTo>
                  <a:pt x="42" y="103"/>
                </a:lnTo>
                <a:lnTo>
                  <a:pt x="34" y="96"/>
                </a:lnTo>
                <a:lnTo>
                  <a:pt x="29" y="86"/>
                </a:lnTo>
                <a:lnTo>
                  <a:pt x="25" y="77"/>
                </a:lnTo>
                <a:lnTo>
                  <a:pt x="25" y="65"/>
                </a:lnTo>
                <a:lnTo>
                  <a:pt x="25" y="54"/>
                </a:lnTo>
                <a:lnTo>
                  <a:pt x="25" y="54"/>
                </a:lnTo>
                <a:lnTo>
                  <a:pt x="27" y="42"/>
                </a:lnTo>
                <a:lnTo>
                  <a:pt x="31" y="35"/>
                </a:lnTo>
                <a:lnTo>
                  <a:pt x="38" y="27"/>
                </a:lnTo>
                <a:lnTo>
                  <a:pt x="44" y="20"/>
                </a:lnTo>
                <a:lnTo>
                  <a:pt x="53" y="14"/>
                </a:lnTo>
                <a:lnTo>
                  <a:pt x="63" y="8"/>
                </a:lnTo>
                <a:lnTo>
                  <a:pt x="72" y="4"/>
                </a:lnTo>
                <a:lnTo>
                  <a:pt x="84" y="2"/>
                </a:lnTo>
                <a:lnTo>
                  <a:pt x="95" y="0"/>
                </a:lnTo>
                <a:lnTo>
                  <a:pt x="107" y="0"/>
                </a:lnTo>
                <a:lnTo>
                  <a:pt x="116" y="2"/>
                </a:lnTo>
                <a:lnTo>
                  <a:pt x="128" y="4"/>
                </a:lnTo>
                <a:lnTo>
                  <a:pt x="137" y="8"/>
                </a:lnTo>
                <a:lnTo>
                  <a:pt x="147" y="12"/>
                </a:lnTo>
                <a:lnTo>
                  <a:pt x="154" y="20"/>
                </a:lnTo>
                <a:lnTo>
                  <a:pt x="162" y="27"/>
                </a:lnTo>
                <a:lnTo>
                  <a:pt x="162" y="27"/>
                </a:lnTo>
                <a:close/>
                <a:moveTo>
                  <a:pt x="154" y="29"/>
                </a:moveTo>
                <a:lnTo>
                  <a:pt x="154" y="29"/>
                </a:lnTo>
                <a:lnTo>
                  <a:pt x="153" y="25"/>
                </a:lnTo>
                <a:lnTo>
                  <a:pt x="151" y="23"/>
                </a:lnTo>
                <a:lnTo>
                  <a:pt x="141" y="16"/>
                </a:lnTo>
                <a:lnTo>
                  <a:pt x="130" y="12"/>
                </a:lnTo>
                <a:lnTo>
                  <a:pt x="118" y="8"/>
                </a:lnTo>
                <a:lnTo>
                  <a:pt x="118" y="8"/>
                </a:lnTo>
                <a:lnTo>
                  <a:pt x="103" y="8"/>
                </a:lnTo>
                <a:lnTo>
                  <a:pt x="90" y="10"/>
                </a:lnTo>
                <a:lnTo>
                  <a:pt x="76" y="16"/>
                </a:lnTo>
                <a:lnTo>
                  <a:pt x="65" y="23"/>
                </a:lnTo>
                <a:lnTo>
                  <a:pt x="57" y="33"/>
                </a:lnTo>
                <a:lnTo>
                  <a:pt x="53" y="46"/>
                </a:lnTo>
                <a:lnTo>
                  <a:pt x="53" y="60"/>
                </a:lnTo>
                <a:lnTo>
                  <a:pt x="55" y="67"/>
                </a:lnTo>
                <a:lnTo>
                  <a:pt x="57" y="75"/>
                </a:lnTo>
                <a:lnTo>
                  <a:pt x="57" y="75"/>
                </a:lnTo>
                <a:lnTo>
                  <a:pt x="63" y="80"/>
                </a:lnTo>
                <a:lnTo>
                  <a:pt x="69" y="88"/>
                </a:lnTo>
                <a:lnTo>
                  <a:pt x="76" y="96"/>
                </a:lnTo>
                <a:lnTo>
                  <a:pt x="82" y="100"/>
                </a:lnTo>
                <a:lnTo>
                  <a:pt x="82" y="100"/>
                </a:lnTo>
                <a:lnTo>
                  <a:pt x="111" y="111"/>
                </a:lnTo>
                <a:lnTo>
                  <a:pt x="111" y="111"/>
                </a:lnTo>
                <a:lnTo>
                  <a:pt x="120" y="117"/>
                </a:lnTo>
                <a:lnTo>
                  <a:pt x="128" y="124"/>
                </a:lnTo>
                <a:lnTo>
                  <a:pt x="135" y="134"/>
                </a:lnTo>
                <a:lnTo>
                  <a:pt x="139" y="145"/>
                </a:lnTo>
                <a:lnTo>
                  <a:pt x="143" y="157"/>
                </a:lnTo>
                <a:lnTo>
                  <a:pt x="141" y="168"/>
                </a:lnTo>
                <a:lnTo>
                  <a:pt x="137" y="180"/>
                </a:lnTo>
                <a:lnTo>
                  <a:pt x="130" y="189"/>
                </a:lnTo>
                <a:lnTo>
                  <a:pt x="130" y="189"/>
                </a:lnTo>
                <a:lnTo>
                  <a:pt x="120" y="193"/>
                </a:lnTo>
                <a:lnTo>
                  <a:pt x="109" y="197"/>
                </a:lnTo>
                <a:lnTo>
                  <a:pt x="97" y="197"/>
                </a:lnTo>
                <a:lnTo>
                  <a:pt x="86" y="195"/>
                </a:lnTo>
                <a:lnTo>
                  <a:pt x="86" y="195"/>
                </a:lnTo>
                <a:lnTo>
                  <a:pt x="80" y="193"/>
                </a:lnTo>
                <a:lnTo>
                  <a:pt x="74" y="189"/>
                </a:lnTo>
                <a:lnTo>
                  <a:pt x="65" y="182"/>
                </a:lnTo>
                <a:lnTo>
                  <a:pt x="57" y="174"/>
                </a:lnTo>
                <a:lnTo>
                  <a:pt x="48" y="168"/>
                </a:lnTo>
                <a:lnTo>
                  <a:pt x="48" y="168"/>
                </a:lnTo>
                <a:lnTo>
                  <a:pt x="36" y="178"/>
                </a:lnTo>
                <a:lnTo>
                  <a:pt x="31" y="185"/>
                </a:lnTo>
                <a:lnTo>
                  <a:pt x="29" y="193"/>
                </a:lnTo>
                <a:lnTo>
                  <a:pt x="29" y="193"/>
                </a:lnTo>
                <a:lnTo>
                  <a:pt x="29" y="199"/>
                </a:lnTo>
                <a:lnTo>
                  <a:pt x="32" y="202"/>
                </a:lnTo>
                <a:lnTo>
                  <a:pt x="40" y="210"/>
                </a:lnTo>
                <a:lnTo>
                  <a:pt x="52" y="218"/>
                </a:lnTo>
                <a:lnTo>
                  <a:pt x="61" y="222"/>
                </a:lnTo>
                <a:lnTo>
                  <a:pt x="61" y="222"/>
                </a:lnTo>
                <a:lnTo>
                  <a:pt x="78" y="227"/>
                </a:lnTo>
                <a:lnTo>
                  <a:pt x="97" y="229"/>
                </a:lnTo>
                <a:lnTo>
                  <a:pt x="116" y="227"/>
                </a:lnTo>
                <a:lnTo>
                  <a:pt x="124" y="225"/>
                </a:lnTo>
                <a:lnTo>
                  <a:pt x="132" y="222"/>
                </a:lnTo>
                <a:lnTo>
                  <a:pt x="132" y="222"/>
                </a:lnTo>
                <a:lnTo>
                  <a:pt x="145" y="212"/>
                </a:lnTo>
                <a:lnTo>
                  <a:pt x="160" y="197"/>
                </a:lnTo>
                <a:lnTo>
                  <a:pt x="166" y="187"/>
                </a:lnTo>
                <a:lnTo>
                  <a:pt x="170" y="178"/>
                </a:lnTo>
                <a:lnTo>
                  <a:pt x="174" y="168"/>
                </a:lnTo>
                <a:lnTo>
                  <a:pt x="175" y="159"/>
                </a:lnTo>
                <a:lnTo>
                  <a:pt x="175" y="159"/>
                </a:lnTo>
                <a:lnTo>
                  <a:pt x="174" y="143"/>
                </a:lnTo>
                <a:lnTo>
                  <a:pt x="170" y="130"/>
                </a:lnTo>
                <a:lnTo>
                  <a:pt x="166" y="119"/>
                </a:lnTo>
                <a:lnTo>
                  <a:pt x="158" y="109"/>
                </a:lnTo>
                <a:lnTo>
                  <a:pt x="149" y="101"/>
                </a:lnTo>
                <a:lnTo>
                  <a:pt x="139" y="94"/>
                </a:lnTo>
                <a:lnTo>
                  <a:pt x="118" y="82"/>
                </a:lnTo>
                <a:lnTo>
                  <a:pt x="118" y="82"/>
                </a:lnTo>
                <a:lnTo>
                  <a:pt x="101" y="73"/>
                </a:lnTo>
                <a:lnTo>
                  <a:pt x="93" y="65"/>
                </a:lnTo>
                <a:lnTo>
                  <a:pt x="90" y="60"/>
                </a:lnTo>
                <a:lnTo>
                  <a:pt x="90" y="60"/>
                </a:lnTo>
                <a:lnTo>
                  <a:pt x="92" y="54"/>
                </a:lnTo>
                <a:lnTo>
                  <a:pt x="93" y="46"/>
                </a:lnTo>
                <a:lnTo>
                  <a:pt x="99" y="40"/>
                </a:lnTo>
                <a:lnTo>
                  <a:pt x="103" y="37"/>
                </a:lnTo>
                <a:lnTo>
                  <a:pt x="103" y="37"/>
                </a:lnTo>
                <a:lnTo>
                  <a:pt x="114" y="35"/>
                </a:lnTo>
                <a:lnTo>
                  <a:pt x="126" y="37"/>
                </a:lnTo>
                <a:lnTo>
                  <a:pt x="147" y="42"/>
                </a:lnTo>
                <a:lnTo>
                  <a:pt x="147" y="42"/>
                </a:lnTo>
                <a:lnTo>
                  <a:pt x="153" y="37"/>
                </a:lnTo>
                <a:lnTo>
                  <a:pt x="154" y="33"/>
                </a:lnTo>
                <a:lnTo>
                  <a:pt x="154" y="29"/>
                </a:lnTo>
                <a:lnTo>
                  <a:pt x="154" y="29"/>
                </a:lnTo>
                <a:close/>
                <a:moveTo>
                  <a:pt x="52" y="21"/>
                </a:moveTo>
                <a:lnTo>
                  <a:pt x="52" y="21"/>
                </a:lnTo>
                <a:lnTo>
                  <a:pt x="59" y="18"/>
                </a:lnTo>
                <a:lnTo>
                  <a:pt x="63" y="16"/>
                </a:lnTo>
                <a:lnTo>
                  <a:pt x="63" y="12"/>
                </a:lnTo>
                <a:lnTo>
                  <a:pt x="63" y="12"/>
                </a:lnTo>
                <a:lnTo>
                  <a:pt x="55" y="16"/>
                </a:lnTo>
                <a:lnTo>
                  <a:pt x="52" y="18"/>
                </a:lnTo>
                <a:lnTo>
                  <a:pt x="52" y="21"/>
                </a:lnTo>
                <a:lnTo>
                  <a:pt x="52" y="21"/>
                </a:lnTo>
                <a:close/>
                <a:moveTo>
                  <a:pt x="46" y="29"/>
                </a:moveTo>
                <a:lnTo>
                  <a:pt x="46" y="29"/>
                </a:lnTo>
                <a:lnTo>
                  <a:pt x="52" y="29"/>
                </a:lnTo>
                <a:lnTo>
                  <a:pt x="55" y="27"/>
                </a:lnTo>
                <a:lnTo>
                  <a:pt x="59" y="25"/>
                </a:lnTo>
                <a:lnTo>
                  <a:pt x="61" y="21"/>
                </a:lnTo>
                <a:lnTo>
                  <a:pt x="61" y="21"/>
                </a:lnTo>
                <a:lnTo>
                  <a:pt x="52" y="23"/>
                </a:lnTo>
                <a:lnTo>
                  <a:pt x="48" y="25"/>
                </a:lnTo>
                <a:lnTo>
                  <a:pt x="46" y="29"/>
                </a:lnTo>
                <a:lnTo>
                  <a:pt x="46" y="29"/>
                </a:lnTo>
                <a:close/>
                <a:moveTo>
                  <a:pt x="38" y="37"/>
                </a:moveTo>
                <a:lnTo>
                  <a:pt x="38" y="37"/>
                </a:lnTo>
                <a:lnTo>
                  <a:pt x="44" y="35"/>
                </a:lnTo>
                <a:lnTo>
                  <a:pt x="48" y="33"/>
                </a:lnTo>
                <a:lnTo>
                  <a:pt x="48" y="33"/>
                </a:lnTo>
                <a:lnTo>
                  <a:pt x="44" y="31"/>
                </a:lnTo>
                <a:lnTo>
                  <a:pt x="40" y="31"/>
                </a:lnTo>
                <a:lnTo>
                  <a:pt x="38" y="33"/>
                </a:lnTo>
                <a:lnTo>
                  <a:pt x="38" y="37"/>
                </a:lnTo>
                <a:lnTo>
                  <a:pt x="38" y="37"/>
                </a:lnTo>
                <a:close/>
                <a:moveTo>
                  <a:pt x="32" y="46"/>
                </a:moveTo>
                <a:lnTo>
                  <a:pt x="32" y="46"/>
                </a:lnTo>
                <a:lnTo>
                  <a:pt x="44" y="44"/>
                </a:lnTo>
                <a:lnTo>
                  <a:pt x="48" y="42"/>
                </a:lnTo>
                <a:lnTo>
                  <a:pt x="50" y="39"/>
                </a:lnTo>
                <a:lnTo>
                  <a:pt x="50" y="39"/>
                </a:lnTo>
                <a:lnTo>
                  <a:pt x="40" y="40"/>
                </a:lnTo>
                <a:lnTo>
                  <a:pt x="34" y="42"/>
                </a:lnTo>
                <a:lnTo>
                  <a:pt x="32" y="46"/>
                </a:lnTo>
                <a:lnTo>
                  <a:pt x="32" y="46"/>
                </a:lnTo>
                <a:close/>
                <a:moveTo>
                  <a:pt x="109" y="54"/>
                </a:moveTo>
                <a:lnTo>
                  <a:pt x="109" y="54"/>
                </a:lnTo>
                <a:lnTo>
                  <a:pt x="113" y="52"/>
                </a:lnTo>
                <a:lnTo>
                  <a:pt x="116" y="50"/>
                </a:lnTo>
                <a:lnTo>
                  <a:pt x="118" y="46"/>
                </a:lnTo>
                <a:lnTo>
                  <a:pt x="118" y="44"/>
                </a:lnTo>
                <a:lnTo>
                  <a:pt x="118" y="44"/>
                </a:lnTo>
                <a:lnTo>
                  <a:pt x="113" y="46"/>
                </a:lnTo>
                <a:lnTo>
                  <a:pt x="109" y="50"/>
                </a:lnTo>
                <a:lnTo>
                  <a:pt x="109" y="54"/>
                </a:lnTo>
                <a:lnTo>
                  <a:pt x="109" y="54"/>
                </a:lnTo>
                <a:close/>
                <a:moveTo>
                  <a:pt x="118" y="56"/>
                </a:moveTo>
                <a:lnTo>
                  <a:pt x="118" y="56"/>
                </a:lnTo>
                <a:lnTo>
                  <a:pt x="126" y="52"/>
                </a:lnTo>
                <a:lnTo>
                  <a:pt x="130" y="46"/>
                </a:lnTo>
                <a:lnTo>
                  <a:pt x="130" y="46"/>
                </a:lnTo>
                <a:lnTo>
                  <a:pt x="126" y="44"/>
                </a:lnTo>
                <a:lnTo>
                  <a:pt x="122" y="46"/>
                </a:lnTo>
                <a:lnTo>
                  <a:pt x="118" y="50"/>
                </a:lnTo>
                <a:lnTo>
                  <a:pt x="118" y="56"/>
                </a:lnTo>
                <a:lnTo>
                  <a:pt x="118" y="56"/>
                </a:lnTo>
                <a:close/>
                <a:moveTo>
                  <a:pt x="99" y="54"/>
                </a:moveTo>
                <a:lnTo>
                  <a:pt x="99" y="54"/>
                </a:lnTo>
                <a:lnTo>
                  <a:pt x="105" y="50"/>
                </a:lnTo>
                <a:lnTo>
                  <a:pt x="109" y="44"/>
                </a:lnTo>
                <a:lnTo>
                  <a:pt x="109" y="44"/>
                </a:lnTo>
                <a:lnTo>
                  <a:pt x="103" y="48"/>
                </a:lnTo>
                <a:lnTo>
                  <a:pt x="99" y="54"/>
                </a:lnTo>
                <a:lnTo>
                  <a:pt x="99" y="54"/>
                </a:lnTo>
                <a:close/>
                <a:moveTo>
                  <a:pt x="126" y="58"/>
                </a:moveTo>
                <a:lnTo>
                  <a:pt x="126" y="58"/>
                </a:lnTo>
                <a:lnTo>
                  <a:pt x="130" y="58"/>
                </a:lnTo>
                <a:lnTo>
                  <a:pt x="132" y="56"/>
                </a:lnTo>
                <a:lnTo>
                  <a:pt x="135" y="54"/>
                </a:lnTo>
                <a:lnTo>
                  <a:pt x="137" y="52"/>
                </a:lnTo>
                <a:lnTo>
                  <a:pt x="137" y="52"/>
                </a:lnTo>
                <a:lnTo>
                  <a:pt x="137" y="50"/>
                </a:lnTo>
                <a:lnTo>
                  <a:pt x="135" y="48"/>
                </a:lnTo>
                <a:lnTo>
                  <a:pt x="132" y="50"/>
                </a:lnTo>
                <a:lnTo>
                  <a:pt x="128" y="54"/>
                </a:lnTo>
                <a:lnTo>
                  <a:pt x="126" y="58"/>
                </a:lnTo>
                <a:lnTo>
                  <a:pt x="126" y="58"/>
                </a:lnTo>
                <a:close/>
                <a:moveTo>
                  <a:pt x="29" y="54"/>
                </a:moveTo>
                <a:lnTo>
                  <a:pt x="29" y="54"/>
                </a:lnTo>
                <a:lnTo>
                  <a:pt x="29" y="58"/>
                </a:lnTo>
                <a:lnTo>
                  <a:pt x="29" y="58"/>
                </a:lnTo>
                <a:lnTo>
                  <a:pt x="34" y="58"/>
                </a:lnTo>
                <a:lnTo>
                  <a:pt x="36" y="54"/>
                </a:lnTo>
                <a:lnTo>
                  <a:pt x="44" y="48"/>
                </a:lnTo>
                <a:lnTo>
                  <a:pt x="44" y="48"/>
                </a:lnTo>
                <a:lnTo>
                  <a:pt x="36" y="50"/>
                </a:lnTo>
                <a:lnTo>
                  <a:pt x="29" y="54"/>
                </a:lnTo>
                <a:lnTo>
                  <a:pt x="29" y="54"/>
                </a:lnTo>
                <a:close/>
                <a:moveTo>
                  <a:pt x="31" y="67"/>
                </a:moveTo>
                <a:lnTo>
                  <a:pt x="31" y="67"/>
                </a:lnTo>
                <a:lnTo>
                  <a:pt x="42" y="63"/>
                </a:lnTo>
                <a:lnTo>
                  <a:pt x="48" y="60"/>
                </a:lnTo>
                <a:lnTo>
                  <a:pt x="48" y="58"/>
                </a:lnTo>
                <a:lnTo>
                  <a:pt x="48" y="54"/>
                </a:lnTo>
                <a:lnTo>
                  <a:pt x="48" y="54"/>
                </a:lnTo>
                <a:lnTo>
                  <a:pt x="36" y="60"/>
                </a:lnTo>
                <a:lnTo>
                  <a:pt x="32" y="63"/>
                </a:lnTo>
                <a:lnTo>
                  <a:pt x="31" y="67"/>
                </a:lnTo>
                <a:lnTo>
                  <a:pt x="31" y="67"/>
                </a:lnTo>
                <a:close/>
                <a:moveTo>
                  <a:pt x="38" y="77"/>
                </a:moveTo>
                <a:lnTo>
                  <a:pt x="38" y="77"/>
                </a:lnTo>
                <a:lnTo>
                  <a:pt x="46" y="75"/>
                </a:lnTo>
                <a:lnTo>
                  <a:pt x="48" y="71"/>
                </a:lnTo>
                <a:lnTo>
                  <a:pt x="50" y="67"/>
                </a:lnTo>
                <a:lnTo>
                  <a:pt x="50" y="67"/>
                </a:lnTo>
                <a:lnTo>
                  <a:pt x="46" y="67"/>
                </a:lnTo>
                <a:lnTo>
                  <a:pt x="42" y="69"/>
                </a:lnTo>
                <a:lnTo>
                  <a:pt x="38" y="77"/>
                </a:lnTo>
                <a:lnTo>
                  <a:pt x="38" y="77"/>
                </a:lnTo>
                <a:close/>
                <a:moveTo>
                  <a:pt x="40" y="92"/>
                </a:moveTo>
                <a:lnTo>
                  <a:pt x="40" y="92"/>
                </a:lnTo>
                <a:lnTo>
                  <a:pt x="48" y="86"/>
                </a:lnTo>
                <a:lnTo>
                  <a:pt x="53" y="82"/>
                </a:lnTo>
                <a:lnTo>
                  <a:pt x="53" y="82"/>
                </a:lnTo>
                <a:lnTo>
                  <a:pt x="53" y="80"/>
                </a:lnTo>
                <a:lnTo>
                  <a:pt x="52" y="79"/>
                </a:lnTo>
                <a:lnTo>
                  <a:pt x="46" y="80"/>
                </a:lnTo>
                <a:lnTo>
                  <a:pt x="42" y="86"/>
                </a:lnTo>
                <a:lnTo>
                  <a:pt x="40" y="92"/>
                </a:lnTo>
                <a:lnTo>
                  <a:pt x="40" y="92"/>
                </a:lnTo>
                <a:close/>
                <a:moveTo>
                  <a:pt x="34" y="86"/>
                </a:moveTo>
                <a:lnTo>
                  <a:pt x="34" y="86"/>
                </a:lnTo>
                <a:lnTo>
                  <a:pt x="36" y="86"/>
                </a:lnTo>
                <a:lnTo>
                  <a:pt x="36" y="86"/>
                </a:lnTo>
                <a:lnTo>
                  <a:pt x="38" y="84"/>
                </a:lnTo>
                <a:lnTo>
                  <a:pt x="36" y="84"/>
                </a:lnTo>
                <a:lnTo>
                  <a:pt x="36" y="84"/>
                </a:lnTo>
                <a:lnTo>
                  <a:pt x="36" y="84"/>
                </a:lnTo>
                <a:lnTo>
                  <a:pt x="34" y="84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close/>
                <a:moveTo>
                  <a:pt x="46" y="98"/>
                </a:moveTo>
                <a:lnTo>
                  <a:pt x="46" y="98"/>
                </a:lnTo>
                <a:lnTo>
                  <a:pt x="53" y="94"/>
                </a:lnTo>
                <a:lnTo>
                  <a:pt x="59" y="90"/>
                </a:lnTo>
                <a:lnTo>
                  <a:pt x="59" y="90"/>
                </a:lnTo>
                <a:lnTo>
                  <a:pt x="57" y="88"/>
                </a:lnTo>
                <a:lnTo>
                  <a:pt x="55" y="88"/>
                </a:lnTo>
                <a:lnTo>
                  <a:pt x="52" y="90"/>
                </a:lnTo>
                <a:lnTo>
                  <a:pt x="46" y="98"/>
                </a:lnTo>
                <a:lnTo>
                  <a:pt x="46" y="98"/>
                </a:lnTo>
                <a:close/>
                <a:moveTo>
                  <a:pt x="53" y="105"/>
                </a:moveTo>
                <a:lnTo>
                  <a:pt x="53" y="105"/>
                </a:lnTo>
                <a:lnTo>
                  <a:pt x="61" y="101"/>
                </a:lnTo>
                <a:lnTo>
                  <a:pt x="67" y="96"/>
                </a:lnTo>
                <a:lnTo>
                  <a:pt x="67" y="96"/>
                </a:lnTo>
                <a:lnTo>
                  <a:pt x="63" y="94"/>
                </a:lnTo>
                <a:lnTo>
                  <a:pt x="59" y="96"/>
                </a:lnTo>
                <a:lnTo>
                  <a:pt x="55" y="100"/>
                </a:lnTo>
                <a:lnTo>
                  <a:pt x="53" y="105"/>
                </a:lnTo>
                <a:lnTo>
                  <a:pt x="53" y="105"/>
                </a:lnTo>
                <a:close/>
                <a:moveTo>
                  <a:pt x="67" y="107"/>
                </a:moveTo>
                <a:lnTo>
                  <a:pt x="67" y="107"/>
                </a:lnTo>
                <a:lnTo>
                  <a:pt x="71" y="105"/>
                </a:lnTo>
                <a:lnTo>
                  <a:pt x="74" y="103"/>
                </a:lnTo>
                <a:lnTo>
                  <a:pt x="74" y="103"/>
                </a:lnTo>
                <a:lnTo>
                  <a:pt x="72" y="101"/>
                </a:lnTo>
                <a:lnTo>
                  <a:pt x="71" y="101"/>
                </a:lnTo>
                <a:lnTo>
                  <a:pt x="67" y="103"/>
                </a:lnTo>
                <a:lnTo>
                  <a:pt x="67" y="107"/>
                </a:lnTo>
                <a:lnTo>
                  <a:pt x="67" y="107"/>
                </a:lnTo>
                <a:close/>
                <a:moveTo>
                  <a:pt x="71" y="113"/>
                </a:moveTo>
                <a:lnTo>
                  <a:pt x="71" y="113"/>
                </a:lnTo>
                <a:lnTo>
                  <a:pt x="74" y="113"/>
                </a:lnTo>
                <a:lnTo>
                  <a:pt x="78" y="113"/>
                </a:lnTo>
                <a:lnTo>
                  <a:pt x="78" y="113"/>
                </a:lnTo>
                <a:lnTo>
                  <a:pt x="78" y="109"/>
                </a:lnTo>
                <a:lnTo>
                  <a:pt x="76" y="107"/>
                </a:lnTo>
                <a:lnTo>
                  <a:pt x="74" y="107"/>
                </a:lnTo>
                <a:lnTo>
                  <a:pt x="74" y="107"/>
                </a:lnTo>
                <a:lnTo>
                  <a:pt x="72" y="109"/>
                </a:lnTo>
                <a:lnTo>
                  <a:pt x="71" y="111"/>
                </a:lnTo>
                <a:lnTo>
                  <a:pt x="71" y="113"/>
                </a:lnTo>
                <a:lnTo>
                  <a:pt x="71" y="113"/>
                </a:lnTo>
                <a:close/>
                <a:moveTo>
                  <a:pt x="95" y="121"/>
                </a:moveTo>
                <a:lnTo>
                  <a:pt x="95" y="121"/>
                </a:lnTo>
                <a:lnTo>
                  <a:pt x="99" y="122"/>
                </a:lnTo>
                <a:lnTo>
                  <a:pt x="103" y="122"/>
                </a:lnTo>
                <a:lnTo>
                  <a:pt x="107" y="121"/>
                </a:lnTo>
                <a:lnTo>
                  <a:pt x="109" y="115"/>
                </a:lnTo>
                <a:lnTo>
                  <a:pt x="109" y="115"/>
                </a:lnTo>
                <a:lnTo>
                  <a:pt x="105" y="117"/>
                </a:lnTo>
                <a:lnTo>
                  <a:pt x="101" y="117"/>
                </a:lnTo>
                <a:lnTo>
                  <a:pt x="97" y="119"/>
                </a:lnTo>
                <a:lnTo>
                  <a:pt x="95" y="121"/>
                </a:lnTo>
                <a:lnTo>
                  <a:pt x="95" y="121"/>
                </a:lnTo>
                <a:close/>
                <a:moveTo>
                  <a:pt x="105" y="128"/>
                </a:moveTo>
                <a:lnTo>
                  <a:pt x="105" y="128"/>
                </a:lnTo>
                <a:lnTo>
                  <a:pt x="109" y="128"/>
                </a:lnTo>
                <a:lnTo>
                  <a:pt x="111" y="128"/>
                </a:lnTo>
                <a:lnTo>
                  <a:pt x="118" y="124"/>
                </a:lnTo>
                <a:lnTo>
                  <a:pt x="118" y="124"/>
                </a:lnTo>
                <a:lnTo>
                  <a:pt x="116" y="121"/>
                </a:lnTo>
                <a:lnTo>
                  <a:pt x="116" y="121"/>
                </a:lnTo>
                <a:lnTo>
                  <a:pt x="113" y="121"/>
                </a:lnTo>
                <a:lnTo>
                  <a:pt x="105" y="128"/>
                </a:lnTo>
                <a:lnTo>
                  <a:pt x="105" y="128"/>
                </a:lnTo>
                <a:close/>
                <a:moveTo>
                  <a:pt x="111" y="132"/>
                </a:moveTo>
                <a:lnTo>
                  <a:pt x="111" y="132"/>
                </a:lnTo>
                <a:lnTo>
                  <a:pt x="113" y="136"/>
                </a:lnTo>
                <a:lnTo>
                  <a:pt x="114" y="136"/>
                </a:lnTo>
                <a:lnTo>
                  <a:pt x="116" y="134"/>
                </a:lnTo>
                <a:lnTo>
                  <a:pt x="118" y="132"/>
                </a:lnTo>
                <a:lnTo>
                  <a:pt x="118" y="132"/>
                </a:lnTo>
                <a:lnTo>
                  <a:pt x="114" y="130"/>
                </a:lnTo>
                <a:lnTo>
                  <a:pt x="111" y="132"/>
                </a:lnTo>
                <a:lnTo>
                  <a:pt x="111" y="132"/>
                </a:lnTo>
                <a:close/>
                <a:moveTo>
                  <a:pt x="116" y="143"/>
                </a:moveTo>
                <a:lnTo>
                  <a:pt x="116" y="143"/>
                </a:lnTo>
                <a:lnTo>
                  <a:pt x="120" y="143"/>
                </a:lnTo>
                <a:lnTo>
                  <a:pt x="122" y="143"/>
                </a:lnTo>
                <a:lnTo>
                  <a:pt x="128" y="141"/>
                </a:lnTo>
                <a:lnTo>
                  <a:pt x="128" y="141"/>
                </a:lnTo>
                <a:lnTo>
                  <a:pt x="128" y="138"/>
                </a:lnTo>
                <a:lnTo>
                  <a:pt x="126" y="136"/>
                </a:lnTo>
                <a:lnTo>
                  <a:pt x="124" y="136"/>
                </a:lnTo>
                <a:lnTo>
                  <a:pt x="122" y="136"/>
                </a:lnTo>
                <a:lnTo>
                  <a:pt x="118" y="140"/>
                </a:lnTo>
                <a:lnTo>
                  <a:pt x="116" y="143"/>
                </a:lnTo>
                <a:lnTo>
                  <a:pt x="116" y="143"/>
                </a:lnTo>
                <a:close/>
                <a:moveTo>
                  <a:pt x="118" y="151"/>
                </a:moveTo>
                <a:lnTo>
                  <a:pt x="118" y="151"/>
                </a:lnTo>
                <a:lnTo>
                  <a:pt x="124" y="151"/>
                </a:lnTo>
                <a:lnTo>
                  <a:pt x="126" y="149"/>
                </a:lnTo>
                <a:lnTo>
                  <a:pt x="126" y="145"/>
                </a:lnTo>
                <a:lnTo>
                  <a:pt x="126" y="145"/>
                </a:lnTo>
                <a:lnTo>
                  <a:pt x="122" y="147"/>
                </a:lnTo>
                <a:lnTo>
                  <a:pt x="118" y="151"/>
                </a:lnTo>
                <a:lnTo>
                  <a:pt x="118" y="151"/>
                </a:lnTo>
                <a:close/>
                <a:moveTo>
                  <a:pt x="118" y="159"/>
                </a:moveTo>
                <a:lnTo>
                  <a:pt x="118" y="159"/>
                </a:lnTo>
                <a:lnTo>
                  <a:pt x="126" y="157"/>
                </a:lnTo>
                <a:lnTo>
                  <a:pt x="133" y="153"/>
                </a:lnTo>
                <a:lnTo>
                  <a:pt x="133" y="153"/>
                </a:lnTo>
                <a:lnTo>
                  <a:pt x="128" y="153"/>
                </a:lnTo>
                <a:lnTo>
                  <a:pt x="126" y="155"/>
                </a:lnTo>
                <a:lnTo>
                  <a:pt x="118" y="159"/>
                </a:lnTo>
                <a:lnTo>
                  <a:pt x="118" y="159"/>
                </a:lnTo>
                <a:close/>
                <a:moveTo>
                  <a:pt x="118" y="170"/>
                </a:moveTo>
                <a:lnTo>
                  <a:pt x="118" y="170"/>
                </a:lnTo>
                <a:lnTo>
                  <a:pt x="128" y="168"/>
                </a:lnTo>
                <a:lnTo>
                  <a:pt x="132" y="166"/>
                </a:lnTo>
                <a:lnTo>
                  <a:pt x="133" y="162"/>
                </a:lnTo>
                <a:lnTo>
                  <a:pt x="133" y="162"/>
                </a:lnTo>
                <a:lnTo>
                  <a:pt x="132" y="161"/>
                </a:lnTo>
                <a:lnTo>
                  <a:pt x="132" y="161"/>
                </a:lnTo>
                <a:lnTo>
                  <a:pt x="128" y="164"/>
                </a:lnTo>
                <a:lnTo>
                  <a:pt x="122" y="164"/>
                </a:lnTo>
                <a:lnTo>
                  <a:pt x="120" y="166"/>
                </a:lnTo>
                <a:lnTo>
                  <a:pt x="118" y="170"/>
                </a:lnTo>
                <a:lnTo>
                  <a:pt x="118" y="170"/>
                </a:lnTo>
                <a:close/>
                <a:moveTo>
                  <a:pt x="15" y="178"/>
                </a:moveTo>
                <a:lnTo>
                  <a:pt x="15" y="178"/>
                </a:lnTo>
                <a:lnTo>
                  <a:pt x="23" y="178"/>
                </a:lnTo>
                <a:lnTo>
                  <a:pt x="32" y="176"/>
                </a:lnTo>
                <a:lnTo>
                  <a:pt x="38" y="170"/>
                </a:lnTo>
                <a:lnTo>
                  <a:pt x="38" y="168"/>
                </a:lnTo>
                <a:lnTo>
                  <a:pt x="38" y="164"/>
                </a:lnTo>
                <a:lnTo>
                  <a:pt x="38" y="164"/>
                </a:lnTo>
                <a:lnTo>
                  <a:pt x="25" y="170"/>
                </a:lnTo>
                <a:lnTo>
                  <a:pt x="19" y="172"/>
                </a:lnTo>
                <a:lnTo>
                  <a:pt x="15" y="178"/>
                </a:lnTo>
                <a:lnTo>
                  <a:pt x="15" y="178"/>
                </a:lnTo>
                <a:close/>
                <a:moveTo>
                  <a:pt x="113" y="182"/>
                </a:moveTo>
                <a:lnTo>
                  <a:pt x="113" y="182"/>
                </a:lnTo>
                <a:lnTo>
                  <a:pt x="122" y="182"/>
                </a:lnTo>
                <a:lnTo>
                  <a:pt x="122" y="182"/>
                </a:lnTo>
                <a:lnTo>
                  <a:pt x="124" y="178"/>
                </a:lnTo>
                <a:lnTo>
                  <a:pt x="128" y="172"/>
                </a:lnTo>
                <a:lnTo>
                  <a:pt x="128" y="172"/>
                </a:lnTo>
                <a:lnTo>
                  <a:pt x="120" y="176"/>
                </a:lnTo>
                <a:lnTo>
                  <a:pt x="116" y="178"/>
                </a:lnTo>
                <a:lnTo>
                  <a:pt x="113" y="182"/>
                </a:lnTo>
                <a:lnTo>
                  <a:pt x="113" y="182"/>
                </a:lnTo>
                <a:close/>
                <a:moveTo>
                  <a:pt x="11" y="187"/>
                </a:moveTo>
                <a:lnTo>
                  <a:pt x="11" y="187"/>
                </a:lnTo>
                <a:lnTo>
                  <a:pt x="19" y="185"/>
                </a:lnTo>
                <a:lnTo>
                  <a:pt x="25" y="183"/>
                </a:lnTo>
                <a:lnTo>
                  <a:pt x="25" y="183"/>
                </a:lnTo>
                <a:lnTo>
                  <a:pt x="23" y="182"/>
                </a:lnTo>
                <a:lnTo>
                  <a:pt x="17" y="182"/>
                </a:lnTo>
                <a:lnTo>
                  <a:pt x="13" y="183"/>
                </a:lnTo>
                <a:lnTo>
                  <a:pt x="11" y="185"/>
                </a:lnTo>
                <a:lnTo>
                  <a:pt x="11" y="187"/>
                </a:lnTo>
                <a:lnTo>
                  <a:pt x="11" y="187"/>
                </a:lnTo>
                <a:close/>
                <a:moveTo>
                  <a:pt x="105" y="187"/>
                </a:moveTo>
                <a:lnTo>
                  <a:pt x="105" y="187"/>
                </a:lnTo>
                <a:lnTo>
                  <a:pt x="111" y="185"/>
                </a:lnTo>
                <a:lnTo>
                  <a:pt x="111" y="185"/>
                </a:lnTo>
                <a:lnTo>
                  <a:pt x="111" y="183"/>
                </a:lnTo>
                <a:lnTo>
                  <a:pt x="107" y="182"/>
                </a:lnTo>
                <a:lnTo>
                  <a:pt x="105" y="183"/>
                </a:lnTo>
                <a:lnTo>
                  <a:pt x="105" y="187"/>
                </a:lnTo>
                <a:lnTo>
                  <a:pt x="105" y="187"/>
                </a:lnTo>
                <a:close/>
                <a:moveTo>
                  <a:pt x="8" y="197"/>
                </a:moveTo>
                <a:lnTo>
                  <a:pt x="8" y="197"/>
                </a:lnTo>
                <a:lnTo>
                  <a:pt x="15" y="195"/>
                </a:lnTo>
                <a:lnTo>
                  <a:pt x="19" y="191"/>
                </a:lnTo>
                <a:lnTo>
                  <a:pt x="21" y="189"/>
                </a:lnTo>
                <a:lnTo>
                  <a:pt x="21" y="189"/>
                </a:lnTo>
                <a:lnTo>
                  <a:pt x="11" y="191"/>
                </a:lnTo>
                <a:lnTo>
                  <a:pt x="8" y="193"/>
                </a:lnTo>
                <a:lnTo>
                  <a:pt x="8" y="197"/>
                </a:lnTo>
                <a:lnTo>
                  <a:pt x="8" y="197"/>
                </a:lnTo>
                <a:close/>
                <a:moveTo>
                  <a:pt x="10" y="204"/>
                </a:moveTo>
                <a:lnTo>
                  <a:pt x="10" y="204"/>
                </a:lnTo>
                <a:lnTo>
                  <a:pt x="13" y="202"/>
                </a:lnTo>
                <a:lnTo>
                  <a:pt x="17" y="201"/>
                </a:lnTo>
                <a:lnTo>
                  <a:pt x="21" y="201"/>
                </a:lnTo>
                <a:lnTo>
                  <a:pt x="23" y="197"/>
                </a:lnTo>
                <a:lnTo>
                  <a:pt x="23" y="197"/>
                </a:lnTo>
                <a:lnTo>
                  <a:pt x="19" y="197"/>
                </a:lnTo>
                <a:lnTo>
                  <a:pt x="15" y="199"/>
                </a:lnTo>
                <a:lnTo>
                  <a:pt x="11" y="202"/>
                </a:lnTo>
                <a:lnTo>
                  <a:pt x="10" y="204"/>
                </a:lnTo>
                <a:lnTo>
                  <a:pt x="10" y="204"/>
                </a:lnTo>
                <a:close/>
                <a:moveTo>
                  <a:pt x="11" y="208"/>
                </a:moveTo>
                <a:lnTo>
                  <a:pt x="11" y="208"/>
                </a:lnTo>
                <a:lnTo>
                  <a:pt x="11" y="210"/>
                </a:lnTo>
                <a:lnTo>
                  <a:pt x="13" y="212"/>
                </a:lnTo>
                <a:lnTo>
                  <a:pt x="13" y="212"/>
                </a:lnTo>
                <a:lnTo>
                  <a:pt x="19" y="208"/>
                </a:lnTo>
                <a:lnTo>
                  <a:pt x="25" y="204"/>
                </a:lnTo>
                <a:lnTo>
                  <a:pt x="25" y="204"/>
                </a:lnTo>
                <a:lnTo>
                  <a:pt x="23" y="204"/>
                </a:lnTo>
                <a:lnTo>
                  <a:pt x="19" y="204"/>
                </a:lnTo>
                <a:lnTo>
                  <a:pt x="11" y="208"/>
                </a:lnTo>
                <a:lnTo>
                  <a:pt x="11" y="208"/>
                </a:lnTo>
                <a:close/>
                <a:moveTo>
                  <a:pt x="19" y="216"/>
                </a:moveTo>
                <a:lnTo>
                  <a:pt x="19" y="216"/>
                </a:lnTo>
                <a:lnTo>
                  <a:pt x="23" y="218"/>
                </a:lnTo>
                <a:lnTo>
                  <a:pt x="27" y="218"/>
                </a:lnTo>
                <a:lnTo>
                  <a:pt x="32" y="212"/>
                </a:lnTo>
                <a:lnTo>
                  <a:pt x="32" y="212"/>
                </a:lnTo>
                <a:lnTo>
                  <a:pt x="31" y="210"/>
                </a:lnTo>
                <a:lnTo>
                  <a:pt x="29" y="210"/>
                </a:lnTo>
                <a:lnTo>
                  <a:pt x="25" y="210"/>
                </a:lnTo>
                <a:lnTo>
                  <a:pt x="21" y="212"/>
                </a:lnTo>
                <a:lnTo>
                  <a:pt x="19" y="216"/>
                </a:lnTo>
                <a:lnTo>
                  <a:pt x="19" y="216"/>
                </a:lnTo>
                <a:close/>
                <a:moveTo>
                  <a:pt x="29" y="223"/>
                </a:moveTo>
                <a:lnTo>
                  <a:pt x="29" y="223"/>
                </a:lnTo>
                <a:lnTo>
                  <a:pt x="31" y="223"/>
                </a:lnTo>
                <a:lnTo>
                  <a:pt x="32" y="223"/>
                </a:lnTo>
                <a:lnTo>
                  <a:pt x="32" y="223"/>
                </a:lnTo>
                <a:lnTo>
                  <a:pt x="36" y="220"/>
                </a:lnTo>
                <a:lnTo>
                  <a:pt x="36" y="218"/>
                </a:lnTo>
                <a:lnTo>
                  <a:pt x="34" y="216"/>
                </a:lnTo>
                <a:lnTo>
                  <a:pt x="34" y="216"/>
                </a:lnTo>
                <a:lnTo>
                  <a:pt x="31" y="220"/>
                </a:lnTo>
                <a:lnTo>
                  <a:pt x="29" y="222"/>
                </a:lnTo>
                <a:lnTo>
                  <a:pt x="29" y="223"/>
                </a:lnTo>
                <a:lnTo>
                  <a:pt x="29" y="223"/>
                </a:lnTo>
                <a:close/>
                <a:moveTo>
                  <a:pt x="34" y="229"/>
                </a:moveTo>
                <a:lnTo>
                  <a:pt x="34" y="229"/>
                </a:lnTo>
                <a:lnTo>
                  <a:pt x="44" y="223"/>
                </a:lnTo>
                <a:lnTo>
                  <a:pt x="44" y="223"/>
                </a:lnTo>
                <a:lnTo>
                  <a:pt x="42" y="222"/>
                </a:lnTo>
                <a:lnTo>
                  <a:pt x="38" y="220"/>
                </a:lnTo>
                <a:lnTo>
                  <a:pt x="38" y="220"/>
                </a:lnTo>
                <a:lnTo>
                  <a:pt x="36" y="223"/>
                </a:lnTo>
                <a:lnTo>
                  <a:pt x="34" y="227"/>
                </a:lnTo>
                <a:lnTo>
                  <a:pt x="34" y="229"/>
                </a:lnTo>
                <a:lnTo>
                  <a:pt x="34" y="229"/>
                </a:lnTo>
                <a:close/>
                <a:moveTo>
                  <a:pt x="42" y="231"/>
                </a:moveTo>
                <a:lnTo>
                  <a:pt x="42" y="231"/>
                </a:lnTo>
                <a:lnTo>
                  <a:pt x="44" y="231"/>
                </a:lnTo>
                <a:lnTo>
                  <a:pt x="46" y="231"/>
                </a:lnTo>
                <a:lnTo>
                  <a:pt x="46" y="231"/>
                </a:lnTo>
                <a:lnTo>
                  <a:pt x="48" y="229"/>
                </a:lnTo>
                <a:lnTo>
                  <a:pt x="48" y="225"/>
                </a:lnTo>
                <a:lnTo>
                  <a:pt x="48" y="225"/>
                </a:lnTo>
                <a:lnTo>
                  <a:pt x="44" y="227"/>
                </a:lnTo>
                <a:lnTo>
                  <a:pt x="42" y="229"/>
                </a:lnTo>
                <a:lnTo>
                  <a:pt x="42" y="231"/>
                </a:lnTo>
                <a:lnTo>
                  <a:pt x="42" y="231"/>
                </a:lnTo>
                <a:close/>
                <a:moveTo>
                  <a:pt x="50" y="235"/>
                </a:moveTo>
                <a:lnTo>
                  <a:pt x="50" y="235"/>
                </a:lnTo>
                <a:lnTo>
                  <a:pt x="52" y="235"/>
                </a:lnTo>
                <a:lnTo>
                  <a:pt x="53" y="233"/>
                </a:lnTo>
                <a:lnTo>
                  <a:pt x="55" y="229"/>
                </a:lnTo>
                <a:lnTo>
                  <a:pt x="55" y="229"/>
                </a:lnTo>
                <a:lnTo>
                  <a:pt x="53" y="229"/>
                </a:lnTo>
                <a:lnTo>
                  <a:pt x="52" y="227"/>
                </a:lnTo>
                <a:lnTo>
                  <a:pt x="52" y="227"/>
                </a:lnTo>
                <a:lnTo>
                  <a:pt x="50" y="231"/>
                </a:lnTo>
                <a:lnTo>
                  <a:pt x="50" y="235"/>
                </a:lnTo>
                <a:lnTo>
                  <a:pt x="50" y="2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96"/>
          <p:cNvSpPr>
            <a:spLocks noEditPoints="1"/>
          </p:cNvSpPr>
          <p:nvPr/>
        </p:nvSpPr>
        <p:spPr bwMode="auto">
          <a:xfrm>
            <a:off x="5896513" y="307983"/>
            <a:ext cx="574784" cy="649990"/>
          </a:xfrm>
          <a:custGeom>
            <a:avLst/>
            <a:gdLst/>
            <a:ahLst/>
            <a:cxnLst>
              <a:cxn ang="0">
                <a:pos x="128" y="29"/>
              </a:cxn>
              <a:cxn ang="0">
                <a:pos x="71" y="0"/>
              </a:cxn>
              <a:cxn ang="0">
                <a:pos x="2" y="54"/>
              </a:cxn>
              <a:cxn ang="0">
                <a:pos x="31" y="242"/>
              </a:cxn>
              <a:cxn ang="0">
                <a:pos x="101" y="237"/>
              </a:cxn>
              <a:cxn ang="0">
                <a:pos x="204" y="210"/>
              </a:cxn>
              <a:cxn ang="0">
                <a:pos x="210" y="4"/>
              </a:cxn>
              <a:cxn ang="0">
                <a:pos x="145" y="117"/>
              </a:cxn>
              <a:cxn ang="0">
                <a:pos x="149" y="155"/>
              </a:cxn>
              <a:cxn ang="0">
                <a:pos x="141" y="128"/>
              </a:cxn>
              <a:cxn ang="0">
                <a:pos x="139" y="111"/>
              </a:cxn>
              <a:cxn ang="0">
                <a:pos x="141" y="103"/>
              </a:cxn>
              <a:cxn ang="0">
                <a:pos x="141" y="59"/>
              </a:cxn>
              <a:cxn ang="0">
                <a:pos x="136" y="44"/>
              </a:cxn>
              <a:cxn ang="0">
                <a:pos x="137" y="56"/>
              </a:cxn>
              <a:cxn ang="0">
                <a:pos x="23" y="151"/>
              </a:cxn>
              <a:cxn ang="0">
                <a:pos x="6" y="181"/>
              </a:cxn>
              <a:cxn ang="0">
                <a:pos x="15" y="143"/>
              </a:cxn>
              <a:cxn ang="0">
                <a:pos x="15" y="143"/>
              </a:cxn>
              <a:cxn ang="0">
                <a:pos x="25" y="115"/>
              </a:cxn>
              <a:cxn ang="0">
                <a:pos x="36" y="88"/>
              </a:cxn>
              <a:cxn ang="0">
                <a:pos x="35" y="58"/>
              </a:cxn>
              <a:cxn ang="0">
                <a:pos x="38" y="48"/>
              </a:cxn>
              <a:cxn ang="0">
                <a:pos x="27" y="33"/>
              </a:cxn>
              <a:cxn ang="0">
                <a:pos x="8" y="82"/>
              </a:cxn>
              <a:cxn ang="0">
                <a:pos x="33" y="14"/>
              </a:cxn>
              <a:cxn ang="0">
                <a:pos x="33" y="19"/>
              </a:cxn>
              <a:cxn ang="0">
                <a:pos x="17" y="31"/>
              </a:cxn>
              <a:cxn ang="0">
                <a:pos x="10" y="56"/>
              </a:cxn>
              <a:cxn ang="0">
                <a:pos x="6" y="101"/>
              </a:cxn>
              <a:cxn ang="0">
                <a:pos x="4" y="122"/>
              </a:cxn>
              <a:cxn ang="0">
                <a:pos x="6" y="149"/>
              </a:cxn>
              <a:cxn ang="0">
                <a:pos x="10" y="160"/>
              </a:cxn>
              <a:cxn ang="0">
                <a:pos x="8" y="197"/>
              </a:cxn>
              <a:cxn ang="0">
                <a:pos x="29" y="227"/>
              </a:cxn>
              <a:cxn ang="0">
                <a:pos x="31" y="237"/>
              </a:cxn>
              <a:cxn ang="0">
                <a:pos x="29" y="220"/>
              </a:cxn>
              <a:cxn ang="0">
                <a:pos x="27" y="187"/>
              </a:cxn>
              <a:cxn ang="0">
                <a:pos x="19" y="181"/>
              </a:cxn>
              <a:cxn ang="0">
                <a:pos x="27" y="176"/>
              </a:cxn>
              <a:cxn ang="0">
                <a:pos x="40" y="237"/>
              </a:cxn>
              <a:cxn ang="0">
                <a:pos x="46" y="221"/>
              </a:cxn>
              <a:cxn ang="0">
                <a:pos x="67" y="220"/>
              </a:cxn>
              <a:cxn ang="0">
                <a:pos x="88" y="138"/>
              </a:cxn>
              <a:cxn ang="0">
                <a:pos x="94" y="145"/>
              </a:cxn>
              <a:cxn ang="0">
                <a:pos x="90" y="160"/>
              </a:cxn>
              <a:cxn ang="0">
                <a:pos x="94" y="166"/>
              </a:cxn>
              <a:cxn ang="0">
                <a:pos x="92" y="185"/>
              </a:cxn>
              <a:cxn ang="0">
                <a:pos x="105" y="183"/>
              </a:cxn>
              <a:cxn ang="0">
                <a:pos x="97" y="210"/>
              </a:cxn>
              <a:cxn ang="0">
                <a:pos x="136" y="235"/>
              </a:cxn>
              <a:cxn ang="0">
                <a:pos x="139" y="220"/>
              </a:cxn>
              <a:cxn ang="0">
                <a:pos x="162" y="218"/>
              </a:cxn>
              <a:cxn ang="0">
                <a:pos x="168" y="227"/>
              </a:cxn>
              <a:cxn ang="0">
                <a:pos x="183" y="225"/>
              </a:cxn>
              <a:cxn ang="0">
                <a:pos x="198" y="126"/>
              </a:cxn>
              <a:cxn ang="0">
                <a:pos x="132" y="204"/>
              </a:cxn>
              <a:cxn ang="0">
                <a:pos x="75" y="82"/>
              </a:cxn>
              <a:cxn ang="0">
                <a:pos x="67" y="212"/>
              </a:cxn>
              <a:cxn ang="0">
                <a:pos x="48" y="8"/>
              </a:cxn>
              <a:cxn ang="0">
                <a:pos x="141" y="155"/>
              </a:cxn>
              <a:cxn ang="0">
                <a:pos x="176" y="6"/>
              </a:cxn>
            </a:cxnLst>
            <a:rect l="0" t="0" r="r" b="b"/>
            <a:pathLst>
              <a:path w="214" h="242">
                <a:moveTo>
                  <a:pt x="210" y="4"/>
                </a:moveTo>
                <a:lnTo>
                  <a:pt x="210" y="4"/>
                </a:lnTo>
                <a:lnTo>
                  <a:pt x="204" y="2"/>
                </a:lnTo>
                <a:lnTo>
                  <a:pt x="195" y="2"/>
                </a:lnTo>
                <a:lnTo>
                  <a:pt x="176" y="0"/>
                </a:lnTo>
                <a:lnTo>
                  <a:pt x="176" y="0"/>
                </a:lnTo>
                <a:lnTo>
                  <a:pt x="166" y="2"/>
                </a:lnTo>
                <a:lnTo>
                  <a:pt x="160" y="4"/>
                </a:lnTo>
                <a:lnTo>
                  <a:pt x="151" y="14"/>
                </a:lnTo>
                <a:lnTo>
                  <a:pt x="151" y="14"/>
                </a:lnTo>
                <a:lnTo>
                  <a:pt x="139" y="21"/>
                </a:lnTo>
                <a:lnTo>
                  <a:pt x="128" y="29"/>
                </a:lnTo>
                <a:lnTo>
                  <a:pt x="128" y="29"/>
                </a:lnTo>
                <a:lnTo>
                  <a:pt x="128" y="61"/>
                </a:lnTo>
                <a:lnTo>
                  <a:pt x="128" y="80"/>
                </a:lnTo>
                <a:lnTo>
                  <a:pt x="126" y="96"/>
                </a:lnTo>
                <a:lnTo>
                  <a:pt x="126" y="96"/>
                </a:lnTo>
                <a:lnTo>
                  <a:pt x="118" y="75"/>
                </a:lnTo>
                <a:lnTo>
                  <a:pt x="113" y="50"/>
                </a:lnTo>
                <a:lnTo>
                  <a:pt x="107" y="25"/>
                </a:lnTo>
                <a:lnTo>
                  <a:pt x="99" y="2"/>
                </a:lnTo>
                <a:lnTo>
                  <a:pt x="99" y="2"/>
                </a:lnTo>
                <a:lnTo>
                  <a:pt x="86" y="2"/>
                </a:lnTo>
                <a:lnTo>
                  <a:pt x="71" y="0"/>
                </a:lnTo>
                <a:lnTo>
                  <a:pt x="54" y="0"/>
                </a:lnTo>
                <a:lnTo>
                  <a:pt x="38" y="0"/>
                </a:lnTo>
                <a:lnTo>
                  <a:pt x="38" y="0"/>
                </a:lnTo>
                <a:lnTo>
                  <a:pt x="31" y="10"/>
                </a:lnTo>
                <a:lnTo>
                  <a:pt x="21" y="18"/>
                </a:lnTo>
                <a:lnTo>
                  <a:pt x="21" y="18"/>
                </a:lnTo>
                <a:lnTo>
                  <a:pt x="12" y="23"/>
                </a:lnTo>
                <a:lnTo>
                  <a:pt x="6" y="27"/>
                </a:lnTo>
                <a:lnTo>
                  <a:pt x="4" y="33"/>
                </a:lnTo>
                <a:lnTo>
                  <a:pt x="4" y="33"/>
                </a:lnTo>
                <a:lnTo>
                  <a:pt x="2" y="40"/>
                </a:lnTo>
                <a:lnTo>
                  <a:pt x="2" y="54"/>
                </a:lnTo>
                <a:lnTo>
                  <a:pt x="2" y="78"/>
                </a:lnTo>
                <a:lnTo>
                  <a:pt x="2" y="78"/>
                </a:lnTo>
                <a:lnTo>
                  <a:pt x="0" y="124"/>
                </a:lnTo>
                <a:lnTo>
                  <a:pt x="0" y="124"/>
                </a:lnTo>
                <a:lnTo>
                  <a:pt x="0" y="155"/>
                </a:lnTo>
                <a:lnTo>
                  <a:pt x="0" y="183"/>
                </a:lnTo>
                <a:lnTo>
                  <a:pt x="2" y="210"/>
                </a:lnTo>
                <a:lnTo>
                  <a:pt x="2" y="237"/>
                </a:lnTo>
                <a:lnTo>
                  <a:pt x="2" y="237"/>
                </a:lnTo>
                <a:lnTo>
                  <a:pt x="8" y="240"/>
                </a:lnTo>
                <a:lnTo>
                  <a:pt x="15" y="240"/>
                </a:lnTo>
                <a:lnTo>
                  <a:pt x="31" y="242"/>
                </a:lnTo>
                <a:lnTo>
                  <a:pt x="63" y="242"/>
                </a:lnTo>
                <a:lnTo>
                  <a:pt x="63" y="242"/>
                </a:lnTo>
                <a:lnTo>
                  <a:pt x="78" y="229"/>
                </a:lnTo>
                <a:lnTo>
                  <a:pt x="78" y="229"/>
                </a:lnTo>
                <a:lnTo>
                  <a:pt x="84" y="221"/>
                </a:lnTo>
                <a:lnTo>
                  <a:pt x="86" y="218"/>
                </a:lnTo>
                <a:lnTo>
                  <a:pt x="90" y="216"/>
                </a:lnTo>
                <a:lnTo>
                  <a:pt x="90" y="216"/>
                </a:lnTo>
                <a:lnTo>
                  <a:pt x="94" y="220"/>
                </a:lnTo>
                <a:lnTo>
                  <a:pt x="97" y="225"/>
                </a:lnTo>
                <a:lnTo>
                  <a:pt x="101" y="237"/>
                </a:lnTo>
                <a:lnTo>
                  <a:pt x="101" y="237"/>
                </a:lnTo>
                <a:lnTo>
                  <a:pt x="120" y="239"/>
                </a:lnTo>
                <a:lnTo>
                  <a:pt x="141" y="240"/>
                </a:lnTo>
                <a:lnTo>
                  <a:pt x="141" y="240"/>
                </a:lnTo>
                <a:lnTo>
                  <a:pt x="158" y="242"/>
                </a:lnTo>
                <a:lnTo>
                  <a:pt x="174" y="240"/>
                </a:lnTo>
                <a:lnTo>
                  <a:pt x="174" y="240"/>
                </a:lnTo>
                <a:lnTo>
                  <a:pt x="181" y="237"/>
                </a:lnTo>
                <a:lnTo>
                  <a:pt x="189" y="231"/>
                </a:lnTo>
                <a:lnTo>
                  <a:pt x="197" y="223"/>
                </a:lnTo>
                <a:lnTo>
                  <a:pt x="202" y="218"/>
                </a:lnTo>
                <a:lnTo>
                  <a:pt x="202" y="218"/>
                </a:lnTo>
                <a:lnTo>
                  <a:pt x="204" y="210"/>
                </a:lnTo>
                <a:lnTo>
                  <a:pt x="204" y="200"/>
                </a:lnTo>
                <a:lnTo>
                  <a:pt x="204" y="180"/>
                </a:lnTo>
                <a:lnTo>
                  <a:pt x="204" y="180"/>
                </a:lnTo>
                <a:lnTo>
                  <a:pt x="204" y="119"/>
                </a:lnTo>
                <a:lnTo>
                  <a:pt x="206" y="90"/>
                </a:lnTo>
                <a:lnTo>
                  <a:pt x="210" y="63"/>
                </a:lnTo>
                <a:lnTo>
                  <a:pt x="210" y="63"/>
                </a:lnTo>
                <a:lnTo>
                  <a:pt x="212" y="31"/>
                </a:lnTo>
                <a:lnTo>
                  <a:pt x="214" y="14"/>
                </a:lnTo>
                <a:lnTo>
                  <a:pt x="212" y="8"/>
                </a:lnTo>
                <a:lnTo>
                  <a:pt x="210" y="4"/>
                </a:lnTo>
                <a:lnTo>
                  <a:pt x="210" y="4"/>
                </a:lnTo>
                <a:close/>
                <a:moveTo>
                  <a:pt x="158" y="18"/>
                </a:moveTo>
                <a:lnTo>
                  <a:pt x="158" y="18"/>
                </a:lnTo>
                <a:lnTo>
                  <a:pt x="155" y="23"/>
                </a:lnTo>
                <a:lnTo>
                  <a:pt x="149" y="29"/>
                </a:lnTo>
                <a:lnTo>
                  <a:pt x="136" y="37"/>
                </a:lnTo>
                <a:lnTo>
                  <a:pt x="136" y="37"/>
                </a:lnTo>
                <a:lnTo>
                  <a:pt x="145" y="25"/>
                </a:lnTo>
                <a:lnTo>
                  <a:pt x="151" y="21"/>
                </a:lnTo>
                <a:lnTo>
                  <a:pt x="158" y="18"/>
                </a:lnTo>
                <a:lnTo>
                  <a:pt x="158" y="18"/>
                </a:lnTo>
                <a:close/>
                <a:moveTo>
                  <a:pt x="145" y="117"/>
                </a:moveTo>
                <a:lnTo>
                  <a:pt x="145" y="117"/>
                </a:lnTo>
                <a:lnTo>
                  <a:pt x="145" y="113"/>
                </a:lnTo>
                <a:lnTo>
                  <a:pt x="147" y="111"/>
                </a:lnTo>
                <a:lnTo>
                  <a:pt x="153" y="109"/>
                </a:lnTo>
                <a:lnTo>
                  <a:pt x="153" y="109"/>
                </a:lnTo>
                <a:lnTo>
                  <a:pt x="153" y="113"/>
                </a:lnTo>
                <a:lnTo>
                  <a:pt x="153" y="113"/>
                </a:lnTo>
                <a:lnTo>
                  <a:pt x="149" y="115"/>
                </a:lnTo>
                <a:lnTo>
                  <a:pt x="145" y="117"/>
                </a:lnTo>
                <a:lnTo>
                  <a:pt x="145" y="117"/>
                </a:lnTo>
                <a:close/>
                <a:moveTo>
                  <a:pt x="151" y="155"/>
                </a:moveTo>
                <a:lnTo>
                  <a:pt x="151" y="155"/>
                </a:lnTo>
                <a:lnTo>
                  <a:pt x="149" y="155"/>
                </a:lnTo>
                <a:lnTo>
                  <a:pt x="149" y="151"/>
                </a:lnTo>
                <a:lnTo>
                  <a:pt x="149" y="149"/>
                </a:lnTo>
                <a:lnTo>
                  <a:pt x="151" y="147"/>
                </a:lnTo>
                <a:lnTo>
                  <a:pt x="151" y="147"/>
                </a:lnTo>
                <a:lnTo>
                  <a:pt x="153" y="149"/>
                </a:lnTo>
                <a:lnTo>
                  <a:pt x="153" y="151"/>
                </a:lnTo>
                <a:lnTo>
                  <a:pt x="151" y="155"/>
                </a:lnTo>
                <a:lnTo>
                  <a:pt x="151" y="155"/>
                </a:lnTo>
                <a:close/>
                <a:moveTo>
                  <a:pt x="147" y="122"/>
                </a:moveTo>
                <a:lnTo>
                  <a:pt x="147" y="122"/>
                </a:lnTo>
                <a:lnTo>
                  <a:pt x="143" y="126"/>
                </a:lnTo>
                <a:lnTo>
                  <a:pt x="141" y="128"/>
                </a:lnTo>
                <a:lnTo>
                  <a:pt x="139" y="130"/>
                </a:lnTo>
                <a:lnTo>
                  <a:pt x="139" y="130"/>
                </a:lnTo>
                <a:lnTo>
                  <a:pt x="139" y="126"/>
                </a:lnTo>
                <a:lnTo>
                  <a:pt x="139" y="124"/>
                </a:lnTo>
                <a:lnTo>
                  <a:pt x="147" y="122"/>
                </a:lnTo>
                <a:lnTo>
                  <a:pt x="147" y="122"/>
                </a:lnTo>
                <a:close/>
                <a:moveTo>
                  <a:pt x="134" y="119"/>
                </a:moveTo>
                <a:lnTo>
                  <a:pt x="134" y="119"/>
                </a:lnTo>
                <a:lnTo>
                  <a:pt x="134" y="115"/>
                </a:lnTo>
                <a:lnTo>
                  <a:pt x="136" y="113"/>
                </a:lnTo>
                <a:lnTo>
                  <a:pt x="139" y="111"/>
                </a:lnTo>
                <a:lnTo>
                  <a:pt x="139" y="111"/>
                </a:lnTo>
                <a:lnTo>
                  <a:pt x="137" y="117"/>
                </a:lnTo>
                <a:lnTo>
                  <a:pt x="134" y="119"/>
                </a:lnTo>
                <a:lnTo>
                  <a:pt x="134" y="119"/>
                </a:lnTo>
                <a:close/>
                <a:moveTo>
                  <a:pt x="141" y="103"/>
                </a:moveTo>
                <a:lnTo>
                  <a:pt x="141" y="103"/>
                </a:lnTo>
                <a:lnTo>
                  <a:pt x="145" y="96"/>
                </a:lnTo>
                <a:lnTo>
                  <a:pt x="149" y="94"/>
                </a:lnTo>
                <a:lnTo>
                  <a:pt x="153" y="92"/>
                </a:lnTo>
                <a:lnTo>
                  <a:pt x="153" y="92"/>
                </a:lnTo>
                <a:lnTo>
                  <a:pt x="153" y="98"/>
                </a:lnTo>
                <a:lnTo>
                  <a:pt x="149" y="99"/>
                </a:lnTo>
                <a:lnTo>
                  <a:pt x="141" y="103"/>
                </a:lnTo>
                <a:lnTo>
                  <a:pt x="141" y="103"/>
                </a:lnTo>
                <a:close/>
                <a:moveTo>
                  <a:pt x="145" y="84"/>
                </a:moveTo>
                <a:lnTo>
                  <a:pt x="145" y="84"/>
                </a:lnTo>
                <a:lnTo>
                  <a:pt x="147" y="80"/>
                </a:lnTo>
                <a:lnTo>
                  <a:pt x="149" y="78"/>
                </a:lnTo>
                <a:lnTo>
                  <a:pt x="155" y="77"/>
                </a:lnTo>
                <a:lnTo>
                  <a:pt x="155" y="77"/>
                </a:lnTo>
                <a:lnTo>
                  <a:pt x="153" y="80"/>
                </a:lnTo>
                <a:lnTo>
                  <a:pt x="151" y="82"/>
                </a:lnTo>
                <a:lnTo>
                  <a:pt x="145" y="84"/>
                </a:lnTo>
                <a:lnTo>
                  <a:pt x="145" y="84"/>
                </a:lnTo>
                <a:close/>
                <a:moveTo>
                  <a:pt x="141" y="59"/>
                </a:moveTo>
                <a:lnTo>
                  <a:pt x="141" y="59"/>
                </a:lnTo>
                <a:lnTo>
                  <a:pt x="147" y="52"/>
                </a:lnTo>
                <a:lnTo>
                  <a:pt x="151" y="50"/>
                </a:lnTo>
                <a:lnTo>
                  <a:pt x="155" y="50"/>
                </a:lnTo>
                <a:lnTo>
                  <a:pt x="155" y="50"/>
                </a:lnTo>
                <a:lnTo>
                  <a:pt x="153" y="54"/>
                </a:lnTo>
                <a:lnTo>
                  <a:pt x="151" y="56"/>
                </a:lnTo>
                <a:lnTo>
                  <a:pt x="141" y="59"/>
                </a:lnTo>
                <a:lnTo>
                  <a:pt x="141" y="59"/>
                </a:lnTo>
                <a:close/>
                <a:moveTo>
                  <a:pt x="137" y="42"/>
                </a:moveTo>
                <a:lnTo>
                  <a:pt x="137" y="42"/>
                </a:lnTo>
                <a:lnTo>
                  <a:pt x="136" y="44"/>
                </a:lnTo>
                <a:lnTo>
                  <a:pt x="134" y="46"/>
                </a:lnTo>
                <a:lnTo>
                  <a:pt x="134" y="46"/>
                </a:lnTo>
                <a:lnTo>
                  <a:pt x="136" y="42"/>
                </a:lnTo>
                <a:lnTo>
                  <a:pt x="137" y="42"/>
                </a:lnTo>
                <a:lnTo>
                  <a:pt x="137" y="42"/>
                </a:lnTo>
                <a:close/>
                <a:moveTo>
                  <a:pt x="137" y="56"/>
                </a:moveTo>
                <a:lnTo>
                  <a:pt x="137" y="56"/>
                </a:lnTo>
                <a:lnTo>
                  <a:pt x="136" y="58"/>
                </a:lnTo>
                <a:lnTo>
                  <a:pt x="134" y="59"/>
                </a:lnTo>
                <a:lnTo>
                  <a:pt x="134" y="59"/>
                </a:lnTo>
                <a:lnTo>
                  <a:pt x="134" y="56"/>
                </a:lnTo>
                <a:lnTo>
                  <a:pt x="137" y="56"/>
                </a:lnTo>
                <a:lnTo>
                  <a:pt x="137" y="56"/>
                </a:lnTo>
                <a:close/>
                <a:moveTo>
                  <a:pt x="137" y="84"/>
                </a:moveTo>
                <a:lnTo>
                  <a:pt x="137" y="84"/>
                </a:lnTo>
                <a:lnTo>
                  <a:pt x="136" y="88"/>
                </a:lnTo>
                <a:lnTo>
                  <a:pt x="132" y="90"/>
                </a:lnTo>
                <a:lnTo>
                  <a:pt x="132" y="90"/>
                </a:lnTo>
                <a:lnTo>
                  <a:pt x="134" y="86"/>
                </a:lnTo>
                <a:lnTo>
                  <a:pt x="137" y="84"/>
                </a:lnTo>
                <a:lnTo>
                  <a:pt x="137" y="84"/>
                </a:lnTo>
                <a:close/>
                <a:moveTo>
                  <a:pt x="14" y="164"/>
                </a:moveTo>
                <a:lnTo>
                  <a:pt x="14" y="164"/>
                </a:lnTo>
                <a:lnTo>
                  <a:pt x="23" y="151"/>
                </a:lnTo>
                <a:lnTo>
                  <a:pt x="29" y="145"/>
                </a:lnTo>
                <a:lnTo>
                  <a:pt x="36" y="139"/>
                </a:lnTo>
                <a:lnTo>
                  <a:pt x="36" y="139"/>
                </a:lnTo>
                <a:lnTo>
                  <a:pt x="36" y="143"/>
                </a:lnTo>
                <a:lnTo>
                  <a:pt x="35" y="145"/>
                </a:lnTo>
                <a:lnTo>
                  <a:pt x="29" y="149"/>
                </a:lnTo>
                <a:lnTo>
                  <a:pt x="29" y="149"/>
                </a:lnTo>
                <a:lnTo>
                  <a:pt x="21" y="159"/>
                </a:lnTo>
                <a:lnTo>
                  <a:pt x="17" y="162"/>
                </a:lnTo>
                <a:lnTo>
                  <a:pt x="14" y="164"/>
                </a:lnTo>
                <a:lnTo>
                  <a:pt x="14" y="164"/>
                </a:lnTo>
                <a:close/>
                <a:moveTo>
                  <a:pt x="6" y="181"/>
                </a:moveTo>
                <a:lnTo>
                  <a:pt x="6" y="181"/>
                </a:lnTo>
                <a:lnTo>
                  <a:pt x="8" y="176"/>
                </a:lnTo>
                <a:lnTo>
                  <a:pt x="12" y="174"/>
                </a:lnTo>
                <a:lnTo>
                  <a:pt x="15" y="170"/>
                </a:lnTo>
                <a:lnTo>
                  <a:pt x="19" y="166"/>
                </a:lnTo>
                <a:lnTo>
                  <a:pt x="19" y="166"/>
                </a:lnTo>
                <a:lnTo>
                  <a:pt x="17" y="170"/>
                </a:lnTo>
                <a:lnTo>
                  <a:pt x="15" y="176"/>
                </a:lnTo>
                <a:lnTo>
                  <a:pt x="10" y="180"/>
                </a:lnTo>
                <a:lnTo>
                  <a:pt x="6" y="181"/>
                </a:lnTo>
                <a:lnTo>
                  <a:pt x="6" y="181"/>
                </a:lnTo>
                <a:close/>
                <a:moveTo>
                  <a:pt x="15" y="143"/>
                </a:moveTo>
                <a:lnTo>
                  <a:pt x="15" y="143"/>
                </a:lnTo>
                <a:lnTo>
                  <a:pt x="17" y="138"/>
                </a:lnTo>
                <a:lnTo>
                  <a:pt x="23" y="132"/>
                </a:lnTo>
                <a:lnTo>
                  <a:pt x="29" y="126"/>
                </a:lnTo>
                <a:lnTo>
                  <a:pt x="35" y="120"/>
                </a:lnTo>
                <a:lnTo>
                  <a:pt x="35" y="120"/>
                </a:lnTo>
                <a:lnTo>
                  <a:pt x="35" y="124"/>
                </a:lnTo>
                <a:lnTo>
                  <a:pt x="35" y="128"/>
                </a:lnTo>
                <a:lnTo>
                  <a:pt x="29" y="134"/>
                </a:lnTo>
                <a:lnTo>
                  <a:pt x="21" y="138"/>
                </a:lnTo>
                <a:lnTo>
                  <a:pt x="15" y="143"/>
                </a:lnTo>
                <a:lnTo>
                  <a:pt x="15" y="143"/>
                </a:lnTo>
                <a:close/>
                <a:moveTo>
                  <a:pt x="14" y="124"/>
                </a:moveTo>
                <a:lnTo>
                  <a:pt x="14" y="124"/>
                </a:lnTo>
                <a:lnTo>
                  <a:pt x="17" y="117"/>
                </a:lnTo>
                <a:lnTo>
                  <a:pt x="23" y="111"/>
                </a:lnTo>
                <a:lnTo>
                  <a:pt x="36" y="99"/>
                </a:lnTo>
                <a:lnTo>
                  <a:pt x="36" y="99"/>
                </a:lnTo>
                <a:lnTo>
                  <a:pt x="36" y="99"/>
                </a:lnTo>
                <a:lnTo>
                  <a:pt x="36" y="101"/>
                </a:lnTo>
                <a:lnTo>
                  <a:pt x="36" y="107"/>
                </a:lnTo>
                <a:lnTo>
                  <a:pt x="36" y="107"/>
                </a:lnTo>
                <a:lnTo>
                  <a:pt x="31" y="111"/>
                </a:lnTo>
                <a:lnTo>
                  <a:pt x="25" y="115"/>
                </a:lnTo>
                <a:lnTo>
                  <a:pt x="19" y="120"/>
                </a:lnTo>
                <a:lnTo>
                  <a:pt x="14" y="124"/>
                </a:lnTo>
                <a:lnTo>
                  <a:pt x="14" y="124"/>
                </a:lnTo>
                <a:close/>
                <a:moveTo>
                  <a:pt x="14" y="105"/>
                </a:moveTo>
                <a:lnTo>
                  <a:pt x="14" y="105"/>
                </a:lnTo>
                <a:lnTo>
                  <a:pt x="23" y="90"/>
                </a:lnTo>
                <a:lnTo>
                  <a:pt x="35" y="77"/>
                </a:lnTo>
                <a:lnTo>
                  <a:pt x="35" y="77"/>
                </a:lnTo>
                <a:lnTo>
                  <a:pt x="36" y="78"/>
                </a:lnTo>
                <a:lnTo>
                  <a:pt x="36" y="80"/>
                </a:lnTo>
                <a:lnTo>
                  <a:pt x="36" y="88"/>
                </a:lnTo>
                <a:lnTo>
                  <a:pt x="36" y="88"/>
                </a:lnTo>
                <a:lnTo>
                  <a:pt x="31" y="92"/>
                </a:lnTo>
                <a:lnTo>
                  <a:pt x="25" y="98"/>
                </a:lnTo>
                <a:lnTo>
                  <a:pt x="19" y="101"/>
                </a:lnTo>
                <a:lnTo>
                  <a:pt x="14" y="105"/>
                </a:lnTo>
                <a:lnTo>
                  <a:pt x="14" y="105"/>
                </a:lnTo>
                <a:close/>
                <a:moveTo>
                  <a:pt x="17" y="80"/>
                </a:moveTo>
                <a:lnTo>
                  <a:pt x="17" y="80"/>
                </a:lnTo>
                <a:lnTo>
                  <a:pt x="19" y="75"/>
                </a:lnTo>
                <a:lnTo>
                  <a:pt x="25" y="69"/>
                </a:lnTo>
                <a:lnTo>
                  <a:pt x="31" y="63"/>
                </a:lnTo>
                <a:lnTo>
                  <a:pt x="35" y="58"/>
                </a:lnTo>
                <a:lnTo>
                  <a:pt x="35" y="58"/>
                </a:lnTo>
                <a:lnTo>
                  <a:pt x="38" y="59"/>
                </a:lnTo>
                <a:lnTo>
                  <a:pt x="38" y="59"/>
                </a:lnTo>
                <a:lnTo>
                  <a:pt x="38" y="63"/>
                </a:lnTo>
                <a:lnTo>
                  <a:pt x="35" y="65"/>
                </a:lnTo>
                <a:lnTo>
                  <a:pt x="29" y="71"/>
                </a:lnTo>
                <a:lnTo>
                  <a:pt x="23" y="75"/>
                </a:lnTo>
                <a:lnTo>
                  <a:pt x="17" y="80"/>
                </a:lnTo>
                <a:lnTo>
                  <a:pt x="17" y="80"/>
                </a:lnTo>
                <a:close/>
                <a:moveTo>
                  <a:pt x="38" y="40"/>
                </a:moveTo>
                <a:lnTo>
                  <a:pt x="38" y="40"/>
                </a:lnTo>
                <a:lnTo>
                  <a:pt x="38" y="48"/>
                </a:lnTo>
                <a:lnTo>
                  <a:pt x="38" y="48"/>
                </a:lnTo>
                <a:lnTo>
                  <a:pt x="33" y="50"/>
                </a:lnTo>
                <a:lnTo>
                  <a:pt x="27" y="54"/>
                </a:lnTo>
                <a:lnTo>
                  <a:pt x="17" y="61"/>
                </a:lnTo>
                <a:lnTo>
                  <a:pt x="17" y="61"/>
                </a:lnTo>
                <a:lnTo>
                  <a:pt x="19" y="56"/>
                </a:lnTo>
                <a:lnTo>
                  <a:pt x="25" y="50"/>
                </a:lnTo>
                <a:lnTo>
                  <a:pt x="31" y="44"/>
                </a:lnTo>
                <a:lnTo>
                  <a:pt x="38" y="40"/>
                </a:lnTo>
                <a:lnTo>
                  <a:pt x="38" y="40"/>
                </a:lnTo>
                <a:close/>
                <a:moveTo>
                  <a:pt x="19" y="42"/>
                </a:moveTo>
                <a:lnTo>
                  <a:pt x="19" y="42"/>
                </a:lnTo>
                <a:lnTo>
                  <a:pt x="27" y="33"/>
                </a:lnTo>
                <a:lnTo>
                  <a:pt x="38" y="25"/>
                </a:lnTo>
                <a:lnTo>
                  <a:pt x="38" y="25"/>
                </a:lnTo>
                <a:lnTo>
                  <a:pt x="35" y="31"/>
                </a:lnTo>
                <a:lnTo>
                  <a:pt x="31" y="35"/>
                </a:lnTo>
                <a:lnTo>
                  <a:pt x="19" y="42"/>
                </a:lnTo>
                <a:lnTo>
                  <a:pt x="19" y="42"/>
                </a:lnTo>
                <a:close/>
                <a:moveTo>
                  <a:pt x="23" y="61"/>
                </a:moveTo>
                <a:lnTo>
                  <a:pt x="23" y="61"/>
                </a:lnTo>
                <a:lnTo>
                  <a:pt x="23" y="67"/>
                </a:lnTo>
                <a:lnTo>
                  <a:pt x="17" y="73"/>
                </a:lnTo>
                <a:lnTo>
                  <a:pt x="8" y="82"/>
                </a:lnTo>
                <a:lnTo>
                  <a:pt x="8" y="82"/>
                </a:lnTo>
                <a:lnTo>
                  <a:pt x="8" y="78"/>
                </a:lnTo>
                <a:lnTo>
                  <a:pt x="8" y="75"/>
                </a:lnTo>
                <a:lnTo>
                  <a:pt x="12" y="71"/>
                </a:lnTo>
                <a:lnTo>
                  <a:pt x="19" y="67"/>
                </a:lnTo>
                <a:lnTo>
                  <a:pt x="23" y="61"/>
                </a:lnTo>
                <a:lnTo>
                  <a:pt x="23" y="61"/>
                </a:lnTo>
                <a:close/>
                <a:moveTo>
                  <a:pt x="38" y="10"/>
                </a:moveTo>
                <a:lnTo>
                  <a:pt x="38" y="10"/>
                </a:lnTo>
                <a:lnTo>
                  <a:pt x="38" y="12"/>
                </a:lnTo>
                <a:lnTo>
                  <a:pt x="36" y="14"/>
                </a:lnTo>
                <a:lnTo>
                  <a:pt x="33" y="14"/>
                </a:lnTo>
                <a:lnTo>
                  <a:pt x="33" y="14"/>
                </a:lnTo>
                <a:lnTo>
                  <a:pt x="35" y="12"/>
                </a:lnTo>
                <a:lnTo>
                  <a:pt x="38" y="10"/>
                </a:lnTo>
                <a:lnTo>
                  <a:pt x="38" y="10"/>
                </a:lnTo>
                <a:close/>
                <a:moveTo>
                  <a:pt x="21" y="23"/>
                </a:moveTo>
                <a:lnTo>
                  <a:pt x="21" y="23"/>
                </a:lnTo>
                <a:lnTo>
                  <a:pt x="17" y="27"/>
                </a:lnTo>
                <a:lnTo>
                  <a:pt x="14" y="29"/>
                </a:lnTo>
                <a:lnTo>
                  <a:pt x="14" y="29"/>
                </a:lnTo>
                <a:lnTo>
                  <a:pt x="17" y="25"/>
                </a:lnTo>
                <a:lnTo>
                  <a:pt x="21" y="23"/>
                </a:lnTo>
                <a:lnTo>
                  <a:pt x="21" y="23"/>
                </a:lnTo>
                <a:close/>
                <a:moveTo>
                  <a:pt x="33" y="19"/>
                </a:moveTo>
                <a:lnTo>
                  <a:pt x="33" y="19"/>
                </a:lnTo>
                <a:lnTo>
                  <a:pt x="35" y="21"/>
                </a:lnTo>
                <a:lnTo>
                  <a:pt x="35" y="21"/>
                </a:lnTo>
                <a:lnTo>
                  <a:pt x="35" y="21"/>
                </a:lnTo>
                <a:lnTo>
                  <a:pt x="27" y="27"/>
                </a:lnTo>
                <a:lnTo>
                  <a:pt x="21" y="35"/>
                </a:lnTo>
                <a:lnTo>
                  <a:pt x="15" y="40"/>
                </a:lnTo>
                <a:lnTo>
                  <a:pt x="8" y="46"/>
                </a:lnTo>
                <a:lnTo>
                  <a:pt x="8" y="46"/>
                </a:lnTo>
                <a:lnTo>
                  <a:pt x="10" y="40"/>
                </a:lnTo>
                <a:lnTo>
                  <a:pt x="12" y="37"/>
                </a:lnTo>
                <a:lnTo>
                  <a:pt x="17" y="31"/>
                </a:lnTo>
                <a:lnTo>
                  <a:pt x="25" y="25"/>
                </a:lnTo>
                <a:lnTo>
                  <a:pt x="33" y="19"/>
                </a:lnTo>
                <a:lnTo>
                  <a:pt x="33" y="19"/>
                </a:lnTo>
                <a:close/>
                <a:moveTo>
                  <a:pt x="15" y="52"/>
                </a:moveTo>
                <a:lnTo>
                  <a:pt x="15" y="52"/>
                </a:lnTo>
                <a:lnTo>
                  <a:pt x="15" y="54"/>
                </a:lnTo>
                <a:lnTo>
                  <a:pt x="14" y="58"/>
                </a:lnTo>
                <a:lnTo>
                  <a:pt x="10" y="59"/>
                </a:lnTo>
                <a:lnTo>
                  <a:pt x="8" y="61"/>
                </a:lnTo>
                <a:lnTo>
                  <a:pt x="8" y="61"/>
                </a:lnTo>
                <a:lnTo>
                  <a:pt x="8" y="58"/>
                </a:lnTo>
                <a:lnTo>
                  <a:pt x="10" y="56"/>
                </a:lnTo>
                <a:lnTo>
                  <a:pt x="15" y="52"/>
                </a:lnTo>
                <a:lnTo>
                  <a:pt x="15" y="52"/>
                </a:lnTo>
                <a:close/>
                <a:moveTo>
                  <a:pt x="27" y="77"/>
                </a:moveTo>
                <a:lnTo>
                  <a:pt x="27" y="77"/>
                </a:lnTo>
                <a:lnTo>
                  <a:pt x="29" y="77"/>
                </a:lnTo>
                <a:lnTo>
                  <a:pt x="29" y="78"/>
                </a:lnTo>
                <a:lnTo>
                  <a:pt x="29" y="78"/>
                </a:lnTo>
                <a:lnTo>
                  <a:pt x="17" y="94"/>
                </a:lnTo>
                <a:lnTo>
                  <a:pt x="12" y="101"/>
                </a:lnTo>
                <a:lnTo>
                  <a:pt x="6" y="107"/>
                </a:lnTo>
                <a:lnTo>
                  <a:pt x="6" y="107"/>
                </a:lnTo>
                <a:lnTo>
                  <a:pt x="6" y="101"/>
                </a:lnTo>
                <a:lnTo>
                  <a:pt x="8" y="98"/>
                </a:lnTo>
                <a:lnTo>
                  <a:pt x="14" y="90"/>
                </a:lnTo>
                <a:lnTo>
                  <a:pt x="21" y="82"/>
                </a:lnTo>
                <a:lnTo>
                  <a:pt x="27" y="77"/>
                </a:lnTo>
                <a:lnTo>
                  <a:pt x="27" y="77"/>
                </a:lnTo>
                <a:close/>
                <a:moveTo>
                  <a:pt x="15" y="111"/>
                </a:moveTo>
                <a:lnTo>
                  <a:pt x="15" y="111"/>
                </a:lnTo>
                <a:lnTo>
                  <a:pt x="12" y="120"/>
                </a:lnTo>
                <a:lnTo>
                  <a:pt x="8" y="124"/>
                </a:lnTo>
                <a:lnTo>
                  <a:pt x="4" y="126"/>
                </a:lnTo>
                <a:lnTo>
                  <a:pt x="4" y="126"/>
                </a:lnTo>
                <a:lnTo>
                  <a:pt x="4" y="122"/>
                </a:lnTo>
                <a:lnTo>
                  <a:pt x="8" y="119"/>
                </a:lnTo>
                <a:lnTo>
                  <a:pt x="15" y="111"/>
                </a:lnTo>
                <a:lnTo>
                  <a:pt x="15" y="111"/>
                </a:lnTo>
                <a:close/>
                <a:moveTo>
                  <a:pt x="27" y="119"/>
                </a:moveTo>
                <a:lnTo>
                  <a:pt x="27" y="119"/>
                </a:lnTo>
                <a:lnTo>
                  <a:pt x="27" y="120"/>
                </a:lnTo>
                <a:lnTo>
                  <a:pt x="27" y="122"/>
                </a:lnTo>
                <a:lnTo>
                  <a:pt x="27" y="122"/>
                </a:lnTo>
                <a:lnTo>
                  <a:pt x="21" y="128"/>
                </a:lnTo>
                <a:lnTo>
                  <a:pt x="15" y="134"/>
                </a:lnTo>
                <a:lnTo>
                  <a:pt x="6" y="149"/>
                </a:lnTo>
                <a:lnTo>
                  <a:pt x="6" y="149"/>
                </a:lnTo>
                <a:lnTo>
                  <a:pt x="4" y="143"/>
                </a:lnTo>
                <a:lnTo>
                  <a:pt x="6" y="139"/>
                </a:lnTo>
                <a:lnTo>
                  <a:pt x="8" y="136"/>
                </a:lnTo>
                <a:lnTo>
                  <a:pt x="12" y="132"/>
                </a:lnTo>
                <a:lnTo>
                  <a:pt x="21" y="126"/>
                </a:lnTo>
                <a:lnTo>
                  <a:pt x="25" y="122"/>
                </a:lnTo>
                <a:lnTo>
                  <a:pt x="27" y="119"/>
                </a:lnTo>
                <a:lnTo>
                  <a:pt x="27" y="119"/>
                </a:lnTo>
                <a:close/>
                <a:moveTo>
                  <a:pt x="21" y="145"/>
                </a:moveTo>
                <a:lnTo>
                  <a:pt x="21" y="145"/>
                </a:lnTo>
                <a:lnTo>
                  <a:pt x="15" y="155"/>
                </a:lnTo>
                <a:lnTo>
                  <a:pt x="10" y="160"/>
                </a:lnTo>
                <a:lnTo>
                  <a:pt x="6" y="164"/>
                </a:lnTo>
                <a:lnTo>
                  <a:pt x="6" y="164"/>
                </a:lnTo>
                <a:lnTo>
                  <a:pt x="6" y="160"/>
                </a:lnTo>
                <a:lnTo>
                  <a:pt x="6" y="159"/>
                </a:lnTo>
                <a:lnTo>
                  <a:pt x="12" y="153"/>
                </a:lnTo>
                <a:lnTo>
                  <a:pt x="15" y="149"/>
                </a:lnTo>
                <a:lnTo>
                  <a:pt x="21" y="145"/>
                </a:lnTo>
                <a:lnTo>
                  <a:pt x="21" y="145"/>
                </a:lnTo>
                <a:close/>
                <a:moveTo>
                  <a:pt x="6" y="204"/>
                </a:moveTo>
                <a:lnTo>
                  <a:pt x="6" y="204"/>
                </a:lnTo>
                <a:lnTo>
                  <a:pt x="6" y="200"/>
                </a:lnTo>
                <a:lnTo>
                  <a:pt x="8" y="197"/>
                </a:lnTo>
                <a:lnTo>
                  <a:pt x="12" y="193"/>
                </a:lnTo>
                <a:lnTo>
                  <a:pt x="17" y="189"/>
                </a:lnTo>
                <a:lnTo>
                  <a:pt x="21" y="183"/>
                </a:lnTo>
                <a:lnTo>
                  <a:pt x="21" y="183"/>
                </a:lnTo>
                <a:lnTo>
                  <a:pt x="19" y="189"/>
                </a:lnTo>
                <a:lnTo>
                  <a:pt x="15" y="195"/>
                </a:lnTo>
                <a:lnTo>
                  <a:pt x="6" y="204"/>
                </a:lnTo>
                <a:lnTo>
                  <a:pt x="6" y="204"/>
                </a:lnTo>
                <a:close/>
                <a:moveTo>
                  <a:pt x="19" y="237"/>
                </a:moveTo>
                <a:lnTo>
                  <a:pt x="19" y="237"/>
                </a:lnTo>
                <a:lnTo>
                  <a:pt x="23" y="231"/>
                </a:lnTo>
                <a:lnTo>
                  <a:pt x="29" y="227"/>
                </a:lnTo>
                <a:lnTo>
                  <a:pt x="29" y="227"/>
                </a:lnTo>
                <a:lnTo>
                  <a:pt x="23" y="233"/>
                </a:lnTo>
                <a:lnTo>
                  <a:pt x="19" y="237"/>
                </a:lnTo>
                <a:lnTo>
                  <a:pt x="19" y="237"/>
                </a:lnTo>
                <a:close/>
                <a:moveTo>
                  <a:pt x="25" y="239"/>
                </a:moveTo>
                <a:lnTo>
                  <a:pt x="25" y="239"/>
                </a:lnTo>
                <a:lnTo>
                  <a:pt x="25" y="237"/>
                </a:lnTo>
                <a:lnTo>
                  <a:pt x="27" y="235"/>
                </a:lnTo>
                <a:lnTo>
                  <a:pt x="29" y="233"/>
                </a:lnTo>
                <a:lnTo>
                  <a:pt x="29" y="233"/>
                </a:lnTo>
                <a:lnTo>
                  <a:pt x="31" y="235"/>
                </a:lnTo>
                <a:lnTo>
                  <a:pt x="31" y="237"/>
                </a:lnTo>
                <a:lnTo>
                  <a:pt x="27" y="239"/>
                </a:lnTo>
                <a:lnTo>
                  <a:pt x="25" y="239"/>
                </a:lnTo>
                <a:lnTo>
                  <a:pt x="25" y="239"/>
                </a:lnTo>
                <a:close/>
                <a:moveTo>
                  <a:pt x="29" y="220"/>
                </a:moveTo>
                <a:lnTo>
                  <a:pt x="29" y="220"/>
                </a:lnTo>
                <a:lnTo>
                  <a:pt x="31" y="216"/>
                </a:lnTo>
                <a:lnTo>
                  <a:pt x="35" y="214"/>
                </a:lnTo>
                <a:lnTo>
                  <a:pt x="35" y="214"/>
                </a:lnTo>
                <a:lnTo>
                  <a:pt x="33" y="218"/>
                </a:lnTo>
                <a:lnTo>
                  <a:pt x="31" y="218"/>
                </a:lnTo>
                <a:lnTo>
                  <a:pt x="29" y="220"/>
                </a:lnTo>
                <a:lnTo>
                  <a:pt x="29" y="220"/>
                </a:lnTo>
                <a:close/>
                <a:moveTo>
                  <a:pt x="25" y="208"/>
                </a:moveTo>
                <a:lnTo>
                  <a:pt x="25" y="208"/>
                </a:lnTo>
                <a:lnTo>
                  <a:pt x="29" y="200"/>
                </a:lnTo>
                <a:lnTo>
                  <a:pt x="35" y="197"/>
                </a:lnTo>
                <a:lnTo>
                  <a:pt x="35" y="197"/>
                </a:lnTo>
                <a:lnTo>
                  <a:pt x="31" y="202"/>
                </a:lnTo>
                <a:lnTo>
                  <a:pt x="25" y="208"/>
                </a:lnTo>
                <a:lnTo>
                  <a:pt x="25" y="208"/>
                </a:lnTo>
                <a:close/>
                <a:moveTo>
                  <a:pt x="23" y="195"/>
                </a:moveTo>
                <a:lnTo>
                  <a:pt x="23" y="195"/>
                </a:lnTo>
                <a:lnTo>
                  <a:pt x="23" y="191"/>
                </a:lnTo>
                <a:lnTo>
                  <a:pt x="27" y="187"/>
                </a:lnTo>
                <a:lnTo>
                  <a:pt x="35" y="178"/>
                </a:lnTo>
                <a:lnTo>
                  <a:pt x="35" y="178"/>
                </a:lnTo>
                <a:lnTo>
                  <a:pt x="36" y="181"/>
                </a:lnTo>
                <a:lnTo>
                  <a:pt x="36" y="183"/>
                </a:lnTo>
                <a:lnTo>
                  <a:pt x="31" y="187"/>
                </a:lnTo>
                <a:lnTo>
                  <a:pt x="25" y="191"/>
                </a:lnTo>
                <a:lnTo>
                  <a:pt x="23" y="193"/>
                </a:lnTo>
                <a:lnTo>
                  <a:pt x="23" y="195"/>
                </a:lnTo>
                <a:lnTo>
                  <a:pt x="23" y="195"/>
                </a:lnTo>
                <a:close/>
                <a:moveTo>
                  <a:pt x="27" y="176"/>
                </a:moveTo>
                <a:lnTo>
                  <a:pt x="27" y="176"/>
                </a:lnTo>
                <a:lnTo>
                  <a:pt x="19" y="181"/>
                </a:lnTo>
                <a:lnTo>
                  <a:pt x="14" y="183"/>
                </a:lnTo>
                <a:lnTo>
                  <a:pt x="14" y="183"/>
                </a:lnTo>
                <a:lnTo>
                  <a:pt x="17" y="178"/>
                </a:lnTo>
                <a:lnTo>
                  <a:pt x="23" y="170"/>
                </a:lnTo>
                <a:lnTo>
                  <a:pt x="35" y="159"/>
                </a:lnTo>
                <a:lnTo>
                  <a:pt x="35" y="159"/>
                </a:lnTo>
                <a:lnTo>
                  <a:pt x="36" y="159"/>
                </a:lnTo>
                <a:lnTo>
                  <a:pt x="36" y="159"/>
                </a:lnTo>
                <a:lnTo>
                  <a:pt x="36" y="164"/>
                </a:lnTo>
                <a:lnTo>
                  <a:pt x="35" y="168"/>
                </a:lnTo>
                <a:lnTo>
                  <a:pt x="27" y="176"/>
                </a:lnTo>
                <a:lnTo>
                  <a:pt x="27" y="176"/>
                </a:lnTo>
                <a:close/>
                <a:moveTo>
                  <a:pt x="42" y="227"/>
                </a:moveTo>
                <a:lnTo>
                  <a:pt x="42" y="227"/>
                </a:lnTo>
                <a:lnTo>
                  <a:pt x="42" y="227"/>
                </a:lnTo>
                <a:lnTo>
                  <a:pt x="42" y="229"/>
                </a:lnTo>
                <a:lnTo>
                  <a:pt x="40" y="231"/>
                </a:lnTo>
                <a:lnTo>
                  <a:pt x="38" y="231"/>
                </a:lnTo>
                <a:lnTo>
                  <a:pt x="38" y="231"/>
                </a:lnTo>
                <a:lnTo>
                  <a:pt x="40" y="229"/>
                </a:lnTo>
                <a:lnTo>
                  <a:pt x="42" y="227"/>
                </a:lnTo>
                <a:lnTo>
                  <a:pt x="42" y="227"/>
                </a:lnTo>
                <a:close/>
                <a:moveTo>
                  <a:pt x="40" y="237"/>
                </a:moveTo>
                <a:lnTo>
                  <a:pt x="40" y="237"/>
                </a:lnTo>
                <a:lnTo>
                  <a:pt x="42" y="235"/>
                </a:lnTo>
                <a:lnTo>
                  <a:pt x="42" y="235"/>
                </a:lnTo>
                <a:lnTo>
                  <a:pt x="44" y="233"/>
                </a:lnTo>
                <a:lnTo>
                  <a:pt x="46" y="233"/>
                </a:lnTo>
                <a:lnTo>
                  <a:pt x="46" y="233"/>
                </a:lnTo>
                <a:lnTo>
                  <a:pt x="46" y="235"/>
                </a:lnTo>
                <a:lnTo>
                  <a:pt x="46" y="237"/>
                </a:lnTo>
                <a:lnTo>
                  <a:pt x="44" y="239"/>
                </a:lnTo>
                <a:lnTo>
                  <a:pt x="40" y="237"/>
                </a:lnTo>
                <a:lnTo>
                  <a:pt x="40" y="237"/>
                </a:lnTo>
                <a:close/>
                <a:moveTo>
                  <a:pt x="46" y="221"/>
                </a:moveTo>
                <a:lnTo>
                  <a:pt x="46" y="221"/>
                </a:lnTo>
                <a:lnTo>
                  <a:pt x="48" y="220"/>
                </a:lnTo>
                <a:lnTo>
                  <a:pt x="52" y="218"/>
                </a:lnTo>
                <a:lnTo>
                  <a:pt x="52" y="218"/>
                </a:lnTo>
                <a:lnTo>
                  <a:pt x="50" y="221"/>
                </a:lnTo>
                <a:lnTo>
                  <a:pt x="46" y="221"/>
                </a:lnTo>
                <a:lnTo>
                  <a:pt x="46" y="221"/>
                </a:lnTo>
                <a:close/>
                <a:moveTo>
                  <a:pt x="54" y="231"/>
                </a:moveTo>
                <a:lnTo>
                  <a:pt x="54" y="231"/>
                </a:lnTo>
                <a:lnTo>
                  <a:pt x="57" y="223"/>
                </a:lnTo>
                <a:lnTo>
                  <a:pt x="61" y="221"/>
                </a:lnTo>
                <a:lnTo>
                  <a:pt x="67" y="220"/>
                </a:lnTo>
                <a:lnTo>
                  <a:pt x="67" y="220"/>
                </a:lnTo>
                <a:lnTo>
                  <a:pt x="61" y="227"/>
                </a:lnTo>
                <a:lnTo>
                  <a:pt x="54" y="231"/>
                </a:lnTo>
                <a:lnTo>
                  <a:pt x="54" y="231"/>
                </a:lnTo>
                <a:close/>
                <a:moveTo>
                  <a:pt x="84" y="143"/>
                </a:moveTo>
                <a:lnTo>
                  <a:pt x="84" y="143"/>
                </a:lnTo>
                <a:lnTo>
                  <a:pt x="82" y="138"/>
                </a:lnTo>
                <a:lnTo>
                  <a:pt x="82" y="132"/>
                </a:lnTo>
                <a:lnTo>
                  <a:pt x="82" y="122"/>
                </a:lnTo>
                <a:lnTo>
                  <a:pt x="82" y="122"/>
                </a:lnTo>
                <a:lnTo>
                  <a:pt x="86" y="126"/>
                </a:lnTo>
                <a:lnTo>
                  <a:pt x="88" y="132"/>
                </a:lnTo>
                <a:lnTo>
                  <a:pt x="88" y="138"/>
                </a:lnTo>
                <a:lnTo>
                  <a:pt x="84" y="143"/>
                </a:lnTo>
                <a:lnTo>
                  <a:pt x="84" y="143"/>
                </a:lnTo>
                <a:close/>
                <a:moveTo>
                  <a:pt x="86" y="149"/>
                </a:moveTo>
                <a:lnTo>
                  <a:pt x="86" y="149"/>
                </a:lnTo>
                <a:lnTo>
                  <a:pt x="86" y="147"/>
                </a:lnTo>
                <a:lnTo>
                  <a:pt x="88" y="145"/>
                </a:lnTo>
                <a:lnTo>
                  <a:pt x="90" y="141"/>
                </a:lnTo>
                <a:lnTo>
                  <a:pt x="90" y="141"/>
                </a:lnTo>
                <a:lnTo>
                  <a:pt x="92" y="141"/>
                </a:lnTo>
                <a:lnTo>
                  <a:pt x="92" y="143"/>
                </a:lnTo>
                <a:lnTo>
                  <a:pt x="94" y="145"/>
                </a:lnTo>
                <a:lnTo>
                  <a:pt x="94" y="145"/>
                </a:lnTo>
                <a:lnTo>
                  <a:pt x="90" y="147"/>
                </a:lnTo>
                <a:lnTo>
                  <a:pt x="86" y="149"/>
                </a:lnTo>
                <a:lnTo>
                  <a:pt x="86" y="149"/>
                </a:lnTo>
                <a:close/>
                <a:moveTo>
                  <a:pt x="90" y="160"/>
                </a:moveTo>
                <a:lnTo>
                  <a:pt x="90" y="160"/>
                </a:lnTo>
                <a:lnTo>
                  <a:pt x="92" y="157"/>
                </a:lnTo>
                <a:lnTo>
                  <a:pt x="94" y="153"/>
                </a:lnTo>
                <a:lnTo>
                  <a:pt x="94" y="153"/>
                </a:lnTo>
                <a:lnTo>
                  <a:pt x="96" y="155"/>
                </a:lnTo>
                <a:lnTo>
                  <a:pt x="96" y="157"/>
                </a:lnTo>
                <a:lnTo>
                  <a:pt x="92" y="160"/>
                </a:lnTo>
                <a:lnTo>
                  <a:pt x="90" y="160"/>
                </a:lnTo>
                <a:lnTo>
                  <a:pt x="90" y="160"/>
                </a:lnTo>
                <a:close/>
                <a:moveTo>
                  <a:pt x="97" y="162"/>
                </a:moveTo>
                <a:lnTo>
                  <a:pt x="97" y="162"/>
                </a:lnTo>
                <a:lnTo>
                  <a:pt x="99" y="164"/>
                </a:lnTo>
                <a:lnTo>
                  <a:pt x="101" y="168"/>
                </a:lnTo>
                <a:lnTo>
                  <a:pt x="101" y="168"/>
                </a:lnTo>
                <a:lnTo>
                  <a:pt x="97" y="168"/>
                </a:lnTo>
                <a:lnTo>
                  <a:pt x="96" y="170"/>
                </a:lnTo>
                <a:lnTo>
                  <a:pt x="94" y="172"/>
                </a:lnTo>
                <a:lnTo>
                  <a:pt x="92" y="172"/>
                </a:lnTo>
                <a:lnTo>
                  <a:pt x="92" y="172"/>
                </a:lnTo>
                <a:lnTo>
                  <a:pt x="94" y="166"/>
                </a:lnTo>
                <a:lnTo>
                  <a:pt x="97" y="162"/>
                </a:lnTo>
                <a:lnTo>
                  <a:pt x="97" y="162"/>
                </a:lnTo>
                <a:close/>
                <a:moveTo>
                  <a:pt x="101" y="172"/>
                </a:moveTo>
                <a:lnTo>
                  <a:pt x="101" y="172"/>
                </a:lnTo>
                <a:lnTo>
                  <a:pt x="103" y="174"/>
                </a:lnTo>
                <a:lnTo>
                  <a:pt x="103" y="178"/>
                </a:lnTo>
                <a:lnTo>
                  <a:pt x="103" y="178"/>
                </a:lnTo>
                <a:lnTo>
                  <a:pt x="101" y="178"/>
                </a:lnTo>
                <a:lnTo>
                  <a:pt x="97" y="181"/>
                </a:lnTo>
                <a:lnTo>
                  <a:pt x="96" y="183"/>
                </a:lnTo>
                <a:lnTo>
                  <a:pt x="92" y="185"/>
                </a:lnTo>
                <a:lnTo>
                  <a:pt x="92" y="185"/>
                </a:lnTo>
                <a:lnTo>
                  <a:pt x="94" y="181"/>
                </a:lnTo>
                <a:lnTo>
                  <a:pt x="96" y="178"/>
                </a:lnTo>
                <a:lnTo>
                  <a:pt x="101" y="172"/>
                </a:lnTo>
                <a:lnTo>
                  <a:pt x="101" y="172"/>
                </a:lnTo>
                <a:close/>
                <a:moveTo>
                  <a:pt x="109" y="185"/>
                </a:moveTo>
                <a:lnTo>
                  <a:pt x="109" y="185"/>
                </a:lnTo>
                <a:lnTo>
                  <a:pt x="103" y="193"/>
                </a:lnTo>
                <a:lnTo>
                  <a:pt x="96" y="199"/>
                </a:lnTo>
                <a:lnTo>
                  <a:pt x="96" y="199"/>
                </a:lnTo>
                <a:lnTo>
                  <a:pt x="97" y="193"/>
                </a:lnTo>
                <a:lnTo>
                  <a:pt x="101" y="187"/>
                </a:lnTo>
                <a:lnTo>
                  <a:pt x="105" y="183"/>
                </a:lnTo>
                <a:lnTo>
                  <a:pt x="107" y="183"/>
                </a:lnTo>
                <a:lnTo>
                  <a:pt x="109" y="185"/>
                </a:lnTo>
                <a:lnTo>
                  <a:pt x="109" y="185"/>
                </a:lnTo>
                <a:close/>
                <a:moveTo>
                  <a:pt x="97" y="210"/>
                </a:moveTo>
                <a:lnTo>
                  <a:pt x="97" y="210"/>
                </a:lnTo>
                <a:lnTo>
                  <a:pt x="105" y="200"/>
                </a:lnTo>
                <a:lnTo>
                  <a:pt x="109" y="197"/>
                </a:lnTo>
                <a:lnTo>
                  <a:pt x="113" y="195"/>
                </a:lnTo>
                <a:lnTo>
                  <a:pt x="113" y="195"/>
                </a:lnTo>
                <a:lnTo>
                  <a:pt x="111" y="199"/>
                </a:lnTo>
                <a:lnTo>
                  <a:pt x="107" y="204"/>
                </a:lnTo>
                <a:lnTo>
                  <a:pt x="97" y="210"/>
                </a:lnTo>
                <a:lnTo>
                  <a:pt x="97" y="210"/>
                </a:lnTo>
                <a:close/>
                <a:moveTo>
                  <a:pt x="103" y="223"/>
                </a:moveTo>
                <a:lnTo>
                  <a:pt x="103" y="223"/>
                </a:lnTo>
                <a:lnTo>
                  <a:pt x="105" y="218"/>
                </a:lnTo>
                <a:lnTo>
                  <a:pt x="109" y="212"/>
                </a:lnTo>
                <a:lnTo>
                  <a:pt x="118" y="204"/>
                </a:lnTo>
                <a:lnTo>
                  <a:pt x="118" y="204"/>
                </a:lnTo>
                <a:lnTo>
                  <a:pt x="117" y="210"/>
                </a:lnTo>
                <a:lnTo>
                  <a:pt x="113" y="214"/>
                </a:lnTo>
                <a:lnTo>
                  <a:pt x="103" y="223"/>
                </a:lnTo>
                <a:lnTo>
                  <a:pt x="103" y="223"/>
                </a:lnTo>
                <a:close/>
                <a:moveTo>
                  <a:pt x="136" y="235"/>
                </a:moveTo>
                <a:lnTo>
                  <a:pt x="136" y="235"/>
                </a:lnTo>
                <a:lnTo>
                  <a:pt x="137" y="231"/>
                </a:lnTo>
                <a:lnTo>
                  <a:pt x="141" y="227"/>
                </a:lnTo>
                <a:lnTo>
                  <a:pt x="141" y="227"/>
                </a:lnTo>
                <a:lnTo>
                  <a:pt x="139" y="231"/>
                </a:lnTo>
                <a:lnTo>
                  <a:pt x="137" y="235"/>
                </a:lnTo>
                <a:lnTo>
                  <a:pt x="136" y="235"/>
                </a:lnTo>
                <a:lnTo>
                  <a:pt x="136" y="235"/>
                </a:lnTo>
                <a:close/>
                <a:moveTo>
                  <a:pt x="134" y="227"/>
                </a:moveTo>
                <a:lnTo>
                  <a:pt x="134" y="227"/>
                </a:lnTo>
                <a:lnTo>
                  <a:pt x="137" y="221"/>
                </a:lnTo>
                <a:lnTo>
                  <a:pt x="139" y="220"/>
                </a:lnTo>
                <a:lnTo>
                  <a:pt x="143" y="218"/>
                </a:lnTo>
                <a:lnTo>
                  <a:pt x="143" y="218"/>
                </a:lnTo>
                <a:lnTo>
                  <a:pt x="139" y="221"/>
                </a:lnTo>
                <a:lnTo>
                  <a:pt x="134" y="227"/>
                </a:lnTo>
                <a:lnTo>
                  <a:pt x="134" y="227"/>
                </a:lnTo>
                <a:close/>
                <a:moveTo>
                  <a:pt x="147" y="231"/>
                </a:moveTo>
                <a:lnTo>
                  <a:pt x="147" y="231"/>
                </a:lnTo>
                <a:lnTo>
                  <a:pt x="149" y="227"/>
                </a:lnTo>
                <a:lnTo>
                  <a:pt x="153" y="223"/>
                </a:lnTo>
                <a:lnTo>
                  <a:pt x="158" y="216"/>
                </a:lnTo>
                <a:lnTo>
                  <a:pt x="158" y="216"/>
                </a:lnTo>
                <a:lnTo>
                  <a:pt x="162" y="218"/>
                </a:lnTo>
                <a:lnTo>
                  <a:pt x="162" y="218"/>
                </a:lnTo>
                <a:lnTo>
                  <a:pt x="157" y="225"/>
                </a:lnTo>
                <a:lnTo>
                  <a:pt x="147" y="231"/>
                </a:lnTo>
                <a:lnTo>
                  <a:pt x="147" y="231"/>
                </a:lnTo>
                <a:close/>
                <a:moveTo>
                  <a:pt x="168" y="227"/>
                </a:moveTo>
                <a:lnTo>
                  <a:pt x="168" y="227"/>
                </a:lnTo>
                <a:lnTo>
                  <a:pt x="168" y="225"/>
                </a:lnTo>
                <a:lnTo>
                  <a:pt x="170" y="221"/>
                </a:lnTo>
                <a:lnTo>
                  <a:pt x="174" y="220"/>
                </a:lnTo>
                <a:lnTo>
                  <a:pt x="174" y="220"/>
                </a:lnTo>
                <a:lnTo>
                  <a:pt x="172" y="223"/>
                </a:lnTo>
                <a:lnTo>
                  <a:pt x="168" y="227"/>
                </a:lnTo>
                <a:lnTo>
                  <a:pt x="168" y="227"/>
                </a:lnTo>
                <a:close/>
                <a:moveTo>
                  <a:pt x="176" y="233"/>
                </a:moveTo>
                <a:lnTo>
                  <a:pt x="176" y="233"/>
                </a:lnTo>
                <a:lnTo>
                  <a:pt x="178" y="231"/>
                </a:lnTo>
                <a:lnTo>
                  <a:pt x="181" y="229"/>
                </a:lnTo>
                <a:lnTo>
                  <a:pt x="181" y="229"/>
                </a:lnTo>
                <a:lnTo>
                  <a:pt x="179" y="233"/>
                </a:lnTo>
                <a:lnTo>
                  <a:pt x="176" y="233"/>
                </a:lnTo>
                <a:lnTo>
                  <a:pt x="176" y="233"/>
                </a:lnTo>
                <a:close/>
                <a:moveTo>
                  <a:pt x="181" y="229"/>
                </a:moveTo>
                <a:lnTo>
                  <a:pt x="181" y="229"/>
                </a:lnTo>
                <a:lnTo>
                  <a:pt x="183" y="225"/>
                </a:lnTo>
                <a:lnTo>
                  <a:pt x="185" y="223"/>
                </a:lnTo>
                <a:lnTo>
                  <a:pt x="187" y="221"/>
                </a:lnTo>
                <a:lnTo>
                  <a:pt x="187" y="220"/>
                </a:lnTo>
                <a:lnTo>
                  <a:pt x="187" y="220"/>
                </a:lnTo>
                <a:lnTo>
                  <a:pt x="189" y="220"/>
                </a:lnTo>
                <a:lnTo>
                  <a:pt x="191" y="221"/>
                </a:lnTo>
                <a:lnTo>
                  <a:pt x="191" y="221"/>
                </a:lnTo>
                <a:lnTo>
                  <a:pt x="187" y="225"/>
                </a:lnTo>
                <a:lnTo>
                  <a:pt x="181" y="229"/>
                </a:lnTo>
                <a:lnTo>
                  <a:pt x="181" y="229"/>
                </a:lnTo>
                <a:close/>
                <a:moveTo>
                  <a:pt x="198" y="126"/>
                </a:moveTo>
                <a:lnTo>
                  <a:pt x="198" y="126"/>
                </a:lnTo>
                <a:lnTo>
                  <a:pt x="198" y="170"/>
                </a:lnTo>
                <a:lnTo>
                  <a:pt x="198" y="191"/>
                </a:lnTo>
                <a:lnTo>
                  <a:pt x="195" y="210"/>
                </a:lnTo>
                <a:lnTo>
                  <a:pt x="195" y="210"/>
                </a:lnTo>
                <a:lnTo>
                  <a:pt x="185" y="210"/>
                </a:lnTo>
                <a:lnTo>
                  <a:pt x="176" y="210"/>
                </a:lnTo>
                <a:lnTo>
                  <a:pt x="155" y="208"/>
                </a:lnTo>
                <a:lnTo>
                  <a:pt x="155" y="208"/>
                </a:lnTo>
                <a:lnTo>
                  <a:pt x="145" y="208"/>
                </a:lnTo>
                <a:lnTo>
                  <a:pt x="136" y="206"/>
                </a:lnTo>
                <a:lnTo>
                  <a:pt x="136" y="206"/>
                </a:lnTo>
                <a:lnTo>
                  <a:pt x="132" y="204"/>
                </a:lnTo>
                <a:lnTo>
                  <a:pt x="128" y="202"/>
                </a:lnTo>
                <a:lnTo>
                  <a:pt x="122" y="195"/>
                </a:lnTo>
                <a:lnTo>
                  <a:pt x="115" y="176"/>
                </a:lnTo>
                <a:lnTo>
                  <a:pt x="115" y="176"/>
                </a:lnTo>
                <a:lnTo>
                  <a:pt x="105" y="151"/>
                </a:lnTo>
                <a:lnTo>
                  <a:pt x="94" y="122"/>
                </a:lnTo>
                <a:lnTo>
                  <a:pt x="94" y="122"/>
                </a:lnTo>
                <a:lnTo>
                  <a:pt x="86" y="99"/>
                </a:lnTo>
                <a:lnTo>
                  <a:pt x="80" y="88"/>
                </a:lnTo>
                <a:lnTo>
                  <a:pt x="76" y="84"/>
                </a:lnTo>
                <a:lnTo>
                  <a:pt x="75" y="82"/>
                </a:lnTo>
                <a:lnTo>
                  <a:pt x="75" y="82"/>
                </a:lnTo>
                <a:lnTo>
                  <a:pt x="73" y="90"/>
                </a:lnTo>
                <a:lnTo>
                  <a:pt x="73" y="98"/>
                </a:lnTo>
                <a:lnTo>
                  <a:pt x="75" y="115"/>
                </a:lnTo>
                <a:lnTo>
                  <a:pt x="75" y="115"/>
                </a:lnTo>
                <a:lnTo>
                  <a:pt x="76" y="126"/>
                </a:lnTo>
                <a:lnTo>
                  <a:pt x="76" y="138"/>
                </a:lnTo>
                <a:lnTo>
                  <a:pt x="76" y="164"/>
                </a:lnTo>
                <a:lnTo>
                  <a:pt x="76" y="164"/>
                </a:lnTo>
                <a:lnTo>
                  <a:pt x="78" y="189"/>
                </a:lnTo>
                <a:lnTo>
                  <a:pt x="76" y="210"/>
                </a:lnTo>
                <a:lnTo>
                  <a:pt x="76" y="210"/>
                </a:lnTo>
                <a:lnTo>
                  <a:pt x="67" y="212"/>
                </a:lnTo>
                <a:lnTo>
                  <a:pt x="59" y="212"/>
                </a:lnTo>
                <a:lnTo>
                  <a:pt x="52" y="212"/>
                </a:lnTo>
                <a:lnTo>
                  <a:pt x="44" y="208"/>
                </a:lnTo>
                <a:lnTo>
                  <a:pt x="44" y="208"/>
                </a:lnTo>
                <a:lnTo>
                  <a:pt x="44" y="143"/>
                </a:lnTo>
                <a:lnTo>
                  <a:pt x="42" y="77"/>
                </a:lnTo>
                <a:lnTo>
                  <a:pt x="42" y="77"/>
                </a:lnTo>
                <a:lnTo>
                  <a:pt x="42" y="46"/>
                </a:lnTo>
                <a:lnTo>
                  <a:pt x="42" y="16"/>
                </a:lnTo>
                <a:lnTo>
                  <a:pt x="42" y="16"/>
                </a:lnTo>
                <a:lnTo>
                  <a:pt x="46" y="12"/>
                </a:lnTo>
                <a:lnTo>
                  <a:pt x="48" y="8"/>
                </a:lnTo>
                <a:lnTo>
                  <a:pt x="48" y="8"/>
                </a:lnTo>
                <a:lnTo>
                  <a:pt x="59" y="6"/>
                </a:lnTo>
                <a:lnTo>
                  <a:pt x="69" y="6"/>
                </a:lnTo>
                <a:lnTo>
                  <a:pt x="90" y="8"/>
                </a:lnTo>
                <a:lnTo>
                  <a:pt x="90" y="8"/>
                </a:lnTo>
                <a:lnTo>
                  <a:pt x="99" y="27"/>
                </a:lnTo>
                <a:lnTo>
                  <a:pt x="105" y="50"/>
                </a:lnTo>
                <a:lnTo>
                  <a:pt x="111" y="73"/>
                </a:lnTo>
                <a:lnTo>
                  <a:pt x="118" y="96"/>
                </a:lnTo>
                <a:lnTo>
                  <a:pt x="118" y="96"/>
                </a:lnTo>
                <a:lnTo>
                  <a:pt x="130" y="124"/>
                </a:lnTo>
                <a:lnTo>
                  <a:pt x="141" y="155"/>
                </a:lnTo>
                <a:lnTo>
                  <a:pt x="141" y="155"/>
                </a:lnTo>
                <a:lnTo>
                  <a:pt x="145" y="164"/>
                </a:lnTo>
                <a:lnTo>
                  <a:pt x="153" y="174"/>
                </a:lnTo>
                <a:lnTo>
                  <a:pt x="153" y="174"/>
                </a:lnTo>
                <a:lnTo>
                  <a:pt x="157" y="170"/>
                </a:lnTo>
                <a:lnTo>
                  <a:pt x="158" y="164"/>
                </a:lnTo>
                <a:lnTo>
                  <a:pt x="158" y="155"/>
                </a:lnTo>
                <a:lnTo>
                  <a:pt x="158" y="155"/>
                </a:lnTo>
                <a:lnTo>
                  <a:pt x="160" y="80"/>
                </a:lnTo>
                <a:lnTo>
                  <a:pt x="164" y="10"/>
                </a:lnTo>
                <a:lnTo>
                  <a:pt x="164" y="10"/>
                </a:lnTo>
                <a:lnTo>
                  <a:pt x="176" y="6"/>
                </a:lnTo>
                <a:lnTo>
                  <a:pt x="183" y="6"/>
                </a:lnTo>
                <a:lnTo>
                  <a:pt x="204" y="10"/>
                </a:lnTo>
                <a:lnTo>
                  <a:pt x="204" y="10"/>
                </a:lnTo>
                <a:lnTo>
                  <a:pt x="202" y="67"/>
                </a:lnTo>
                <a:lnTo>
                  <a:pt x="198" y="126"/>
                </a:lnTo>
                <a:lnTo>
                  <a:pt x="198" y="12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92"/>
          <p:cNvSpPr>
            <a:spLocks noEditPoints="1"/>
          </p:cNvSpPr>
          <p:nvPr/>
        </p:nvSpPr>
        <p:spPr bwMode="auto">
          <a:xfrm>
            <a:off x="6965718" y="286222"/>
            <a:ext cx="634651" cy="693510"/>
          </a:xfrm>
          <a:custGeom>
            <a:avLst/>
            <a:gdLst/>
            <a:ahLst/>
            <a:cxnLst>
              <a:cxn ang="0">
                <a:pos x="143" y="0"/>
              </a:cxn>
              <a:cxn ang="0">
                <a:pos x="2" y="31"/>
              </a:cxn>
              <a:cxn ang="0">
                <a:pos x="0" y="71"/>
              </a:cxn>
              <a:cxn ang="0">
                <a:pos x="54" y="96"/>
              </a:cxn>
              <a:cxn ang="0">
                <a:pos x="73" y="227"/>
              </a:cxn>
              <a:cxn ang="0">
                <a:pos x="132" y="269"/>
              </a:cxn>
              <a:cxn ang="0">
                <a:pos x="168" y="242"/>
              </a:cxn>
              <a:cxn ang="0">
                <a:pos x="176" y="101"/>
              </a:cxn>
              <a:cxn ang="0">
                <a:pos x="248" y="36"/>
              </a:cxn>
              <a:cxn ang="0">
                <a:pos x="8" y="44"/>
              </a:cxn>
              <a:cxn ang="0">
                <a:pos x="12" y="80"/>
              </a:cxn>
              <a:cxn ang="0">
                <a:pos x="12" y="80"/>
              </a:cxn>
              <a:cxn ang="0">
                <a:pos x="35" y="46"/>
              </a:cxn>
              <a:cxn ang="0">
                <a:pos x="21" y="42"/>
              </a:cxn>
              <a:cxn ang="0">
                <a:pos x="25" y="38"/>
              </a:cxn>
              <a:cxn ang="0">
                <a:pos x="31" y="16"/>
              </a:cxn>
              <a:cxn ang="0">
                <a:pos x="16" y="29"/>
              </a:cxn>
              <a:cxn ang="0">
                <a:pos x="61" y="84"/>
              </a:cxn>
              <a:cxn ang="0">
                <a:pos x="71" y="88"/>
              </a:cxn>
              <a:cxn ang="0">
                <a:pos x="71" y="90"/>
              </a:cxn>
              <a:cxn ang="0">
                <a:pos x="77" y="67"/>
              </a:cxn>
              <a:cxn ang="0">
                <a:pos x="81" y="202"/>
              </a:cxn>
              <a:cxn ang="0">
                <a:pos x="105" y="103"/>
              </a:cxn>
              <a:cxn ang="0">
                <a:pos x="88" y="118"/>
              </a:cxn>
              <a:cxn ang="0">
                <a:pos x="98" y="80"/>
              </a:cxn>
              <a:cxn ang="0">
                <a:pos x="103" y="195"/>
              </a:cxn>
              <a:cxn ang="0">
                <a:pos x="81" y="210"/>
              </a:cxn>
              <a:cxn ang="0">
                <a:pos x="103" y="195"/>
              </a:cxn>
              <a:cxn ang="0">
                <a:pos x="105" y="168"/>
              </a:cxn>
              <a:cxn ang="0">
                <a:pos x="103" y="147"/>
              </a:cxn>
              <a:cxn ang="0">
                <a:pos x="92" y="157"/>
              </a:cxn>
              <a:cxn ang="0">
                <a:pos x="94" y="141"/>
              </a:cxn>
              <a:cxn ang="0">
                <a:pos x="92" y="92"/>
              </a:cxn>
              <a:cxn ang="0">
                <a:pos x="86" y="155"/>
              </a:cxn>
              <a:cxn ang="0">
                <a:pos x="86" y="155"/>
              </a:cxn>
              <a:cxn ang="0">
                <a:pos x="79" y="181"/>
              </a:cxn>
              <a:cxn ang="0">
                <a:pos x="86" y="214"/>
              </a:cxn>
              <a:cxn ang="0">
                <a:pos x="103" y="206"/>
              </a:cxn>
              <a:cxn ang="0">
                <a:pos x="103" y="206"/>
              </a:cxn>
              <a:cxn ang="0">
                <a:pos x="94" y="239"/>
              </a:cxn>
              <a:cxn ang="0">
                <a:pos x="96" y="263"/>
              </a:cxn>
              <a:cxn ang="0">
                <a:pos x="101" y="263"/>
              </a:cxn>
              <a:cxn ang="0">
                <a:pos x="92" y="258"/>
              </a:cxn>
              <a:cxn ang="0">
                <a:pos x="111" y="244"/>
              </a:cxn>
              <a:cxn ang="0">
                <a:pos x="126" y="256"/>
              </a:cxn>
              <a:cxn ang="0">
                <a:pos x="119" y="254"/>
              </a:cxn>
              <a:cxn ang="0">
                <a:pos x="132" y="244"/>
              </a:cxn>
              <a:cxn ang="0">
                <a:pos x="134" y="265"/>
              </a:cxn>
              <a:cxn ang="0">
                <a:pos x="134" y="265"/>
              </a:cxn>
              <a:cxn ang="0">
                <a:pos x="142" y="252"/>
              </a:cxn>
              <a:cxn ang="0">
                <a:pos x="241" y="57"/>
              </a:cxn>
              <a:cxn ang="0">
                <a:pos x="168" y="94"/>
              </a:cxn>
              <a:cxn ang="0">
                <a:pos x="162" y="225"/>
              </a:cxn>
              <a:cxn ang="0">
                <a:pos x="111" y="235"/>
              </a:cxn>
              <a:cxn ang="0">
                <a:pos x="81" y="57"/>
              </a:cxn>
              <a:cxn ang="0">
                <a:pos x="46" y="10"/>
              </a:cxn>
              <a:cxn ang="0">
                <a:pos x="191" y="8"/>
              </a:cxn>
              <a:cxn ang="0">
                <a:pos x="241" y="57"/>
              </a:cxn>
            </a:cxnLst>
            <a:rect l="0" t="0" r="r" b="b"/>
            <a:pathLst>
              <a:path w="248" h="271">
                <a:moveTo>
                  <a:pt x="248" y="4"/>
                </a:moveTo>
                <a:lnTo>
                  <a:pt x="248" y="4"/>
                </a:lnTo>
                <a:lnTo>
                  <a:pt x="231" y="2"/>
                </a:lnTo>
                <a:lnTo>
                  <a:pt x="214" y="2"/>
                </a:lnTo>
                <a:lnTo>
                  <a:pt x="178" y="2"/>
                </a:lnTo>
                <a:lnTo>
                  <a:pt x="178" y="2"/>
                </a:lnTo>
                <a:lnTo>
                  <a:pt x="143" y="0"/>
                </a:lnTo>
                <a:lnTo>
                  <a:pt x="109" y="0"/>
                </a:lnTo>
                <a:lnTo>
                  <a:pt x="39" y="0"/>
                </a:lnTo>
                <a:lnTo>
                  <a:pt x="39" y="0"/>
                </a:lnTo>
                <a:lnTo>
                  <a:pt x="20" y="17"/>
                </a:lnTo>
                <a:lnTo>
                  <a:pt x="20" y="17"/>
                </a:lnTo>
                <a:lnTo>
                  <a:pt x="8" y="27"/>
                </a:lnTo>
                <a:lnTo>
                  <a:pt x="2" y="31"/>
                </a:lnTo>
                <a:lnTo>
                  <a:pt x="0" y="36"/>
                </a:lnTo>
                <a:lnTo>
                  <a:pt x="0" y="36"/>
                </a:lnTo>
                <a:lnTo>
                  <a:pt x="0" y="40"/>
                </a:lnTo>
                <a:lnTo>
                  <a:pt x="0" y="44"/>
                </a:lnTo>
                <a:lnTo>
                  <a:pt x="0" y="54"/>
                </a:lnTo>
                <a:lnTo>
                  <a:pt x="0" y="54"/>
                </a:lnTo>
                <a:lnTo>
                  <a:pt x="0" y="71"/>
                </a:lnTo>
                <a:lnTo>
                  <a:pt x="0" y="80"/>
                </a:lnTo>
                <a:lnTo>
                  <a:pt x="0" y="88"/>
                </a:lnTo>
                <a:lnTo>
                  <a:pt x="0" y="88"/>
                </a:lnTo>
                <a:lnTo>
                  <a:pt x="8" y="92"/>
                </a:lnTo>
                <a:lnTo>
                  <a:pt x="16" y="94"/>
                </a:lnTo>
                <a:lnTo>
                  <a:pt x="35" y="96"/>
                </a:lnTo>
                <a:lnTo>
                  <a:pt x="54" y="96"/>
                </a:lnTo>
                <a:lnTo>
                  <a:pt x="61" y="96"/>
                </a:lnTo>
                <a:lnTo>
                  <a:pt x="71" y="97"/>
                </a:lnTo>
                <a:lnTo>
                  <a:pt x="71" y="97"/>
                </a:lnTo>
                <a:lnTo>
                  <a:pt x="73" y="117"/>
                </a:lnTo>
                <a:lnTo>
                  <a:pt x="75" y="138"/>
                </a:lnTo>
                <a:lnTo>
                  <a:pt x="75" y="183"/>
                </a:lnTo>
                <a:lnTo>
                  <a:pt x="73" y="227"/>
                </a:lnTo>
                <a:lnTo>
                  <a:pt x="73" y="248"/>
                </a:lnTo>
                <a:lnTo>
                  <a:pt x="73" y="267"/>
                </a:lnTo>
                <a:lnTo>
                  <a:pt x="73" y="267"/>
                </a:lnTo>
                <a:lnTo>
                  <a:pt x="90" y="267"/>
                </a:lnTo>
                <a:lnTo>
                  <a:pt x="107" y="269"/>
                </a:lnTo>
                <a:lnTo>
                  <a:pt x="124" y="271"/>
                </a:lnTo>
                <a:lnTo>
                  <a:pt x="132" y="269"/>
                </a:lnTo>
                <a:lnTo>
                  <a:pt x="138" y="269"/>
                </a:lnTo>
                <a:lnTo>
                  <a:pt x="138" y="269"/>
                </a:lnTo>
                <a:lnTo>
                  <a:pt x="145" y="265"/>
                </a:lnTo>
                <a:lnTo>
                  <a:pt x="155" y="258"/>
                </a:lnTo>
                <a:lnTo>
                  <a:pt x="164" y="248"/>
                </a:lnTo>
                <a:lnTo>
                  <a:pt x="168" y="242"/>
                </a:lnTo>
                <a:lnTo>
                  <a:pt x="168" y="242"/>
                </a:lnTo>
                <a:lnTo>
                  <a:pt x="170" y="235"/>
                </a:lnTo>
                <a:lnTo>
                  <a:pt x="170" y="225"/>
                </a:lnTo>
                <a:lnTo>
                  <a:pt x="170" y="204"/>
                </a:lnTo>
                <a:lnTo>
                  <a:pt x="170" y="204"/>
                </a:lnTo>
                <a:lnTo>
                  <a:pt x="172" y="170"/>
                </a:lnTo>
                <a:lnTo>
                  <a:pt x="174" y="136"/>
                </a:lnTo>
                <a:lnTo>
                  <a:pt x="176" y="101"/>
                </a:lnTo>
                <a:lnTo>
                  <a:pt x="178" y="69"/>
                </a:lnTo>
                <a:lnTo>
                  <a:pt x="178" y="69"/>
                </a:lnTo>
                <a:lnTo>
                  <a:pt x="210" y="69"/>
                </a:lnTo>
                <a:lnTo>
                  <a:pt x="229" y="69"/>
                </a:lnTo>
                <a:lnTo>
                  <a:pt x="244" y="67"/>
                </a:lnTo>
                <a:lnTo>
                  <a:pt x="244" y="67"/>
                </a:lnTo>
                <a:lnTo>
                  <a:pt x="248" y="36"/>
                </a:lnTo>
                <a:lnTo>
                  <a:pt x="248" y="4"/>
                </a:lnTo>
                <a:lnTo>
                  <a:pt x="248" y="4"/>
                </a:lnTo>
                <a:close/>
                <a:moveTo>
                  <a:pt x="21" y="31"/>
                </a:moveTo>
                <a:lnTo>
                  <a:pt x="21" y="31"/>
                </a:lnTo>
                <a:lnTo>
                  <a:pt x="20" y="35"/>
                </a:lnTo>
                <a:lnTo>
                  <a:pt x="16" y="38"/>
                </a:lnTo>
                <a:lnTo>
                  <a:pt x="8" y="44"/>
                </a:lnTo>
                <a:lnTo>
                  <a:pt x="8" y="44"/>
                </a:lnTo>
                <a:lnTo>
                  <a:pt x="10" y="40"/>
                </a:lnTo>
                <a:lnTo>
                  <a:pt x="14" y="36"/>
                </a:lnTo>
                <a:lnTo>
                  <a:pt x="18" y="35"/>
                </a:lnTo>
                <a:lnTo>
                  <a:pt x="21" y="31"/>
                </a:lnTo>
                <a:lnTo>
                  <a:pt x="21" y="31"/>
                </a:lnTo>
                <a:close/>
                <a:moveTo>
                  <a:pt x="12" y="80"/>
                </a:moveTo>
                <a:lnTo>
                  <a:pt x="12" y="80"/>
                </a:lnTo>
                <a:lnTo>
                  <a:pt x="14" y="75"/>
                </a:lnTo>
                <a:lnTo>
                  <a:pt x="20" y="69"/>
                </a:lnTo>
                <a:lnTo>
                  <a:pt x="33" y="61"/>
                </a:lnTo>
                <a:lnTo>
                  <a:pt x="33" y="61"/>
                </a:lnTo>
                <a:lnTo>
                  <a:pt x="25" y="71"/>
                </a:lnTo>
                <a:lnTo>
                  <a:pt x="12" y="80"/>
                </a:lnTo>
                <a:lnTo>
                  <a:pt x="12" y="80"/>
                </a:lnTo>
                <a:close/>
                <a:moveTo>
                  <a:pt x="23" y="56"/>
                </a:moveTo>
                <a:lnTo>
                  <a:pt x="23" y="56"/>
                </a:lnTo>
                <a:lnTo>
                  <a:pt x="23" y="52"/>
                </a:lnTo>
                <a:lnTo>
                  <a:pt x="27" y="50"/>
                </a:lnTo>
                <a:lnTo>
                  <a:pt x="35" y="46"/>
                </a:lnTo>
                <a:lnTo>
                  <a:pt x="35" y="46"/>
                </a:lnTo>
                <a:lnTo>
                  <a:pt x="35" y="50"/>
                </a:lnTo>
                <a:lnTo>
                  <a:pt x="31" y="52"/>
                </a:lnTo>
                <a:lnTo>
                  <a:pt x="27" y="54"/>
                </a:lnTo>
                <a:lnTo>
                  <a:pt x="23" y="56"/>
                </a:lnTo>
                <a:lnTo>
                  <a:pt x="23" y="56"/>
                </a:lnTo>
                <a:close/>
                <a:moveTo>
                  <a:pt x="21" y="42"/>
                </a:moveTo>
                <a:lnTo>
                  <a:pt x="21" y="42"/>
                </a:lnTo>
                <a:lnTo>
                  <a:pt x="23" y="38"/>
                </a:lnTo>
                <a:lnTo>
                  <a:pt x="27" y="35"/>
                </a:lnTo>
                <a:lnTo>
                  <a:pt x="37" y="31"/>
                </a:lnTo>
                <a:lnTo>
                  <a:pt x="37" y="31"/>
                </a:lnTo>
                <a:lnTo>
                  <a:pt x="33" y="35"/>
                </a:lnTo>
                <a:lnTo>
                  <a:pt x="29" y="36"/>
                </a:lnTo>
                <a:lnTo>
                  <a:pt x="25" y="38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16" y="29"/>
                </a:moveTo>
                <a:lnTo>
                  <a:pt x="16" y="29"/>
                </a:lnTo>
                <a:lnTo>
                  <a:pt x="20" y="25"/>
                </a:lnTo>
                <a:lnTo>
                  <a:pt x="25" y="19"/>
                </a:lnTo>
                <a:lnTo>
                  <a:pt x="31" y="16"/>
                </a:lnTo>
                <a:lnTo>
                  <a:pt x="39" y="14"/>
                </a:lnTo>
                <a:lnTo>
                  <a:pt x="39" y="14"/>
                </a:lnTo>
                <a:lnTo>
                  <a:pt x="35" y="19"/>
                </a:lnTo>
                <a:lnTo>
                  <a:pt x="29" y="21"/>
                </a:lnTo>
                <a:lnTo>
                  <a:pt x="21" y="25"/>
                </a:lnTo>
                <a:lnTo>
                  <a:pt x="16" y="29"/>
                </a:lnTo>
                <a:lnTo>
                  <a:pt x="16" y="29"/>
                </a:lnTo>
                <a:close/>
                <a:moveTo>
                  <a:pt x="58" y="88"/>
                </a:moveTo>
                <a:lnTo>
                  <a:pt x="58" y="88"/>
                </a:lnTo>
                <a:lnTo>
                  <a:pt x="58" y="86"/>
                </a:lnTo>
                <a:lnTo>
                  <a:pt x="60" y="84"/>
                </a:lnTo>
                <a:lnTo>
                  <a:pt x="61" y="82"/>
                </a:lnTo>
                <a:lnTo>
                  <a:pt x="61" y="82"/>
                </a:lnTo>
                <a:lnTo>
                  <a:pt x="61" y="84"/>
                </a:lnTo>
                <a:lnTo>
                  <a:pt x="61" y="86"/>
                </a:lnTo>
                <a:lnTo>
                  <a:pt x="60" y="88"/>
                </a:lnTo>
                <a:lnTo>
                  <a:pt x="58" y="88"/>
                </a:lnTo>
                <a:lnTo>
                  <a:pt x="58" y="88"/>
                </a:lnTo>
                <a:close/>
                <a:moveTo>
                  <a:pt x="71" y="90"/>
                </a:moveTo>
                <a:lnTo>
                  <a:pt x="71" y="90"/>
                </a:lnTo>
                <a:lnTo>
                  <a:pt x="71" y="88"/>
                </a:lnTo>
                <a:lnTo>
                  <a:pt x="73" y="86"/>
                </a:lnTo>
                <a:lnTo>
                  <a:pt x="77" y="84"/>
                </a:lnTo>
                <a:lnTo>
                  <a:pt x="77" y="84"/>
                </a:lnTo>
                <a:lnTo>
                  <a:pt x="77" y="86"/>
                </a:lnTo>
                <a:lnTo>
                  <a:pt x="75" y="88"/>
                </a:lnTo>
                <a:lnTo>
                  <a:pt x="71" y="90"/>
                </a:lnTo>
                <a:lnTo>
                  <a:pt x="71" y="90"/>
                </a:lnTo>
                <a:close/>
                <a:moveTo>
                  <a:pt x="65" y="75"/>
                </a:moveTo>
                <a:lnTo>
                  <a:pt x="65" y="75"/>
                </a:lnTo>
                <a:lnTo>
                  <a:pt x="67" y="71"/>
                </a:lnTo>
                <a:lnTo>
                  <a:pt x="69" y="67"/>
                </a:lnTo>
                <a:lnTo>
                  <a:pt x="69" y="67"/>
                </a:lnTo>
                <a:lnTo>
                  <a:pt x="77" y="67"/>
                </a:lnTo>
                <a:lnTo>
                  <a:pt x="77" y="67"/>
                </a:lnTo>
                <a:lnTo>
                  <a:pt x="75" y="69"/>
                </a:lnTo>
                <a:lnTo>
                  <a:pt x="71" y="71"/>
                </a:lnTo>
                <a:lnTo>
                  <a:pt x="65" y="75"/>
                </a:lnTo>
                <a:lnTo>
                  <a:pt x="65" y="75"/>
                </a:lnTo>
                <a:close/>
                <a:moveTo>
                  <a:pt x="81" y="198"/>
                </a:moveTo>
                <a:lnTo>
                  <a:pt x="81" y="198"/>
                </a:lnTo>
                <a:lnTo>
                  <a:pt x="81" y="202"/>
                </a:lnTo>
                <a:lnTo>
                  <a:pt x="77" y="204"/>
                </a:lnTo>
                <a:lnTo>
                  <a:pt x="77" y="204"/>
                </a:lnTo>
                <a:lnTo>
                  <a:pt x="77" y="202"/>
                </a:lnTo>
                <a:lnTo>
                  <a:pt x="77" y="200"/>
                </a:lnTo>
                <a:lnTo>
                  <a:pt x="81" y="198"/>
                </a:lnTo>
                <a:lnTo>
                  <a:pt x="81" y="198"/>
                </a:lnTo>
                <a:close/>
                <a:moveTo>
                  <a:pt x="105" y="103"/>
                </a:moveTo>
                <a:lnTo>
                  <a:pt x="105" y="103"/>
                </a:lnTo>
                <a:lnTo>
                  <a:pt x="105" y="107"/>
                </a:lnTo>
                <a:lnTo>
                  <a:pt x="103" y="109"/>
                </a:lnTo>
                <a:lnTo>
                  <a:pt x="96" y="113"/>
                </a:lnTo>
                <a:lnTo>
                  <a:pt x="96" y="113"/>
                </a:lnTo>
                <a:lnTo>
                  <a:pt x="92" y="117"/>
                </a:lnTo>
                <a:lnTo>
                  <a:pt x="88" y="118"/>
                </a:lnTo>
                <a:lnTo>
                  <a:pt x="84" y="120"/>
                </a:lnTo>
                <a:lnTo>
                  <a:pt x="84" y="120"/>
                </a:lnTo>
                <a:lnTo>
                  <a:pt x="94" y="111"/>
                </a:lnTo>
                <a:lnTo>
                  <a:pt x="105" y="103"/>
                </a:lnTo>
                <a:lnTo>
                  <a:pt x="105" y="103"/>
                </a:lnTo>
                <a:close/>
                <a:moveTo>
                  <a:pt x="98" y="80"/>
                </a:moveTo>
                <a:lnTo>
                  <a:pt x="98" y="80"/>
                </a:lnTo>
                <a:lnTo>
                  <a:pt x="101" y="78"/>
                </a:lnTo>
                <a:lnTo>
                  <a:pt x="105" y="77"/>
                </a:lnTo>
                <a:lnTo>
                  <a:pt x="105" y="77"/>
                </a:lnTo>
                <a:lnTo>
                  <a:pt x="103" y="80"/>
                </a:lnTo>
                <a:lnTo>
                  <a:pt x="98" y="80"/>
                </a:lnTo>
                <a:lnTo>
                  <a:pt x="98" y="80"/>
                </a:lnTo>
                <a:close/>
                <a:moveTo>
                  <a:pt x="103" y="195"/>
                </a:moveTo>
                <a:lnTo>
                  <a:pt x="103" y="195"/>
                </a:lnTo>
                <a:lnTo>
                  <a:pt x="96" y="198"/>
                </a:lnTo>
                <a:lnTo>
                  <a:pt x="92" y="202"/>
                </a:lnTo>
                <a:lnTo>
                  <a:pt x="86" y="208"/>
                </a:lnTo>
                <a:lnTo>
                  <a:pt x="82" y="210"/>
                </a:lnTo>
                <a:lnTo>
                  <a:pt x="81" y="210"/>
                </a:lnTo>
                <a:lnTo>
                  <a:pt x="81" y="210"/>
                </a:lnTo>
                <a:lnTo>
                  <a:pt x="90" y="197"/>
                </a:lnTo>
                <a:lnTo>
                  <a:pt x="101" y="185"/>
                </a:lnTo>
                <a:lnTo>
                  <a:pt x="101" y="185"/>
                </a:lnTo>
                <a:lnTo>
                  <a:pt x="103" y="187"/>
                </a:lnTo>
                <a:lnTo>
                  <a:pt x="103" y="189"/>
                </a:lnTo>
                <a:lnTo>
                  <a:pt x="103" y="195"/>
                </a:lnTo>
                <a:lnTo>
                  <a:pt x="103" y="195"/>
                </a:lnTo>
                <a:close/>
                <a:moveTo>
                  <a:pt x="84" y="189"/>
                </a:moveTo>
                <a:lnTo>
                  <a:pt x="84" y="189"/>
                </a:lnTo>
                <a:lnTo>
                  <a:pt x="88" y="181"/>
                </a:lnTo>
                <a:lnTo>
                  <a:pt x="92" y="178"/>
                </a:lnTo>
                <a:lnTo>
                  <a:pt x="101" y="168"/>
                </a:lnTo>
                <a:lnTo>
                  <a:pt x="101" y="168"/>
                </a:lnTo>
                <a:lnTo>
                  <a:pt x="105" y="168"/>
                </a:lnTo>
                <a:lnTo>
                  <a:pt x="105" y="172"/>
                </a:lnTo>
                <a:lnTo>
                  <a:pt x="105" y="172"/>
                </a:lnTo>
                <a:lnTo>
                  <a:pt x="96" y="181"/>
                </a:lnTo>
                <a:lnTo>
                  <a:pt x="84" y="189"/>
                </a:lnTo>
                <a:lnTo>
                  <a:pt x="84" y="189"/>
                </a:lnTo>
                <a:close/>
                <a:moveTo>
                  <a:pt x="103" y="147"/>
                </a:moveTo>
                <a:lnTo>
                  <a:pt x="103" y="147"/>
                </a:lnTo>
                <a:lnTo>
                  <a:pt x="103" y="151"/>
                </a:lnTo>
                <a:lnTo>
                  <a:pt x="103" y="155"/>
                </a:lnTo>
                <a:lnTo>
                  <a:pt x="98" y="160"/>
                </a:lnTo>
                <a:lnTo>
                  <a:pt x="82" y="170"/>
                </a:lnTo>
                <a:lnTo>
                  <a:pt x="82" y="170"/>
                </a:lnTo>
                <a:lnTo>
                  <a:pt x="86" y="164"/>
                </a:lnTo>
                <a:lnTo>
                  <a:pt x="92" y="157"/>
                </a:lnTo>
                <a:lnTo>
                  <a:pt x="103" y="147"/>
                </a:lnTo>
                <a:lnTo>
                  <a:pt x="103" y="147"/>
                </a:lnTo>
                <a:close/>
                <a:moveTo>
                  <a:pt x="100" y="138"/>
                </a:moveTo>
                <a:lnTo>
                  <a:pt x="100" y="138"/>
                </a:lnTo>
                <a:lnTo>
                  <a:pt x="92" y="143"/>
                </a:lnTo>
                <a:lnTo>
                  <a:pt x="92" y="143"/>
                </a:lnTo>
                <a:lnTo>
                  <a:pt x="94" y="141"/>
                </a:lnTo>
                <a:lnTo>
                  <a:pt x="94" y="139"/>
                </a:lnTo>
                <a:lnTo>
                  <a:pt x="100" y="138"/>
                </a:lnTo>
                <a:lnTo>
                  <a:pt x="100" y="138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97"/>
                </a:lnTo>
                <a:lnTo>
                  <a:pt x="92" y="92"/>
                </a:lnTo>
                <a:lnTo>
                  <a:pt x="92" y="92"/>
                </a:lnTo>
                <a:lnTo>
                  <a:pt x="90" y="96"/>
                </a:lnTo>
                <a:lnTo>
                  <a:pt x="88" y="99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86" y="155"/>
                </a:moveTo>
                <a:lnTo>
                  <a:pt x="86" y="155"/>
                </a:lnTo>
                <a:lnTo>
                  <a:pt x="86" y="157"/>
                </a:lnTo>
                <a:lnTo>
                  <a:pt x="84" y="160"/>
                </a:lnTo>
                <a:lnTo>
                  <a:pt x="79" y="166"/>
                </a:lnTo>
                <a:lnTo>
                  <a:pt x="79" y="166"/>
                </a:lnTo>
                <a:lnTo>
                  <a:pt x="79" y="162"/>
                </a:lnTo>
                <a:lnTo>
                  <a:pt x="81" y="158"/>
                </a:lnTo>
                <a:lnTo>
                  <a:pt x="86" y="155"/>
                </a:lnTo>
                <a:lnTo>
                  <a:pt x="86" y="155"/>
                </a:lnTo>
                <a:close/>
                <a:moveTo>
                  <a:pt x="84" y="179"/>
                </a:moveTo>
                <a:lnTo>
                  <a:pt x="84" y="179"/>
                </a:lnTo>
                <a:lnTo>
                  <a:pt x="79" y="187"/>
                </a:lnTo>
                <a:lnTo>
                  <a:pt x="79" y="187"/>
                </a:lnTo>
                <a:lnTo>
                  <a:pt x="77" y="183"/>
                </a:lnTo>
                <a:lnTo>
                  <a:pt x="79" y="181"/>
                </a:lnTo>
                <a:lnTo>
                  <a:pt x="84" y="179"/>
                </a:lnTo>
                <a:lnTo>
                  <a:pt x="84" y="179"/>
                </a:lnTo>
                <a:close/>
                <a:moveTo>
                  <a:pt x="81" y="225"/>
                </a:moveTo>
                <a:lnTo>
                  <a:pt x="81" y="225"/>
                </a:lnTo>
                <a:lnTo>
                  <a:pt x="79" y="221"/>
                </a:lnTo>
                <a:lnTo>
                  <a:pt x="81" y="219"/>
                </a:lnTo>
                <a:lnTo>
                  <a:pt x="86" y="214"/>
                </a:lnTo>
                <a:lnTo>
                  <a:pt x="86" y="214"/>
                </a:lnTo>
                <a:lnTo>
                  <a:pt x="86" y="218"/>
                </a:lnTo>
                <a:lnTo>
                  <a:pt x="84" y="219"/>
                </a:lnTo>
                <a:lnTo>
                  <a:pt x="81" y="225"/>
                </a:lnTo>
                <a:lnTo>
                  <a:pt x="81" y="225"/>
                </a:lnTo>
                <a:close/>
                <a:moveTo>
                  <a:pt x="103" y="206"/>
                </a:moveTo>
                <a:lnTo>
                  <a:pt x="103" y="206"/>
                </a:lnTo>
                <a:lnTo>
                  <a:pt x="101" y="216"/>
                </a:lnTo>
                <a:lnTo>
                  <a:pt x="96" y="219"/>
                </a:lnTo>
                <a:lnTo>
                  <a:pt x="84" y="227"/>
                </a:lnTo>
                <a:lnTo>
                  <a:pt x="84" y="227"/>
                </a:lnTo>
                <a:lnTo>
                  <a:pt x="92" y="216"/>
                </a:lnTo>
                <a:lnTo>
                  <a:pt x="98" y="210"/>
                </a:lnTo>
                <a:lnTo>
                  <a:pt x="103" y="206"/>
                </a:lnTo>
                <a:lnTo>
                  <a:pt x="103" y="206"/>
                </a:lnTo>
                <a:close/>
                <a:moveTo>
                  <a:pt x="100" y="229"/>
                </a:moveTo>
                <a:lnTo>
                  <a:pt x="100" y="229"/>
                </a:lnTo>
                <a:lnTo>
                  <a:pt x="100" y="233"/>
                </a:lnTo>
                <a:lnTo>
                  <a:pt x="98" y="235"/>
                </a:lnTo>
                <a:lnTo>
                  <a:pt x="94" y="239"/>
                </a:lnTo>
                <a:lnTo>
                  <a:pt x="94" y="239"/>
                </a:lnTo>
                <a:lnTo>
                  <a:pt x="94" y="235"/>
                </a:lnTo>
                <a:lnTo>
                  <a:pt x="96" y="233"/>
                </a:lnTo>
                <a:lnTo>
                  <a:pt x="98" y="231"/>
                </a:lnTo>
                <a:lnTo>
                  <a:pt x="100" y="229"/>
                </a:lnTo>
                <a:lnTo>
                  <a:pt x="100" y="229"/>
                </a:lnTo>
                <a:close/>
                <a:moveTo>
                  <a:pt x="96" y="263"/>
                </a:moveTo>
                <a:lnTo>
                  <a:pt x="96" y="263"/>
                </a:lnTo>
                <a:lnTo>
                  <a:pt x="98" y="259"/>
                </a:lnTo>
                <a:lnTo>
                  <a:pt x="101" y="256"/>
                </a:lnTo>
                <a:lnTo>
                  <a:pt x="109" y="250"/>
                </a:lnTo>
                <a:lnTo>
                  <a:pt x="109" y="250"/>
                </a:lnTo>
                <a:lnTo>
                  <a:pt x="109" y="254"/>
                </a:lnTo>
                <a:lnTo>
                  <a:pt x="105" y="259"/>
                </a:lnTo>
                <a:lnTo>
                  <a:pt x="101" y="263"/>
                </a:lnTo>
                <a:lnTo>
                  <a:pt x="96" y="263"/>
                </a:lnTo>
                <a:lnTo>
                  <a:pt x="96" y="263"/>
                </a:lnTo>
                <a:close/>
                <a:moveTo>
                  <a:pt x="111" y="244"/>
                </a:moveTo>
                <a:lnTo>
                  <a:pt x="111" y="244"/>
                </a:lnTo>
                <a:lnTo>
                  <a:pt x="103" y="248"/>
                </a:lnTo>
                <a:lnTo>
                  <a:pt x="98" y="252"/>
                </a:lnTo>
                <a:lnTo>
                  <a:pt x="92" y="258"/>
                </a:lnTo>
                <a:lnTo>
                  <a:pt x="86" y="259"/>
                </a:lnTo>
                <a:lnTo>
                  <a:pt x="86" y="259"/>
                </a:lnTo>
                <a:lnTo>
                  <a:pt x="92" y="254"/>
                </a:lnTo>
                <a:lnTo>
                  <a:pt x="98" y="250"/>
                </a:lnTo>
                <a:lnTo>
                  <a:pt x="111" y="242"/>
                </a:lnTo>
                <a:lnTo>
                  <a:pt x="111" y="242"/>
                </a:lnTo>
                <a:lnTo>
                  <a:pt x="111" y="244"/>
                </a:lnTo>
                <a:lnTo>
                  <a:pt x="111" y="244"/>
                </a:lnTo>
                <a:lnTo>
                  <a:pt x="111" y="244"/>
                </a:lnTo>
                <a:close/>
                <a:moveTo>
                  <a:pt x="119" y="263"/>
                </a:moveTo>
                <a:lnTo>
                  <a:pt x="119" y="263"/>
                </a:lnTo>
                <a:lnTo>
                  <a:pt x="119" y="261"/>
                </a:lnTo>
                <a:lnTo>
                  <a:pt x="121" y="259"/>
                </a:lnTo>
                <a:lnTo>
                  <a:pt x="126" y="256"/>
                </a:lnTo>
                <a:lnTo>
                  <a:pt x="126" y="256"/>
                </a:lnTo>
                <a:lnTo>
                  <a:pt x="126" y="258"/>
                </a:lnTo>
                <a:lnTo>
                  <a:pt x="124" y="261"/>
                </a:lnTo>
                <a:lnTo>
                  <a:pt x="121" y="263"/>
                </a:lnTo>
                <a:lnTo>
                  <a:pt x="119" y="263"/>
                </a:lnTo>
                <a:lnTo>
                  <a:pt x="119" y="263"/>
                </a:lnTo>
                <a:close/>
                <a:moveTo>
                  <a:pt x="119" y="254"/>
                </a:moveTo>
                <a:lnTo>
                  <a:pt x="119" y="254"/>
                </a:lnTo>
                <a:lnTo>
                  <a:pt x="119" y="252"/>
                </a:lnTo>
                <a:lnTo>
                  <a:pt x="121" y="250"/>
                </a:lnTo>
                <a:lnTo>
                  <a:pt x="122" y="248"/>
                </a:lnTo>
                <a:lnTo>
                  <a:pt x="122" y="244"/>
                </a:lnTo>
                <a:lnTo>
                  <a:pt x="122" y="244"/>
                </a:lnTo>
                <a:lnTo>
                  <a:pt x="132" y="244"/>
                </a:lnTo>
                <a:lnTo>
                  <a:pt x="132" y="244"/>
                </a:lnTo>
                <a:lnTo>
                  <a:pt x="130" y="248"/>
                </a:lnTo>
                <a:lnTo>
                  <a:pt x="126" y="250"/>
                </a:lnTo>
                <a:lnTo>
                  <a:pt x="119" y="254"/>
                </a:lnTo>
                <a:lnTo>
                  <a:pt x="119" y="254"/>
                </a:lnTo>
                <a:close/>
                <a:moveTo>
                  <a:pt x="134" y="265"/>
                </a:moveTo>
                <a:lnTo>
                  <a:pt x="134" y="265"/>
                </a:lnTo>
                <a:lnTo>
                  <a:pt x="140" y="258"/>
                </a:lnTo>
                <a:lnTo>
                  <a:pt x="147" y="254"/>
                </a:lnTo>
                <a:lnTo>
                  <a:pt x="147" y="254"/>
                </a:lnTo>
                <a:lnTo>
                  <a:pt x="147" y="256"/>
                </a:lnTo>
                <a:lnTo>
                  <a:pt x="147" y="258"/>
                </a:lnTo>
                <a:lnTo>
                  <a:pt x="143" y="259"/>
                </a:lnTo>
                <a:lnTo>
                  <a:pt x="134" y="265"/>
                </a:lnTo>
                <a:lnTo>
                  <a:pt x="134" y="265"/>
                </a:lnTo>
                <a:close/>
                <a:moveTo>
                  <a:pt x="145" y="246"/>
                </a:moveTo>
                <a:lnTo>
                  <a:pt x="145" y="246"/>
                </a:lnTo>
                <a:lnTo>
                  <a:pt x="145" y="248"/>
                </a:lnTo>
                <a:lnTo>
                  <a:pt x="145" y="250"/>
                </a:lnTo>
                <a:lnTo>
                  <a:pt x="142" y="252"/>
                </a:lnTo>
                <a:lnTo>
                  <a:pt x="142" y="252"/>
                </a:lnTo>
                <a:lnTo>
                  <a:pt x="142" y="250"/>
                </a:lnTo>
                <a:lnTo>
                  <a:pt x="142" y="248"/>
                </a:lnTo>
                <a:lnTo>
                  <a:pt x="143" y="246"/>
                </a:lnTo>
                <a:lnTo>
                  <a:pt x="145" y="246"/>
                </a:lnTo>
                <a:lnTo>
                  <a:pt x="145" y="246"/>
                </a:lnTo>
                <a:close/>
                <a:moveTo>
                  <a:pt x="241" y="57"/>
                </a:moveTo>
                <a:lnTo>
                  <a:pt x="241" y="57"/>
                </a:lnTo>
                <a:lnTo>
                  <a:pt x="223" y="61"/>
                </a:lnTo>
                <a:lnTo>
                  <a:pt x="206" y="61"/>
                </a:lnTo>
                <a:lnTo>
                  <a:pt x="172" y="61"/>
                </a:lnTo>
                <a:lnTo>
                  <a:pt x="172" y="61"/>
                </a:lnTo>
                <a:lnTo>
                  <a:pt x="170" y="69"/>
                </a:lnTo>
                <a:lnTo>
                  <a:pt x="168" y="77"/>
                </a:lnTo>
                <a:lnTo>
                  <a:pt x="168" y="94"/>
                </a:lnTo>
                <a:lnTo>
                  <a:pt x="166" y="113"/>
                </a:lnTo>
                <a:lnTo>
                  <a:pt x="166" y="134"/>
                </a:lnTo>
                <a:lnTo>
                  <a:pt x="166" y="134"/>
                </a:lnTo>
                <a:lnTo>
                  <a:pt x="164" y="174"/>
                </a:lnTo>
                <a:lnTo>
                  <a:pt x="162" y="214"/>
                </a:lnTo>
                <a:lnTo>
                  <a:pt x="162" y="214"/>
                </a:lnTo>
                <a:lnTo>
                  <a:pt x="162" y="225"/>
                </a:lnTo>
                <a:lnTo>
                  <a:pt x="161" y="233"/>
                </a:lnTo>
                <a:lnTo>
                  <a:pt x="161" y="233"/>
                </a:lnTo>
                <a:lnTo>
                  <a:pt x="157" y="237"/>
                </a:lnTo>
                <a:lnTo>
                  <a:pt x="151" y="239"/>
                </a:lnTo>
                <a:lnTo>
                  <a:pt x="138" y="239"/>
                </a:lnTo>
                <a:lnTo>
                  <a:pt x="122" y="237"/>
                </a:lnTo>
                <a:lnTo>
                  <a:pt x="111" y="235"/>
                </a:lnTo>
                <a:lnTo>
                  <a:pt x="111" y="235"/>
                </a:lnTo>
                <a:lnTo>
                  <a:pt x="113" y="149"/>
                </a:lnTo>
                <a:lnTo>
                  <a:pt x="117" y="63"/>
                </a:lnTo>
                <a:lnTo>
                  <a:pt x="117" y="63"/>
                </a:lnTo>
                <a:lnTo>
                  <a:pt x="109" y="59"/>
                </a:lnTo>
                <a:lnTo>
                  <a:pt x="100" y="57"/>
                </a:lnTo>
                <a:lnTo>
                  <a:pt x="81" y="57"/>
                </a:lnTo>
                <a:lnTo>
                  <a:pt x="81" y="57"/>
                </a:lnTo>
                <a:lnTo>
                  <a:pt x="61" y="57"/>
                </a:lnTo>
                <a:lnTo>
                  <a:pt x="44" y="57"/>
                </a:lnTo>
                <a:lnTo>
                  <a:pt x="44" y="57"/>
                </a:lnTo>
                <a:lnTo>
                  <a:pt x="42" y="46"/>
                </a:lnTo>
                <a:lnTo>
                  <a:pt x="42" y="33"/>
                </a:lnTo>
                <a:lnTo>
                  <a:pt x="46" y="10"/>
                </a:lnTo>
                <a:lnTo>
                  <a:pt x="46" y="10"/>
                </a:lnTo>
                <a:lnTo>
                  <a:pt x="77" y="10"/>
                </a:lnTo>
                <a:lnTo>
                  <a:pt x="105" y="10"/>
                </a:lnTo>
                <a:lnTo>
                  <a:pt x="161" y="8"/>
                </a:lnTo>
                <a:lnTo>
                  <a:pt x="161" y="8"/>
                </a:lnTo>
                <a:lnTo>
                  <a:pt x="191" y="8"/>
                </a:lnTo>
                <a:lnTo>
                  <a:pt x="191" y="8"/>
                </a:lnTo>
                <a:lnTo>
                  <a:pt x="218" y="8"/>
                </a:lnTo>
                <a:lnTo>
                  <a:pt x="229" y="8"/>
                </a:lnTo>
                <a:lnTo>
                  <a:pt x="241" y="12"/>
                </a:lnTo>
                <a:lnTo>
                  <a:pt x="241" y="12"/>
                </a:lnTo>
                <a:lnTo>
                  <a:pt x="241" y="35"/>
                </a:lnTo>
                <a:lnTo>
                  <a:pt x="241" y="57"/>
                </a:lnTo>
                <a:lnTo>
                  <a:pt x="241" y="5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537028" y="1647543"/>
            <a:ext cx="623955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一、意识性视觉传导通路构成</a:t>
            </a:r>
            <a:endParaRPr lang="zh-CN" altLang="en-US" sz="2800" b="1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9" name="Freeform 5"/>
          <p:cNvSpPr>
            <a:spLocks/>
          </p:cNvSpPr>
          <p:nvPr/>
        </p:nvSpPr>
        <p:spPr bwMode="auto">
          <a:xfrm>
            <a:off x="1760709" y="2230079"/>
            <a:ext cx="5625512" cy="45719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4" name="Freeform 27"/>
          <p:cNvSpPr>
            <a:spLocks noEditPoints="1" noChangeArrowheads="1"/>
          </p:cNvSpPr>
          <p:nvPr/>
        </p:nvSpPr>
        <p:spPr bwMode="auto">
          <a:xfrm>
            <a:off x="1652371" y="1582910"/>
            <a:ext cx="830362" cy="629405"/>
          </a:xfrm>
          <a:custGeom>
            <a:avLst/>
            <a:gdLst>
              <a:gd name="T0" fmla="*/ 159 w 248"/>
              <a:gd name="T1" fmla="*/ 173 h 197"/>
              <a:gd name="T2" fmla="*/ 93 w 248"/>
              <a:gd name="T3" fmla="*/ 17 h 197"/>
              <a:gd name="T4" fmla="*/ 34 w 248"/>
              <a:gd name="T5" fmla="*/ 139 h 197"/>
              <a:gd name="T6" fmla="*/ 129 w 248"/>
              <a:gd name="T7" fmla="*/ 11 h 197"/>
              <a:gd name="T8" fmla="*/ 230 w 248"/>
              <a:gd name="T9" fmla="*/ 154 h 197"/>
              <a:gd name="T10" fmla="*/ 209 w 248"/>
              <a:gd name="T11" fmla="*/ 53 h 197"/>
              <a:gd name="T12" fmla="*/ 88 w 248"/>
              <a:gd name="T13" fmla="*/ 22 h 197"/>
              <a:gd name="T14" fmla="*/ 142 w 248"/>
              <a:gd name="T15" fmla="*/ 27 h 197"/>
              <a:gd name="T16" fmla="*/ 217 w 248"/>
              <a:gd name="T17" fmla="*/ 61 h 197"/>
              <a:gd name="T18" fmla="*/ 77 w 248"/>
              <a:gd name="T19" fmla="*/ 37 h 197"/>
              <a:gd name="T20" fmla="*/ 107 w 248"/>
              <a:gd name="T21" fmla="*/ 34 h 197"/>
              <a:gd name="T22" fmla="*/ 171 w 248"/>
              <a:gd name="T23" fmla="*/ 70 h 197"/>
              <a:gd name="T24" fmla="*/ 47 w 248"/>
              <a:gd name="T25" fmla="*/ 52 h 197"/>
              <a:gd name="T26" fmla="*/ 206 w 248"/>
              <a:gd name="T27" fmla="*/ 61 h 197"/>
              <a:gd name="T28" fmla="*/ 116 w 248"/>
              <a:gd name="T29" fmla="*/ 56 h 197"/>
              <a:gd name="T30" fmla="*/ 151 w 248"/>
              <a:gd name="T31" fmla="*/ 65 h 197"/>
              <a:gd name="T32" fmla="*/ 76 w 248"/>
              <a:gd name="T33" fmla="*/ 81 h 197"/>
              <a:gd name="T34" fmla="*/ 64 w 248"/>
              <a:gd name="T35" fmla="*/ 139 h 197"/>
              <a:gd name="T36" fmla="*/ 89 w 248"/>
              <a:gd name="T37" fmla="*/ 163 h 197"/>
              <a:gd name="T38" fmla="*/ 48 w 248"/>
              <a:gd name="T39" fmla="*/ 99 h 197"/>
              <a:gd name="T40" fmla="*/ 61 w 248"/>
              <a:gd name="T41" fmla="*/ 98 h 197"/>
              <a:gd name="T42" fmla="*/ 210 w 248"/>
              <a:gd name="T43" fmla="*/ 59 h 197"/>
              <a:gd name="T44" fmla="*/ 64 w 248"/>
              <a:gd name="T45" fmla="*/ 74 h 197"/>
              <a:gd name="T46" fmla="*/ 213 w 248"/>
              <a:gd name="T47" fmla="*/ 76 h 197"/>
              <a:gd name="T48" fmla="*/ 150 w 248"/>
              <a:gd name="T49" fmla="*/ 70 h 197"/>
              <a:gd name="T50" fmla="*/ 242 w 248"/>
              <a:gd name="T51" fmla="*/ 111 h 197"/>
              <a:gd name="T52" fmla="*/ 155 w 248"/>
              <a:gd name="T53" fmla="*/ 105 h 197"/>
              <a:gd name="T54" fmla="*/ 203 w 248"/>
              <a:gd name="T55" fmla="*/ 73 h 197"/>
              <a:gd name="T56" fmla="*/ 119 w 248"/>
              <a:gd name="T57" fmla="*/ 103 h 197"/>
              <a:gd name="T58" fmla="*/ 102 w 248"/>
              <a:gd name="T59" fmla="*/ 104 h 197"/>
              <a:gd name="T60" fmla="*/ 79 w 248"/>
              <a:gd name="T61" fmla="*/ 109 h 197"/>
              <a:gd name="T62" fmla="*/ 191 w 248"/>
              <a:gd name="T63" fmla="*/ 141 h 197"/>
              <a:gd name="T64" fmla="*/ 87 w 248"/>
              <a:gd name="T65" fmla="*/ 98 h 197"/>
              <a:gd name="T66" fmla="*/ 193 w 248"/>
              <a:gd name="T67" fmla="*/ 84 h 197"/>
              <a:gd name="T68" fmla="*/ 171 w 248"/>
              <a:gd name="T69" fmla="*/ 109 h 197"/>
              <a:gd name="T70" fmla="*/ 171 w 248"/>
              <a:gd name="T71" fmla="*/ 109 h 197"/>
              <a:gd name="T72" fmla="*/ 165 w 248"/>
              <a:gd name="T73" fmla="*/ 96 h 197"/>
              <a:gd name="T74" fmla="*/ 64 w 248"/>
              <a:gd name="T75" fmla="*/ 115 h 197"/>
              <a:gd name="T76" fmla="*/ 99 w 248"/>
              <a:gd name="T77" fmla="*/ 116 h 197"/>
              <a:gd name="T78" fmla="*/ 221 w 248"/>
              <a:gd name="T79" fmla="*/ 102 h 197"/>
              <a:gd name="T80" fmla="*/ 183 w 248"/>
              <a:gd name="T81" fmla="*/ 136 h 197"/>
              <a:gd name="T82" fmla="*/ 151 w 248"/>
              <a:gd name="T83" fmla="*/ 122 h 197"/>
              <a:gd name="T84" fmla="*/ 215 w 248"/>
              <a:gd name="T85" fmla="*/ 114 h 197"/>
              <a:gd name="T86" fmla="*/ 114 w 248"/>
              <a:gd name="T87" fmla="*/ 125 h 197"/>
              <a:gd name="T88" fmla="*/ 133 w 248"/>
              <a:gd name="T89" fmla="*/ 122 h 197"/>
              <a:gd name="T90" fmla="*/ 153 w 248"/>
              <a:gd name="T91" fmla="*/ 127 h 197"/>
              <a:gd name="T92" fmla="*/ 100 w 248"/>
              <a:gd name="T93" fmla="*/ 140 h 197"/>
              <a:gd name="T94" fmla="*/ 134 w 248"/>
              <a:gd name="T95" fmla="*/ 139 h 197"/>
              <a:gd name="T96" fmla="*/ 140 w 248"/>
              <a:gd name="T97" fmla="*/ 145 h 197"/>
              <a:gd name="T98" fmla="*/ 129 w 248"/>
              <a:gd name="T99" fmla="*/ 142 h 197"/>
              <a:gd name="T100" fmla="*/ 178 w 248"/>
              <a:gd name="T101" fmla="*/ 167 h 197"/>
              <a:gd name="T102" fmla="*/ 167 w 248"/>
              <a:gd name="T103" fmla="*/ 164 h 197"/>
              <a:gd name="T104" fmla="*/ 116 w 248"/>
              <a:gd name="T105" fmla="*/ 144 h 197"/>
              <a:gd name="T106" fmla="*/ 177 w 248"/>
              <a:gd name="T107" fmla="*/ 149 h 197"/>
              <a:gd name="T108" fmla="*/ 156 w 248"/>
              <a:gd name="T109" fmla="*/ 165 h 197"/>
              <a:gd name="T110" fmla="*/ 151 w 248"/>
              <a:gd name="T111" fmla="*/ 166 h 197"/>
              <a:gd name="T112" fmla="*/ 157 w 248"/>
              <a:gd name="T113" fmla="*/ 156 h 1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8"/>
              <a:gd name="T172" fmla="*/ 0 h 197"/>
              <a:gd name="T173" fmla="*/ 248 w 248"/>
              <a:gd name="T174" fmla="*/ 197 h 19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8" h="197">
                <a:moveTo>
                  <a:pt x="218" y="161"/>
                </a:moveTo>
                <a:cubicBezTo>
                  <a:pt x="212" y="161"/>
                  <a:pt x="201" y="173"/>
                  <a:pt x="192" y="167"/>
                </a:cubicBezTo>
                <a:cubicBezTo>
                  <a:pt x="184" y="170"/>
                  <a:pt x="176" y="168"/>
                  <a:pt x="166" y="172"/>
                </a:cubicBezTo>
                <a:cubicBezTo>
                  <a:pt x="164" y="172"/>
                  <a:pt x="168" y="171"/>
                  <a:pt x="166" y="170"/>
                </a:cubicBezTo>
                <a:cubicBezTo>
                  <a:pt x="163" y="171"/>
                  <a:pt x="159" y="170"/>
                  <a:pt x="159" y="173"/>
                </a:cubicBezTo>
                <a:cubicBezTo>
                  <a:pt x="156" y="171"/>
                  <a:pt x="153" y="173"/>
                  <a:pt x="147" y="174"/>
                </a:cubicBezTo>
                <a:cubicBezTo>
                  <a:pt x="121" y="177"/>
                  <a:pt x="101" y="173"/>
                  <a:pt x="81" y="162"/>
                </a:cubicBezTo>
                <a:cubicBezTo>
                  <a:pt x="60" y="149"/>
                  <a:pt x="39" y="129"/>
                  <a:pt x="31" y="104"/>
                </a:cubicBezTo>
                <a:cubicBezTo>
                  <a:pt x="28" y="94"/>
                  <a:pt x="26" y="78"/>
                  <a:pt x="30" y="68"/>
                </a:cubicBezTo>
                <a:cubicBezTo>
                  <a:pt x="43" y="44"/>
                  <a:pt x="58" y="21"/>
                  <a:pt x="93" y="17"/>
                </a:cubicBezTo>
                <a:cubicBezTo>
                  <a:pt x="102" y="16"/>
                  <a:pt x="109" y="14"/>
                  <a:pt x="119" y="12"/>
                </a:cubicBezTo>
                <a:cubicBezTo>
                  <a:pt x="119" y="10"/>
                  <a:pt x="115" y="11"/>
                  <a:pt x="114" y="9"/>
                </a:cubicBezTo>
                <a:cubicBezTo>
                  <a:pt x="92" y="6"/>
                  <a:pt x="68" y="7"/>
                  <a:pt x="48" y="15"/>
                </a:cubicBezTo>
                <a:cubicBezTo>
                  <a:pt x="22" y="26"/>
                  <a:pt x="10" y="54"/>
                  <a:pt x="10" y="88"/>
                </a:cubicBezTo>
                <a:cubicBezTo>
                  <a:pt x="14" y="105"/>
                  <a:pt x="22" y="126"/>
                  <a:pt x="34" y="139"/>
                </a:cubicBezTo>
                <a:cubicBezTo>
                  <a:pt x="11" y="118"/>
                  <a:pt x="0" y="82"/>
                  <a:pt x="14" y="49"/>
                </a:cubicBezTo>
                <a:cubicBezTo>
                  <a:pt x="15" y="47"/>
                  <a:pt x="17" y="45"/>
                  <a:pt x="18" y="43"/>
                </a:cubicBezTo>
                <a:cubicBezTo>
                  <a:pt x="20" y="41"/>
                  <a:pt x="20" y="38"/>
                  <a:pt x="21" y="36"/>
                </a:cubicBezTo>
                <a:cubicBezTo>
                  <a:pt x="35" y="10"/>
                  <a:pt x="72" y="0"/>
                  <a:pt x="108" y="5"/>
                </a:cubicBezTo>
                <a:cubicBezTo>
                  <a:pt x="115" y="6"/>
                  <a:pt x="122" y="10"/>
                  <a:pt x="129" y="11"/>
                </a:cubicBezTo>
                <a:cubicBezTo>
                  <a:pt x="136" y="11"/>
                  <a:pt x="142" y="10"/>
                  <a:pt x="148" y="9"/>
                </a:cubicBezTo>
                <a:cubicBezTo>
                  <a:pt x="160" y="9"/>
                  <a:pt x="171" y="13"/>
                  <a:pt x="182" y="16"/>
                </a:cubicBezTo>
                <a:cubicBezTo>
                  <a:pt x="208" y="25"/>
                  <a:pt x="224" y="45"/>
                  <a:pt x="238" y="71"/>
                </a:cubicBezTo>
                <a:cubicBezTo>
                  <a:pt x="244" y="88"/>
                  <a:pt x="248" y="107"/>
                  <a:pt x="245" y="124"/>
                </a:cubicBezTo>
                <a:cubicBezTo>
                  <a:pt x="243" y="134"/>
                  <a:pt x="237" y="146"/>
                  <a:pt x="230" y="154"/>
                </a:cubicBezTo>
                <a:cubicBezTo>
                  <a:pt x="193" y="197"/>
                  <a:pt x="99" y="193"/>
                  <a:pt x="59" y="162"/>
                </a:cubicBezTo>
                <a:cubicBezTo>
                  <a:pt x="65" y="162"/>
                  <a:pt x="69" y="167"/>
                  <a:pt x="74" y="170"/>
                </a:cubicBezTo>
                <a:cubicBezTo>
                  <a:pt x="85" y="176"/>
                  <a:pt x="103" y="180"/>
                  <a:pt x="117" y="183"/>
                </a:cubicBezTo>
                <a:cubicBezTo>
                  <a:pt x="154" y="186"/>
                  <a:pt x="195" y="183"/>
                  <a:pt x="218" y="161"/>
                </a:cubicBezTo>
                <a:close/>
                <a:moveTo>
                  <a:pt x="209" y="53"/>
                </a:moveTo>
                <a:cubicBezTo>
                  <a:pt x="197" y="31"/>
                  <a:pt x="176" y="12"/>
                  <a:pt x="147" y="16"/>
                </a:cubicBezTo>
                <a:cubicBezTo>
                  <a:pt x="171" y="24"/>
                  <a:pt x="189" y="39"/>
                  <a:pt x="209" y="53"/>
                </a:cubicBezTo>
                <a:close/>
                <a:moveTo>
                  <a:pt x="67" y="33"/>
                </a:moveTo>
                <a:cubicBezTo>
                  <a:pt x="74" y="30"/>
                  <a:pt x="81" y="28"/>
                  <a:pt x="86" y="24"/>
                </a:cubicBezTo>
                <a:cubicBezTo>
                  <a:pt x="88" y="25"/>
                  <a:pt x="90" y="23"/>
                  <a:pt x="88" y="22"/>
                </a:cubicBezTo>
                <a:cubicBezTo>
                  <a:pt x="82" y="24"/>
                  <a:pt x="72" y="27"/>
                  <a:pt x="67" y="33"/>
                </a:cubicBezTo>
                <a:close/>
                <a:moveTo>
                  <a:pt x="106" y="23"/>
                </a:moveTo>
                <a:cubicBezTo>
                  <a:pt x="108" y="23"/>
                  <a:pt x="110" y="22"/>
                  <a:pt x="113" y="22"/>
                </a:cubicBezTo>
                <a:cubicBezTo>
                  <a:pt x="112" y="20"/>
                  <a:pt x="107" y="22"/>
                  <a:pt x="106" y="23"/>
                </a:cubicBezTo>
                <a:close/>
                <a:moveTo>
                  <a:pt x="142" y="27"/>
                </a:moveTo>
                <a:cubicBezTo>
                  <a:pt x="129" y="24"/>
                  <a:pt x="112" y="24"/>
                  <a:pt x="101" y="32"/>
                </a:cubicBezTo>
                <a:cubicBezTo>
                  <a:pt x="119" y="30"/>
                  <a:pt x="139" y="29"/>
                  <a:pt x="155" y="34"/>
                </a:cubicBezTo>
                <a:cubicBezTo>
                  <a:pt x="153" y="31"/>
                  <a:pt x="147" y="28"/>
                  <a:pt x="142" y="27"/>
                </a:cubicBezTo>
                <a:close/>
                <a:moveTo>
                  <a:pt x="203" y="36"/>
                </a:moveTo>
                <a:cubicBezTo>
                  <a:pt x="209" y="44"/>
                  <a:pt x="214" y="51"/>
                  <a:pt x="217" y="61"/>
                </a:cubicBezTo>
                <a:cubicBezTo>
                  <a:pt x="226" y="69"/>
                  <a:pt x="234" y="79"/>
                  <a:pt x="240" y="89"/>
                </a:cubicBezTo>
                <a:cubicBezTo>
                  <a:pt x="234" y="62"/>
                  <a:pt x="216" y="37"/>
                  <a:pt x="194" y="27"/>
                </a:cubicBezTo>
                <a:cubicBezTo>
                  <a:pt x="198" y="29"/>
                  <a:pt x="200" y="34"/>
                  <a:pt x="203" y="36"/>
                </a:cubicBezTo>
                <a:close/>
                <a:moveTo>
                  <a:pt x="48" y="83"/>
                </a:moveTo>
                <a:cubicBezTo>
                  <a:pt x="46" y="60"/>
                  <a:pt x="65" y="50"/>
                  <a:pt x="77" y="37"/>
                </a:cubicBezTo>
                <a:cubicBezTo>
                  <a:pt x="77" y="36"/>
                  <a:pt x="77" y="36"/>
                  <a:pt x="76" y="36"/>
                </a:cubicBezTo>
                <a:cubicBezTo>
                  <a:pt x="62" y="47"/>
                  <a:pt x="41" y="56"/>
                  <a:pt x="48" y="83"/>
                </a:cubicBezTo>
                <a:close/>
                <a:moveTo>
                  <a:pt x="105" y="34"/>
                </a:moveTo>
                <a:cubicBezTo>
                  <a:pt x="88" y="37"/>
                  <a:pt x="70" y="47"/>
                  <a:pt x="69" y="64"/>
                </a:cubicBezTo>
                <a:cubicBezTo>
                  <a:pt x="78" y="51"/>
                  <a:pt x="92" y="42"/>
                  <a:pt x="107" y="34"/>
                </a:cubicBezTo>
                <a:cubicBezTo>
                  <a:pt x="106" y="34"/>
                  <a:pt x="106" y="34"/>
                  <a:pt x="105" y="34"/>
                </a:cubicBezTo>
                <a:close/>
                <a:moveTo>
                  <a:pt x="171" y="70"/>
                </a:moveTo>
                <a:cubicBezTo>
                  <a:pt x="177" y="76"/>
                  <a:pt x="186" y="82"/>
                  <a:pt x="190" y="89"/>
                </a:cubicBezTo>
                <a:cubicBezTo>
                  <a:pt x="188" y="61"/>
                  <a:pt x="163" y="42"/>
                  <a:pt x="141" y="38"/>
                </a:cubicBezTo>
                <a:cubicBezTo>
                  <a:pt x="155" y="44"/>
                  <a:pt x="161" y="60"/>
                  <a:pt x="171" y="70"/>
                </a:cubicBezTo>
                <a:close/>
                <a:moveTo>
                  <a:pt x="105" y="47"/>
                </a:moveTo>
                <a:cubicBezTo>
                  <a:pt x="123" y="44"/>
                  <a:pt x="137" y="47"/>
                  <a:pt x="151" y="50"/>
                </a:cubicBezTo>
                <a:cubicBezTo>
                  <a:pt x="141" y="40"/>
                  <a:pt x="118" y="36"/>
                  <a:pt x="105" y="47"/>
                </a:cubicBezTo>
                <a:close/>
                <a:moveTo>
                  <a:pt x="35" y="74"/>
                </a:moveTo>
                <a:cubicBezTo>
                  <a:pt x="38" y="66"/>
                  <a:pt x="45" y="61"/>
                  <a:pt x="47" y="52"/>
                </a:cubicBezTo>
                <a:cubicBezTo>
                  <a:pt x="41" y="58"/>
                  <a:pt x="34" y="65"/>
                  <a:pt x="35" y="74"/>
                </a:cubicBezTo>
                <a:close/>
                <a:moveTo>
                  <a:pt x="206" y="61"/>
                </a:moveTo>
                <a:cubicBezTo>
                  <a:pt x="206" y="60"/>
                  <a:pt x="206" y="60"/>
                  <a:pt x="206" y="59"/>
                </a:cubicBezTo>
                <a:cubicBezTo>
                  <a:pt x="199" y="54"/>
                  <a:pt x="194" y="47"/>
                  <a:pt x="186" y="44"/>
                </a:cubicBezTo>
                <a:cubicBezTo>
                  <a:pt x="190" y="53"/>
                  <a:pt x="199" y="56"/>
                  <a:pt x="206" y="61"/>
                </a:cubicBezTo>
                <a:close/>
                <a:moveTo>
                  <a:pt x="54" y="87"/>
                </a:moveTo>
                <a:cubicBezTo>
                  <a:pt x="53" y="76"/>
                  <a:pt x="56" y="70"/>
                  <a:pt x="59" y="62"/>
                </a:cubicBezTo>
                <a:cubicBezTo>
                  <a:pt x="61" y="61"/>
                  <a:pt x="62" y="59"/>
                  <a:pt x="62" y="57"/>
                </a:cubicBezTo>
                <a:cubicBezTo>
                  <a:pt x="55" y="63"/>
                  <a:pt x="49" y="76"/>
                  <a:pt x="54" y="87"/>
                </a:cubicBezTo>
                <a:close/>
                <a:moveTo>
                  <a:pt x="116" y="56"/>
                </a:moveTo>
                <a:cubicBezTo>
                  <a:pt x="99" y="56"/>
                  <a:pt x="93" y="63"/>
                  <a:pt x="89" y="75"/>
                </a:cubicBezTo>
                <a:cubicBezTo>
                  <a:pt x="90" y="81"/>
                  <a:pt x="87" y="85"/>
                  <a:pt x="91" y="90"/>
                </a:cubicBezTo>
                <a:cubicBezTo>
                  <a:pt x="94" y="71"/>
                  <a:pt x="103" y="58"/>
                  <a:pt x="121" y="59"/>
                </a:cubicBezTo>
                <a:cubicBezTo>
                  <a:pt x="127" y="59"/>
                  <a:pt x="130" y="62"/>
                  <a:pt x="136" y="64"/>
                </a:cubicBezTo>
                <a:cubicBezTo>
                  <a:pt x="141" y="65"/>
                  <a:pt x="146" y="64"/>
                  <a:pt x="151" y="65"/>
                </a:cubicBezTo>
                <a:cubicBezTo>
                  <a:pt x="144" y="59"/>
                  <a:pt x="128" y="56"/>
                  <a:pt x="116" y="56"/>
                </a:cubicBezTo>
                <a:close/>
                <a:moveTo>
                  <a:pt x="76" y="81"/>
                </a:moveTo>
                <a:cubicBezTo>
                  <a:pt x="79" y="80"/>
                  <a:pt x="77" y="78"/>
                  <a:pt x="77" y="76"/>
                </a:cubicBezTo>
                <a:cubicBezTo>
                  <a:pt x="79" y="70"/>
                  <a:pt x="81" y="65"/>
                  <a:pt x="82" y="61"/>
                </a:cubicBezTo>
                <a:cubicBezTo>
                  <a:pt x="77" y="66"/>
                  <a:pt x="75" y="72"/>
                  <a:pt x="76" y="81"/>
                </a:cubicBezTo>
                <a:close/>
                <a:moveTo>
                  <a:pt x="197" y="77"/>
                </a:moveTo>
                <a:cubicBezTo>
                  <a:pt x="196" y="69"/>
                  <a:pt x="192" y="61"/>
                  <a:pt x="185" y="57"/>
                </a:cubicBezTo>
                <a:cubicBezTo>
                  <a:pt x="190" y="63"/>
                  <a:pt x="192" y="71"/>
                  <a:pt x="197" y="77"/>
                </a:cubicBezTo>
                <a:close/>
                <a:moveTo>
                  <a:pt x="37" y="100"/>
                </a:moveTo>
                <a:cubicBezTo>
                  <a:pt x="40" y="117"/>
                  <a:pt x="57" y="127"/>
                  <a:pt x="64" y="139"/>
                </a:cubicBezTo>
                <a:cubicBezTo>
                  <a:pt x="59" y="137"/>
                  <a:pt x="56" y="133"/>
                  <a:pt x="53" y="129"/>
                </a:cubicBezTo>
                <a:cubicBezTo>
                  <a:pt x="49" y="127"/>
                  <a:pt x="46" y="120"/>
                  <a:pt x="43" y="119"/>
                </a:cubicBezTo>
                <a:cubicBezTo>
                  <a:pt x="46" y="127"/>
                  <a:pt x="51" y="130"/>
                  <a:pt x="55" y="135"/>
                </a:cubicBezTo>
                <a:cubicBezTo>
                  <a:pt x="56" y="136"/>
                  <a:pt x="56" y="138"/>
                  <a:pt x="57" y="139"/>
                </a:cubicBezTo>
                <a:cubicBezTo>
                  <a:pt x="65" y="149"/>
                  <a:pt x="79" y="157"/>
                  <a:pt x="89" y="163"/>
                </a:cubicBezTo>
                <a:cubicBezTo>
                  <a:pt x="94" y="166"/>
                  <a:pt x="101" y="164"/>
                  <a:pt x="105" y="167"/>
                </a:cubicBezTo>
                <a:cubicBezTo>
                  <a:pt x="103" y="164"/>
                  <a:pt x="98" y="164"/>
                  <a:pt x="97" y="160"/>
                </a:cubicBezTo>
                <a:cubicBezTo>
                  <a:pt x="107" y="165"/>
                  <a:pt x="117" y="169"/>
                  <a:pt x="129" y="170"/>
                </a:cubicBezTo>
                <a:cubicBezTo>
                  <a:pt x="110" y="160"/>
                  <a:pt x="91" y="149"/>
                  <a:pt x="78" y="133"/>
                </a:cubicBezTo>
                <a:cubicBezTo>
                  <a:pt x="66" y="126"/>
                  <a:pt x="58" y="111"/>
                  <a:pt x="48" y="99"/>
                </a:cubicBezTo>
                <a:cubicBezTo>
                  <a:pt x="43" y="92"/>
                  <a:pt x="42" y="77"/>
                  <a:pt x="41" y="70"/>
                </a:cubicBezTo>
                <a:cubicBezTo>
                  <a:pt x="38" y="78"/>
                  <a:pt x="35" y="89"/>
                  <a:pt x="37" y="100"/>
                </a:cubicBezTo>
                <a:close/>
                <a:moveTo>
                  <a:pt x="61" y="98"/>
                </a:moveTo>
                <a:cubicBezTo>
                  <a:pt x="57" y="89"/>
                  <a:pt x="61" y="76"/>
                  <a:pt x="60" y="69"/>
                </a:cubicBezTo>
                <a:cubicBezTo>
                  <a:pt x="57" y="77"/>
                  <a:pt x="55" y="90"/>
                  <a:pt x="61" y="98"/>
                </a:cubicBezTo>
                <a:close/>
                <a:moveTo>
                  <a:pt x="102" y="78"/>
                </a:moveTo>
                <a:cubicBezTo>
                  <a:pt x="107" y="75"/>
                  <a:pt x="112" y="68"/>
                  <a:pt x="122" y="67"/>
                </a:cubicBezTo>
                <a:cubicBezTo>
                  <a:pt x="114" y="62"/>
                  <a:pt x="101" y="68"/>
                  <a:pt x="102" y="78"/>
                </a:cubicBezTo>
                <a:close/>
                <a:moveTo>
                  <a:pt x="215" y="67"/>
                </a:moveTo>
                <a:cubicBezTo>
                  <a:pt x="214" y="62"/>
                  <a:pt x="212" y="61"/>
                  <a:pt x="210" y="59"/>
                </a:cubicBezTo>
                <a:cubicBezTo>
                  <a:pt x="211" y="62"/>
                  <a:pt x="213" y="65"/>
                  <a:pt x="215" y="67"/>
                </a:cubicBezTo>
                <a:close/>
                <a:moveTo>
                  <a:pt x="76" y="122"/>
                </a:moveTo>
                <a:cubicBezTo>
                  <a:pt x="82" y="123"/>
                  <a:pt x="87" y="132"/>
                  <a:pt x="92" y="130"/>
                </a:cubicBezTo>
                <a:cubicBezTo>
                  <a:pt x="81" y="120"/>
                  <a:pt x="70" y="110"/>
                  <a:pt x="67" y="93"/>
                </a:cubicBezTo>
                <a:cubicBezTo>
                  <a:pt x="66" y="85"/>
                  <a:pt x="68" y="79"/>
                  <a:pt x="64" y="74"/>
                </a:cubicBezTo>
                <a:cubicBezTo>
                  <a:pt x="61" y="93"/>
                  <a:pt x="67" y="109"/>
                  <a:pt x="76" y="122"/>
                </a:cubicBezTo>
                <a:close/>
                <a:moveTo>
                  <a:pt x="112" y="101"/>
                </a:moveTo>
                <a:cubicBezTo>
                  <a:pt x="106" y="80"/>
                  <a:pt x="124" y="74"/>
                  <a:pt x="138" y="72"/>
                </a:cubicBezTo>
                <a:cubicBezTo>
                  <a:pt x="121" y="62"/>
                  <a:pt x="99" y="85"/>
                  <a:pt x="112" y="101"/>
                </a:cubicBezTo>
                <a:close/>
                <a:moveTo>
                  <a:pt x="213" y="76"/>
                </a:moveTo>
                <a:cubicBezTo>
                  <a:pt x="213" y="70"/>
                  <a:pt x="208" y="68"/>
                  <a:pt x="205" y="65"/>
                </a:cubicBezTo>
                <a:cubicBezTo>
                  <a:pt x="205" y="65"/>
                  <a:pt x="205" y="66"/>
                  <a:pt x="206" y="66"/>
                </a:cubicBezTo>
                <a:cubicBezTo>
                  <a:pt x="209" y="69"/>
                  <a:pt x="211" y="73"/>
                  <a:pt x="213" y="76"/>
                </a:cubicBezTo>
                <a:close/>
                <a:moveTo>
                  <a:pt x="163" y="77"/>
                </a:moveTo>
                <a:cubicBezTo>
                  <a:pt x="160" y="73"/>
                  <a:pt x="155" y="72"/>
                  <a:pt x="150" y="70"/>
                </a:cubicBezTo>
                <a:cubicBezTo>
                  <a:pt x="154" y="72"/>
                  <a:pt x="160" y="76"/>
                  <a:pt x="163" y="77"/>
                </a:cubicBezTo>
                <a:close/>
                <a:moveTo>
                  <a:pt x="225" y="98"/>
                </a:moveTo>
                <a:cubicBezTo>
                  <a:pt x="235" y="124"/>
                  <a:pt x="228" y="152"/>
                  <a:pt x="205" y="162"/>
                </a:cubicBezTo>
                <a:cubicBezTo>
                  <a:pt x="231" y="159"/>
                  <a:pt x="238" y="135"/>
                  <a:pt x="243" y="112"/>
                </a:cubicBezTo>
                <a:cubicBezTo>
                  <a:pt x="243" y="112"/>
                  <a:pt x="242" y="111"/>
                  <a:pt x="242" y="111"/>
                </a:cubicBezTo>
                <a:cubicBezTo>
                  <a:pt x="241" y="90"/>
                  <a:pt x="232" y="82"/>
                  <a:pt x="220" y="70"/>
                </a:cubicBezTo>
                <a:cubicBezTo>
                  <a:pt x="220" y="78"/>
                  <a:pt x="227" y="86"/>
                  <a:pt x="227" y="96"/>
                </a:cubicBezTo>
                <a:cubicBezTo>
                  <a:pt x="225" y="93"/>
                  <a:pt x="225" y="89"/>
                  <a:pt x="223" y="87"/>
                </a:cubicBezTo>
                <a:cubicBezTo>
                  <a:pt x="222" y="92"/>
                  <a:pt x="224" y="95"/>
                  <a:pt x="225" y="98"/>
                </a:cubicBezTo>
                <a:close/>
                <a:moveTo>
                  <a:pt x="155" y="105"/>
                </a:moveTo>
                <a:cubicBezTo>
                  <a:pt x="158" y="88"/>
                  <a:pt x="147" y="71"/>
                  <a:pt x="130" y="78"/>
                </a:cubicBezTo>
                <a:cubicBezTo>
                  <a:pt x="142" y="82"/>
                  <a:pt x="152" y="93"/>
                  <a:pt x="150" y="108"/>
                </a:cubicBezTo>
                <a:cubicBezTo>
                  <a:pt x="152" y="107"/>
                  <a:pt x="154" y="107"/>
                  <a:pt x="155" y="105"/>
                </a:cubicBezTo>
                <a:close/>
                <a:moveTo>
                  <a:pt x="215" y="110"/>
                </a:moveTo>
                <a:cubicBezTo>
                  <a:pt x="220" y="95"/>
                  <a:pt x="212" y="80"/>
                  <a:pt x="203" y="73"/>
                </a:cubicBezTo>
                <a:cubicBezTo>
                  <a:pt x="208" y="85"/>
                  <a:pt x="212" y="97"/>
                  <a:pt x="215" y="110"/>
                </a:cubicBezTo>
                <a:close/>
                <a:moveTo>
                  <a:pt x="147" y="106"/>
                </a:moveTo>
                <a:cubicBezTo>
                  <a:pt x="147" y="94"/>
                  <a:pt x="140" y="90"/>
                  <a:pt x="135" y="84"/>
                </a:cubicBezTo>
                <a:cubicBezTo>
                  <a:pt x="132" y="83"/>
                  <a:pt x="128" y="83"/>
                  <a:pt x="124" y="81"/>
                </a:cubicBezTo>
                <a:cubicBezTo>
                  <a:pt x="118" y="85"/>
                  <a:pt x="114" y="96"/>
                  <a:pt x="119" y="103"/>
                </a:cubicBezTo>
                <a:cubicBezTo>
                  <a:pt x="127" y="102"/>
                  <a:pt x="131" y="97"/>
                  <a:pt x="136" y="96"/>
                </a:cubicBezTo>
                <a:cubicBezTo>
                  <a:pt x="133" y="102"/>
                  <a:pt x="126" y="102"/>
                  <a:pt x="121" y="107"/>
                </a:cubicBezTo>
                <a:cubicBezTo>
                  <a:pt x="127" y="112"/>
                  <a:pt x="143" y="114"/>
                  <a:pt x="147" y="106"/>
                </a:cubicBezTo>
                <a:close/>
                <a:moveTo>
                  <a:pt x="97" y="103"/>
                </a:moveTo>
                <a:cubicBezTo>
                  <a:pt x="100" y="103"/>
                  <a:pt x="100" y="103"/>
                  <a:pt x="102" y="104"/>
                </a:cubicBezTo>
                <a:cubicBezTo>
                  <a:pt x="100" y="98"/>
                  <a:pt x="101" y="88"/>
                  <a:pt x="97" y="83"/>
                </a:cubicBezTo>
                <a:cubicBezTo>
                  <a:pt x="94" y="88"/>
                  <a:pt x="95" y="97"/>
                  <a:pt x="97" y="103"/>
                </a:cubicBezTo>
                <a:close/>
                <a:moveTo>
                  <a:pt x="79" y="109"/>
                </a:moveTo>
                <a:cubicBezTo>
                  <a:pt x="76" y="102"/>
                  <a:pt x="77" y="92"/>
                  <a:pt x="71" y="88"/>
                </a:cubicBezTo>
                <a:cubicBezTo>
                  <a:pt x="72" y="97"/>
                  <a:pt x="75" y="104"/>
                  <a:pt x="79" y="109"/>
                </a:cubicBezTo>
                <a:close/>
                <a:moveTo>
                  <a:pt x="165" y="85"/>
                </a:moveTo>
                <a:cubicBezTo>
                  <a:pt x="164" y="84"/>
                  <a:pt x="164" y="83"/>
                  <a:pt x="162" y="82"/>
                </a:cubicBezTo>
                <a:cubicBezTo>
                  <a:pt x="163" y="84"/>
                  <a:pt x="164" y="86"/>
                  <a:pt x="165" y="85"/>
                </a:cubicBezTo>
                <a:close/>
                <a:moveTo>
                  <a:pt x="199" y="85"/>
                </a:moveTo>
                <a:cubicBezTo>
                  <a:pt x="205" y="104"/>
                  <a:pt x="200" y="128"/>
                  <a:pt x="191" y="141"/>
                </a:cubicBezTo>
                <a:cubicBezTo>
                  <a:pt x="193" y="138"/>
                  <a:pt x="197" y="136"/>
                  <a:pt x="200" y="133"/>
                </a:cubicBezTo>
                <a:cubicBezTo>
                  <a:pt x="207" y="127"/>
                  <a:pt x="208" y="115"/>
                  <a:pt x="206" y="101"/>
                </a:cubicBezTo>
                <a:cubicBezTo>
                  <a:pt x="205" y="93"/>
                  <a:pt x="203" y="84"/>
                  <a:pt x="200" y="81"/>
                </a:cubicBezTo>
                <a:cubicBezTo>
                  <a:pt x="202" y="84"/>
                  <a:pt x="199" y="83"/>
                  <a:pt x="199" y="85"/>
                </a:cubicBezTo>
                <a:close/>
                <a:moveTo>
                  <a:pt x="87" y="98"/>
                </a:moveTo>
                <a:cubicBezTo>
                  <a:pt x="86" y="96"/>
                  <a:pt x="86" y="92"/>
                  <a:pt x="85" y="90"/>
                </a:cubicBezTo>
                <a:cubicBezTo>
                  <a:pt x="85" y="92"/>
                  <a:pt x="84" y="97"/>
                  <a:pt x="87" y="98"/>
                </a:cubicBezTo>
                <a:close/>
                <a:moveTo>
                  <a:pt x="191" y="92"/>
                </a:moveTo>
                <a:cubicBezTo>
                  <a:pt x="193" y="93"/>
                  <a:pt x="192" y="96"/>
                  <a:pt x="195" y="95"/>
                </a:cubicBezTo>
                <a:cubicBezTo>
                  <a:pt x="196" y="92"/>
                  <a:pt x="197" y="86"/>
                  <a:pt x="193" y="84"/>
                </a:cubicBezTo>
                <a:cubicBezTo>
                  <a:pt x="194" y="87"/>
                  <a:pt x="195" y="92"/>
                  <a:pt x="191" y="92"/>
                </a:cubicBezTo>
                <a:close/>
                <a:moveTo>
                  <a:pt x="164" y="94"/>
                </a:moveTo>
                <a:cubicBezTo>
                  <a:pt x="164" y="90"/>
                  <a:pt x="162" y="90"/>
                  <a:pt x="161" y="88"/>
                </a:cubicBezTo>
                <a:cubicBezTo>
                  <a:pt x="161" y="91"/>
                  <a:pt x="162" y="93"/>
                  <a:pt x="164" y="94"/>
                </a:cubicBezTo>
                <a:close/>
                <a:moveTo>
                  <a:pt x="171" y="109"/>
                </a:moveTo>
                <a:cubicBezTo>
                  <a:pt x="169" y="117"/>
                  <a:pt x="161" y="120"/>
                  <a:pt x="155" y="125"/>
                </a:cubicBezTo>
                <a:cubicBezTo>
                  <a:pt x="160" y="125"/>
                  <a:pt x="166" y="123"/>
                  <a:pt x="168" y="124"/>
                </a:cubicBezTo>
                <a:cubicBezTo>
                  <a:pt x="171" y="121"/>
                  <a:pt x="176" y="119"/>
                  <a:pt x="179" y="116"/>
                </a:cubicBezTo>
                <a:cubicBezTo>
                  <a:pt x="182" y="107"/>
                  <a:pt x="178" y="96"/>
                  <a:pt x="172" y="92"/>
                </a:cubicBezTo>
                <a:cubicBezTo>
                  <a:pt x="171" y="98"/>
                  <a:pt x="172" y="104"/>
                  <a:pt x="171" y="109"/>
                </a:cubicBezTo>
                <a:close/>
                <a:moveTo>
                  <a:pt x="58" y="107"/>
                </a:moveTo>
                <a:cubicBezTo>
                  <a:pt x="58" y="106"/>
                  <a:pt x="57" y="104"/>
                  <a:pt x="56" y="104"/>
                </a:cubicBezTo>
                <a:cubicBezTo>
                  <a:pt x="57" y="105"/>
                  <a:pt x="57" y="107"/>
                  <a:pt x="58" y="107"/>
                </a:cubicBezTo>
                <a:close/>
                <a:moveTo>
                  <a:pt x="157" y="113"/>
                </a:moveTo>
                <a:cubicBezTo>
                  <a:pt x="162" y="110"/>
                  <a:pt x="168" y="104"/>
                  <a:pt x="165" y="96"/>
                </a:cubicBezTo>
                <a:cubicBezTo>
                  <a:pt x="163" y="102"/>
                  <a:pt x="160" y="107"/>
                  <a:pt x="157" y="113"/>
                </a:cubicBezTo>
                <a:close/>
                <a:moveTo>
                  <a:pt x="184" y="112"/>
                </a:moveTo>
                <a:cubicBezTo>
                  <a:pt x="191" y="109"/>
                  <a:pt x="189" y="99"/>
                  <a:pt x="184" y="96"/>
                </a:cubicBezTo>
                <a:cubicBezTo>
                  <a:pt x="185" y="101"/>
                  <a:pt x="184" y="106"/>
                  <a:pt x="184" y="112"/>
                </a:cubicBezTo>
                <a:close/>
                <a:moveTo>
                  <a:pt x="64" y="115"/>
                </a:moveTo>
                <a:cubicBezTo>
                  <a:pt x="63" y="113"/>
                  <a:pt x="62" y="111"/>
                  <a:pt x="60" y="110"/>
                </a:cubicBezTo>
                <a:cubicBezTo>
                  <a:pt x="61" y="112"/>
                  <a:pt x="62" y="114"/>
                  <a:pt x="64" y="115"/>
                </a:cubicBezTo>
                <a:close/>
                <a:moveTo>
                  <a:pt x="99" y="116"/>
                </a:moveTo>
                <a:cubicBezTo>
                  <a:pt x="97" y="113"/>
                  <a:pt x="94" y="109"/>
                  <a:pt x="92" y="109"/>
                </a:cubicBezTo>
                <a:cubicBezTo>
                  <a:pt x="94" y="111"/>
                  <a:pt x="96" y="113"/>
                  <a:pt x="99" y="116"/>
                </a:cubicBezTo>
                <a:close/>
                <a:moveTo>
                  <a:pt x="127" y="119"/>
                </a:moveTo>
                <a:cubicBezTo>
                  <a:pt x="121" y="115"/>
                  <a:pt x="115" y="112"/>
                  <a:pt x="110" y="107"/>
                </a:cubicBezTo>
                <a:cubicBezTo>
                  <a:pt x="114" y="114"/>
                  <a:pt x="118" y="119"/>
                  <a:pt x="127" y="119"/>
                </a:cubicBezTo>
                <a:close/>
                <a:moveTo>
                  <a:pt x="187" y="166"/>
                </a:moveTo>
                <a:cubicBezTo>
                  <a:pt x="217" y="162"/>
                  <a:pt x="234" y="134"/>
                  <a:pt x="221" y="102"/>
                </a:cubicBezTo>
                <a:cubicBezTo>
                  <a:pt x="220" y="132"/>
                  <a:pt x="208" y="153"/>
                  <a:pt x="187" y="166"/>
                </a:cubicBezTo>
                <a:close/>
                <a:moveTo>
                  <a:pt x="135" y="116"/>
                </a:moveTo>
                <a:cubicBezTo>
                  <a:pt x="143" y="118"/>
                  <a:pt x="150" y="115"/>
                  <a:pt x="153" y="110"/>
                </a:cubicBezTo>
                <a:cubicBezTo>
                  <a:pt x="147" y="112"/>
                  <a:pt x="140" y="113"/>
                  <a:pt x="135" y="116"/>
                </a:cubicBezTo>
                <a:close/>
                <a:moveTo>
                  <a:pt x="183" y="136"/>
                </a:moveTo>
                <a:cubicBezTo>
                  <a:pt x="185" y="135"/>
                  <a:pt x="188" y="134"/>
                  <a:pt x="190" y="132"/>
                </a:cubicBezTo>
                <a:cubicBezTo>
                  <a:pt x="193" y="129"/>
                  <a:pt x="193" y="124"/>
                  <a:pt x="196" y="121"/>
                </a:cubicBezTo>
                <a:cubicBezTo>
                  <a:pt x="193" y="118"/>
                  <a:pt x="193" y="111"/>
                  <a:pt x="190" y="109"/>
                </a:cubicBezTo>
                <a:cubicBezTo>
                  <a:pt x="183" y="114"/>
                  <a:pt x="187" y="129"/>
                  <a:pt x="183" y="136"/>
                </a:cubicBezTo>
                <a:close/>
                <a:moveTo>
                  <a:pt x="151" y="122"/>
                </a:moveTo>
                <a:cubicBezTo>
                  <a:pt x="158" y="121"/>
                  <a:pt x="163" y="116"/>
                  <a:pt x="164" y="112"/>
                </a:cubicBezTo>
                <a:cubicBezTo>
                  <a:pt x="161" y="117"/>
                  <a:pt x="154" y="116"/>
                  <a:pt x="151" y="122"/>
                </a:cubicBezTo>
                <a:close/>
                <a:moveTo>
                  <a:pt x="215" y="114"/>
                </a:moveTo>
                <a:cubicBezTo>
                  <a:pt x="214" y="113"/>
                  <a:pt x="217" y="111"/>
                  <a:pt x="215" y="111"/>
                </a:cubicBezTo>
                <a:cubicBezTo>
                  <a:pt x="215" y="112"/>
                  <a:pt x="213" y="114"/>
                  <a:pt x="215" y="114"/>
                </a:cubicBezTo>
                <a:close/>
                <a:moveTo>
                  <a:pt x="116" y="134"/>
                </a:moveTo>
                <a:cubicBezTo>
                  <a:pt x="118" y="135"/>
                  <a:pt x="122" y="136"/>
                  <a:pt x="124" y="135"/>
                </a:cubicBezTo>
                <a:cubicBezTo>
                  <a:pt x="118" y="128"/>
                  <a:pt x="106" y="125"/>
                  <a:pt x="99" y="121"/>
                </a:cubicBezTo>
                <a:cubicBezTo>
                  <a:pt x="104" y="126"/>
                  <a:pt x="110" y="131"/>
                  <a:pt x="116" y="134"/>
                </a:cubicBezTo>
                <a:close/>
                <a:moveTo>
                  <a:pt x="114" y="125"/>
                </a:moveTo>
                <a:cubicBezTo>
                  <a:pt x="113" y="123"/>
                  <a:pt x="109" y="121"/>
                  <a:pt x="108" y="122"/>
                </a:cubicBezTo>
                <a:cubicBezTo>
                  <a:pt x="110" y="123"/>
                  <a:pt x="111" y="124"/>
                  <a:pt x="114" y="125"/>
                </a:cubicBezTo>
                <a:close/>
                <a:moveTo>
                  <a:pt x="133" y="122"/>
                </a:moveTo>
                <a:cubicBezTo>
                  <a:pt x="136" y="124"/>
                  <a:pt x="143" y="122"/>
                  <a:pt x="145" y="120"/>
                </a:cubicBezTo>
                <a:cubicBezTo>
                  <a:pt x="140" y="120"/>
                  <a:pt x="138" y="122"/>
                  <a:pt x="133" y="122"/>
                </a:cubicBezTo>
                <a:close/>
                <a:moveTo>
                  <a:pt x="212" y="121"/>
                </a:moveTo>
                <a:cubicBezTo>
                  <a:pt x="212" y="120"/>
                  <a:pt x="215" y="119"/>
                  <a:pt x="213" y="118"/>
                </a:cubicBezTo>
                <a:cubicBezTo>
                  <a:pt x="213" y="119"/>
                  <a:pt x="210" y="120"/>
                  <a:pt x="212" y="121"/>
                </a:cubicBezTo>
                <a:close/>
                <a:moveTo>
                  <a:pt x="121" y="128"/>
                </a:moveTo>
                <a:cubicBezTo>
                  <a:pt x="131" y="129"/>
                  <a:pt x="143" y="131"/>
                  <a:pt x="153" y="127"/>
                </a:cubicBezTo>
                <a:cubicBezTo>
                  <a:pt x="144" y="124"/>
                  <a:pt x="128" y="128"/>
                  <a:pt x="120" y="126"/>
                </a:cubicBezTo>
                <a:cubicBezTo>
                  <a:pt x="121" y="126"/>
                  <a:pt x="121" y="127"/>
                  <a:pt x="121" y="128"/>
                </a:cubicBezTo>
                <a:close/>
                <a:moveTo>
                  <a:pt x="127" y="155"/>
                </a:moveTo>
                <a:cubicBezTo>
                  <a:pt x="119" y="154"/>
                  <a:pt x="115" y="145"/>
                  <a:pt x="108" y="141"/>
                </a:cubicBezTo>
                <a:cubicBezTo>
                  <a:pt x="105" y="140"/>
                  <a:pt x="102" y="141"/>
                  <a:pt x="100" y="140"/>
                </a:cubicBezTo>
                <a:cubicBezTo>
                  <a:pt x="94" y="137"/>
                  <a:pt x="89" y="132"/>
                  <a:pt x="83" y="131"/>
                </a:cubicBezTo>
                <a:cubicBezTo>
                  <a:pt x="93" y="143"/>
                  <a:pt x="110" y="153"/>
                  <a:pt x="127" y="155"/>
                </a:cubicBezTo>
                <a:close/>
                <a:moveTo>
                  <a:pt x="156" y="130"/>
                </a:moveTo>
                <a:cubicBezTo>
                  <a:pt x="146" y="133"/>
                  <a:pt x="134" y="132"/>
                  <a:pt x="125" y="131"/>
                </a:cubicBezTo>
                <a:cubicBezTo>
                  <a:pt x="127" y="134"/>
                  <a:pt x="130" y="139"/>
                  <a:pt x="134" y="139"/>
                </a:cubicBezTo>
                <a:cubicBezTo>
                  <a:pt x="149" y="142"/>
                  <a:pt x="168" y="138"/>
                  <a:pt x="174" y="125"/>
                </a:cubicBezTo>
                <a:cubicBezTo>
                  <a:pt x="168" y="124"/>
                  <a:pt x="162" y="128"/>
                  <a:pt x="156" y="130"/>
                </a:cubicBezTo>
                <a:close/>
                <a:moveTo>
                  <a:pt x="140" y="145"/>
                </a:moveTo>
                <a:cubicBezTo>
                  <a:pt x="155" y="150"/>
                  <a:pt x="184" y="143"/>
                  <a:pt x="181" y="125"/>
                </a:cubicBezTo>
                <a:cubicBezTo>
                  <a:pt x="175" y="138"/>
                  <a:pt x="160" y="144"/>
                  <a:pt x="140" y="145"/>
                </a:cubicBezTo>
                <a:close/>
                <a:moveTo>
                  <a:pt x="109" y="138"/>
                </a:moveTo>
                <a:cubicBezTo>
                  <a:pt x="109" y="137"/>
                  <a:pt x="106" y="135"/>
                  <a:pt x="105" y="136"/>
                </a:cubicBezTo>
                <a:cubicBezTo>
                  <a:pt x="107" y="137"/>
                  <a:pt x="107" y="138"/>
                  <a:pt x="109" y="138"/>
                </a:cubicBezTo>
                <a:close/>
                <a:moveTo>
                  <a:pt x="122" y="141"/>
                </a:moveTo>
                <a:cubicBezTo>
                  <a:pt x="124" y="142"/>
                  <a:pt x="127" y="142"/>
                  <a:pt x="129" y="142"/>
                </a:cubicBezTo>
                <a:cubicBezTo>
                  <a:pt x="128" y="140"/>
                  <a:pt x="124" y="140"/>
                  <a:pt x="122" y="139"/>
                </a:cubicBezTo>
                <a:cubicBezTo>
                  <a:pt x="122" y="139"/>
                  <a:pt x="122" y="140"/>
                  <a:pt x="122" y="141"/>
                </a:cubicBezTo>
                <a:close/>
                <a:moveTo>
                  <a:pt x="178" y="167"/>
                </a:moveTo>
                <a:cubicBezTo>
                  <a:pt x="194" y="160"/>
                  <a:pt x="208" y="149"/>
                  <a:pt x="210" y="133"/>
                </a:cubicBezTo>
                <a:cubicBezTo>
                  <a:pt x="202" y="146"/>
                  <a:pt x="192" y="158"/>
                  <a:pt x="178" y="167"/>
                </a:cubicBezTo>
                <a:close/>
                <a:moveTo>
                  <a:pt x="134" y="141"/>
                </a:moveTo>
                <a:cubicBezTo>
                  <a:pt x="133" y="143"/>
                  <a:pt x="132" y="140"/>
                  <a:pt x="130" y="141"/>
                </a:cubicBezTo>
                <a:cubicBezTo>
                  <a:pt x="130" y="143"/>
                  <a:pt x="136" y="143"/>
                  <a:pt x="134" y="141"/>
                </a:cubicBezTo>
                <a:close/>
                <a:moveTo>
                  <a:pt x="182" y="149"/>
                </a:moveTo>
                <a:cubicBezTo>
                  <a:pt x="178" y="155"/>
                  <a:pt x="172" y="159"/>
                  <a:pt x="167" y="164"/>
                </a:cubicBezTo>
                <a:cubicBezTo>
                  <a:pt x="183" y="159"/>
                  <a:pt x="195" y="150"/>
                  <a:pt x="202" y="137"/>
                </a:cubicBezTo>
                <a:cubicBezTo>
                  <a:pt x="202" y="137"/>
                  <a:pt x="202" y="136"/>
                  <a:pt x="202" y="136"/>
                </a:cubicBezTo>
                <a:cubicBezTo>
                  <a:pt x="196" y="141"/>
                  <a:pt x="191" y="146"/>
                  <a:pt x="182" y="149"/>
                </a:cubicBezTo>
                <a:close/>
                <a:moveTo>
                  <a:pt x="164" y="149"/>
                </a:moveTo>
                <a:cubicBezTo>
                  <a:pt x="147" y="152"/>
                  <a:pt x="130" y="147"/>
                  <a:pt x="116" y="144"/>
                </a:cubicBezTo>
                <a:cubicBezTo>
                  <a:pt x="117" y="146"/>
                  <a:pt x="117" y="147"/>
                  <a:pt x="120" y="146"/>
                </a:cubicBezTo>
                <a:cubicBezTo>
                  <a:pt x="133" y="154"/>
                  <a:pt x="153" y="155"/>
                  <a:pt x="172" y="150"/>
                </a:cubicBezTo>
                <a:cubicBezTo>
                  <a:pt x="172" y="151"/>
                  <a:pt x="171" y="152"/>
                  <a:pt x="172" y="152"/>
                </a:cubicBezTo>
                <a:cubicBezTo>
                  <a:pt x="173" y="151"/>
                  <a:pt x="172" y="151"/>
                  <a:pt x="172" y="150"/>
                </a:cubicBezTo>
                <a:cubicBezTo>
                  <a:pt x="174" y="150"/>
                  <a:pt x="175" y="151"/>
                  <a:pt x="177" y="149"/>
                </a:cubicBezTo>
                <a:cubicBezTo>
                  <a:pt x="175" y="146"/>
                  <a:pt x="187" y="143"/>
                  <a:pt x="186" y="139"/>
                </a:cubicBezTo>
                <a:cubicBezTo>
                  <a:pt x="179" y="143"/>
                  <a:pt x="173" y="148"/>
                  <a:pt x="164" y="149"/>
                </a:cubicBezTo>
                <a:close/>
                <a:moveTo>
                  <a:pt x="151" y="166"/>
                </a:moveTo>
                <a:cubicBezTo>
                  <a:pt x="148" y="165"/>
                  <a:pt x="145" y="164"/>
                  <a:pt x="143" y="162"/>
                </a:cubicBezTo>
                <a:cubicBezTo>
                  <a:pt x="147" y="162"/>
                  <a:pt x="152" y="164"/>
                  <a:pt x="156" y="165"/>
                </a:cubicBezTo>
                <a:cubicBezTo>
                  <a:pt x="159" y="162"/>
                  <a:pt x="170" y="160"/>
                  <a:pt x="170" y="155"/>
                </a:cubicBezTo>
                <a:cubicBezTo>
                  <a:pt x="160" y="158"/>
                  <a:pt x="149" y="159"/>
                  <a:pt x="139" y="160"/>
                </a:cubicBezTo>
                <a:cubicBezTo>
                  <a:pt x="138" y="162"/>
                  <a:pt x="142" y="159"/>
                  <a:pt x="142" y="162"/>
                </a:cubicBezTo>
                <a:cubicBezTo>
                  <a:pt x="128" y="158"/>
                  <a:pt x="114" y="155"/>
                  <a:pt x="102" y="149"/>
                </a:cubicBezTo>
                <a:cubicBezTo>
                  <a:pt x="114" y="160"/>
                  <a:pt x="131" y="170"/>
                  <a:pt x="151" y="166"/>
                </a:cubicBezTo>
                <a:close/>
                <a:moveTo>
                  <a:pt x="155" y="156"/>
                </a:moveTo>
                <a:cubicBezTo>
                  <a:pt x="153" y="155"/>
                  <a:pt x="151" y="156"/>
                  <a:pt x="149" y="156"/>
                </a:cubicBezTo>
                <a:cubicBezTo>
                  <a:pt x="142" y="156"/>
                  <a:pt x="133" y="153"/>
                  <a:pt x="129" y="154"/>
                </a:cubicBezTo>
                <a:cubicBezTo>
                  <a:pt x="135" y="158"/>
                  <a:pt x="148" y="158"/>
                  <a:pt x="155" y="156"/>
                </a:cubicBezTo>
                <a:close/>
                <a:moveTo>
                  <a:pt x="157" y="156"/>
                </a:moveTo>
                <a:cubicBezTo>
                  <a:pt x="159" y="156"/>
                  <a:pt x="162" y="155"/>
                  <a:pt x="163" y="154"/>
                </a:cubicBezTo>
                <a:cubicBezTo>
                  <a:pt x="162" y="155"/>
                  <a:pt x="157" y="154"/>
                  <a:pt x="157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2537028" y="2869866"/>
            <a:ext cx="467882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二、损伤后表现</a:t>
            </a:r>
            <a:endParaRPr lang="zh-CN" altLang="en-US" dirty="0"/>
          </a:p>
        </p:txBody>
      </p:sp>
      <p:sp>
        <p:nvSpPr>
          <p:cNvPr id="192" name="Freeform 5"/>
          <p:cNvSpPr>
            <a:spLocks/>
          </p:cNvSpPr>
          <p:nvPr/>
        </p:nvSpPr>
        <p:spPr bwMode="auto">
          <a:xfrm>
            <a:off x="1760709" y="3409047"/>
            <a:ext cx="5625512" cy="45719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3" name="Freeform 27"/>
          <p:cNvSpPr>
            <a:spLocks noEditPoints="1" noChangeArrowheads="1"/>
          </p:cNvSpPr>
          <p:nvPr/>
        </p:nvSpPr>
        <p:spPr bwMode="auto">
          <a:xfrm>
            <a:off x="1667064" y="2729408"/>
            <a:ext cx="815669" cy="695263"/>
          </a:xfrm>
          <a:custGeom>
            <a:avLst/>
            <a:gdLst>
              <a:gd name="T0" fmla="*/ 159 w 248"/>
              <a:gd name="T1" fmla="*/ 173 h 197"/>
              <a:gd name="T2" fmla="*/ 93 w 248"/>
              <a:gd name="T3" fmla="*/ 17 h 197"/>
              <a:gd name="T4" fmla="*/ 34 w 248"/>
              <a:gd name="T5" fmla="*/ 139 h 197"/>
              <a:gd name="T6" fmla="*/ 129 w 248"/>
              <a:gd name="T7" fmla="*/ 11 h 197"/>
              <a:gd name="T8" fmla="*/ 230 w 248"/>
              <a:gd name="T9" fmla="*/ 154 h 197"/>
              <a:gd name="T10" fmla="*/ 209 w 248"/>
              <a:gd name="T11" fmla="*/ 53 h 197"/>
              <a:gd name="T12" fmla="*/ 88 w 248"/>
              <a:gd name="T13" fmla="*/ 22 h 197"/>
              <a:gd name="T14" fmla="*/ 142 w 248"/>
              <a:gd name="T15" fmla="*/ 27 h 197"/>
              <a:gd name="T16" fmla="*/ 217 w 248"/>
              <a:gd name="T17" fmla="*/ 61 h 197"/>
              <a:gd name="T18" fmla="*/ 77 w 248"/>
              <a:gd name="T19" fmla="*/ 37 h 197"/>
              <a:gd name="T20" fmla="*/ 107 w 248"/>
              <a:gd name="T21" fmla="*/ 34 h 197"/>
              <a:gd name="T22" fmla="*/ 171 w 248"/>
              <a:gd name="T23" fmla="*/ 70 h 197"/>
              <a:gd name="T24" fmla="*/ 47 w 248"/>
              <a:gd name="T25" fmla="*/ 52 h 197"/>
              <a:gd name="T26" fmla="*/ 206 w 248"/>
              <a:gd name="T27" fmla="*/ 61 h 197"/>
              <a:gd name="T28" fmla="*/ 116 w 248"/>
              <a:gd name="T29" fmla="*/ 56 h 197"/>
              <a:gd name="T30" fmla="*/ 151 w 248"/>
              <a:gd name="T31" fmla="*/ 65 h 197"/>
              <a:gd name="T32" fmla="*/ 76 w 248"/>
              <a:gd name="T33" fmla="*/ 81 h 197"/>
              <a:gd name="T34" fmla="*/ 64 w 248"/>
              <a:gd name="T35" fmla="*/ 139 h 197"/>
              <a:gd name="T36" fmla="*/ 89 w 248"/>
              <a:gd name="T37" fmla="*/ 163 h 197"/>
              <a:gd name="T38" fmla="*/ 48 w 248"/>
              <a:gd name="T39" fmla="*/ 99 h 197"/>
              <a:gd name="T40" fmla="*/ 61 w 248"/>
              <a:gd name="T41" fmla="*/ 98 h 197"/>
              <a:gd name="T42" fmla="*/ 210 w 248"/>
              <a:gd name="T43" fmla="*/ 59 h 197"/>
              <a:gd name="T44" fmla="*/ 64 w 248"/>
              <a:gd name="T45" fmla="*/ 74 h 197"/>
              <a:gd name="T46" fmla="*/ 213 w 248"/>
              <a:gd name="T47" fmla="*/ 76 h 197"/>
              <a:gd name="T48" fmla="*/ 150 w 248"/>
              <a:gd name="T49" fmla="*/ 70 h 197"/>
              <a:gd name="T50" fmla="*/ 242 w 248"/>
              <a:gd name="T51" fmla="*/ 111 h 197"/>
              <a:gd name="T52" fmla="*/ 155 w 248"/>
              <a:gd name="T53" fmla="*/ 105 h 197"/>
              <a:gd name="T54" fmla="*/ 203 w 248"/>
              <a:gd name="T55" fmla="*/ 73 h 197"/>
              <a:gd name="T56" fmla="*/ 119 w 248"/>
              <a:gd name="T57" fmla="*/ 103 h 197"/>
              <a:gd name="T58" fmla="*/ 102 w 248"/>
              <a:gd name="T59" fmla="*/ 104 h 197"/>
              <a:gd name="T60" fmla="*/ 79 w 248"/>
              <a:gd name="T61" fmla="*/ 109 h 197"/>
              <a:gd name="T62" fmla="*/ 191 w 248"/>
              <a:gd name="T63" fmla="*/ 141 h 197"/>
              <a:gd name="T64" fmla="*/ 87 w 248"/>
              <a:gd name="T65" fmla="*/ 98 h 197"/>
              <a:gd name="T66" fmla="*/ 193 w 248"/>
              <a:gd name="T67" fmla="*/ 84 h 197"/>
              <a:gd name="T68" fmla="*/ 171 w 248"/>
              <a:gd name="T69" fmla="*/ 109 h 197"/>
              <a:gd name="T70" fmla="*/ 171 w 248"/>
              <a:gd name="T71" fmla="*/ 109 h 197"/>
              <a:gd name="T72" fmla="*/ 165 w 248"/>
              <a:gd name="T73" fmla="*/ 96 h 197"/>
              <a:gd name="T74" fmla="*/ 64 w 248"/>
              <a:gd name="T75" fmla="*/ 115 h 197"/>
              <a:gd name="T76" fmla="*/ 99 w 248"/>
              <a:gd name="T77" fmla="*/ 116 h 197"/>
              <a:gd name="T78" fmla="*/ 221 w 248"/>
              <a:gd name="T79" fmla="*/ 102 h 197"/>
              <a:gd name="T80" fmla="*/ 183 w 248"/>
              <a:gd name="T81" fmla="*/ 136 h 197"/>
              <a:gd name="T82" fmla="*/ 151 w 248"/>
              <a:gd name="T83" fmla="*/ 122 h 197"/>
              <a:gd name="T84" fmla="*/ 215 w 248"/>
              <a:gd name="T85" fmla="*/ 114 h 197"/>
              <a:gd name="T86" fmla="*/ 114 w 248"/>
              <a:gd name="T87" fmla="*/ 125 h 197"/>
              <a:gd name="T88" fmla="*/ 133 w 248"/>
              <a:gd name="T89" fmla="*/ 122 h 197"/>
              <a:gd name="T90" fmla="*/ 153 w 248"/>
              <a:gd name="T91" fmla="*/ 127 h 197"/>
              <a:gd name="T92" fmla="*/ 100 w 248"/>
              <a:gd name="T93" fmla="*/ 140 h 197"/>
              <a:gd name="T94" fmla="*/ 134 w 248"/>
              <a:gd name="T95" fmla="*/ 139 h 197"/>
              <a:gd name="T96" fmla="*/ 140 w 248"/>
              <a:gd name="T97" fmla="*/ 145 h 197"/>
              <a:gd name="T98" fmla="*/ 129 w 248"/>
              <a:gd name="T99" fmla="*/ 142 h 197"/>
              <a:gd name="T100" fmla="*/ 178 w 248"/>
              <a:gd name="T101" fmla="*/ 167 h 197"/>
              <a:gd name="T102" fmla="*/ 167 w 248"/>
              <a:gd name="T103" fmla="*/ 164 h 197"/>
              <a:gd name="T104" fmla="*/ 116 w 248"/>
              <a:gd name="T105" fmla="*/ 144 h 197"/>
              <a:gd name="T106" fmla="*/ 177 w 248"/>
              <a:gd name="T107" fmla="*/ 149 h 197"/>
              <a:gd name="T108" fmla="*/ 156 w 248"/>
              <a:gd name="T109" fmla="*/ 165 h 197"/>
              <a:gd name="T110" fmla="*/ 151 w 248"/>
              <a:gd name="T111" fmla="*/ 166 h 197"/>
              <a:gd name="T112" fmla="*/ 157 w 248"/>
              <a:gd name="T113" fmla="*/ 156 h 1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8"/>
              <a:gd name="T172" fmla="*/ 0 h 197"/>
              <a:gd name="T173" fmla="*/ 248 w 248"/>
              <a:gd name="T174" fmla="*/ 197 h 19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8" h="197">
                <a:moveTo>
                  <a:pt x="218" y="161"/>
                </a:moveTo>
                <a:cubicBezTo>
                  <a:pt x="212" y="161"/>
                  <a:pt x="201" y="173"/>
                  <a:pt x="192" y="167"/>
                </a:cubicBezTo>
                <a:cubicBezTo>
                  <a:pt x="184" y="170"/>
                  <a:pt x="176" y="168"/>
                  <a:pt x="166" y="172"/>
                </a:cubicBezTo>
                <a:cubicBezTo>
                  <a:pt x="164" y="172"/>
                  <a:pt x="168" y="171"/>
                  <a:pt x="166" y="170"/>
                </a:cubicBezTo>
                <a:cubicBezTo>
                  <a:pt x="163" y="171"/>
                  <a:pt x="159" y="170"/>
                  <a:pt x="159" y="173"/>
                </a:cubicBezTo>
                <a:cubicBezTo>
                  <a:pt x="156" y="171"/>
                  <a:pt x="153" y="173"/>
                  <a:pt x="147" y="174"/>
                </a:cubicBezTo>
                <a:cubicBezTo>
                  <a:pt x="121" y="177"/>
                  <a:pt x="101" y="173"/>
                  <a:pt x="81" y="162"/>
                </a:cubicBezTo>
                <a:cubicBezTo>
                  <a:pt x="60" y="149"/>
                  <a:pt x="39" y="129"/>
                  <a:pt x="31" y="104"/>
                </a:cubicBezTo>
                <a:cubicBezTo>
                  <a:pt x="28" y="94"/>
                  <a:pt x="26" y="78"/>
                  <a:pt x="30" y="68"/>
                </a:cubicBezTo>
                <a:cubicBezTo>
                  <a:pt x="43" y="44"/>
                  <a:pt x="58" y="21"/>
                  <a:pt x="93" y="17"/>
                </a:cubicBezTo>
                <a:cubicBezTo>
                  <a:pt x="102" y="16"/>
                  <a:pt x="109" y="14"/>
                  <a:pt x="119" y="12"/>
                </a:cubicBezTo>
                <a:cubicBezTo>
                  <a:pt x="119" y="10"/>
                  <a:pt x="115" y="11"/>
                  <a:pt x="114" y="9"/>
                </a:cubicBezTo>
                <a:cubicBezTo>
                  <a:pt x="92" y="6"/>
                  <a:pt x="68" y="7"/>
                  <a:pt x="48" y="15"/>
                </a:cubicBezTo>
                <a:cubicBezTo>
                  <a:pt x="22" y="26"/>
                  <a:pt x="10" y="54"/>
                  <a:pt x="10" y="88"/>
                </a:cubicBezTo>
                <a:cubicBezTo>
                  <a:pt x="14" y="105"/>
                  <a:pt x="22" y="126"/>
                  <a:pt x="34" y="139"/>
                </a:cubicBezTo>
                <a:cubicBezTo>
                  <a:pt x="11" y="118"/>
                  <a:pt x="0" y="82"/>
                  <a:pt x="14" y="49"/>
                </a:cubicBezTo>
                <a:cubicBezTo>
                  <a:pt x="15" y="47"/>
                  <a:pt x="17" y="45"/>
                  <a:pt x="18" y="43"/>
                </a:cubicBezTo>
                <a:cubicBezTo>
                  <a:pt x="20" y="41"/>
                  <a:pt x="20" y="38"/>
                  <a:pt x="21" y="36"/>
                </a:cubicBezTo>
                <a:cubicBezTo>
                  <a:pt x="35" y="10"/>
                  <a:pt x="72" y="0"/>
                  <a:pt x="108" y="5"/>
                </a:cubicBezTo>
                <a:cubicBezTo>
                  <a:pt x="115" y="6"/>
                  <a:pt x="122" y="10"/>
                  <a:pt x="129" y="11"/>
                </a:cubicBezTo>
                <a:cubicBezTo>
                  <a:pt x="136" y="11"/>
                  <a:pt x="142" y="10"/>
                  <a:pt x="148" y="9"/>
                </a:cubicBezTo>
                <a:cubicBezTo>
                  <a:pt x="160" y="9"/>
                  <a:pt x="171" y="13"/>
                  <a:pt x="182" y="16"/>
                </a:cubicBezTo>
                <a:cubicBezTo>
                  <a:pt x="208" y="25"/>
                  <a:pt x="224" y="45"/>
                  <a:pt x="238" y="71"/>
                </a:cubicBezTo>
                <a:cubicBezTo>
                  <a:pt x="244" y="88"/>
                  <a:pt x="248" y="107"/>
                  <a:pt x="245" y="124"/>
                </a:cubicBezTo>
                <a:cubicBezTo>
                  <a:pt x="243" y="134"/>
                  <a:pt x="237" y="146"/>
                  <a:pt x="230" y="154"/>
                </a:cubicBezTo>
                <a:cubicBezTo>
                  <a:pt x="193" y="197"/>
                  <a:pt x="99" y="193"/>
                  <a:pt x="59" y="162"/>
                </a:cubicBezTo>
                <a:cubicBezTo>
                  <a:pt x="65" y="162"/>
                  <a:pt x="69" y="167"/>
                  <a:pt x="74" y="170"/>
                </a:cubicBezTo>
                <a:cubicBezTo>
                  <a:pt x="85" y="176"/>
                  <a:pt x="103" y="180"/>
                  <a:pt x="117" y="183"/>
                </a:cubicBezTo>
                <a:cubicBezTo>
                  <a:pt x="154" y="186"/>
                  <a:pt x="195" y="183"/>
                  <a:pt x="218" y="161"/>
                </a:cubicBezTo>
                <a:close/>
                <a:moveTo>
                  <a:pt x="209" y="53"/>
                </a:moveTo>
                <a:cubicBezTo>
                  <a:pt x="197" y="31"/>
                  <a:pt x="176" y="12"/>
                  <a:pt x="147" y="16"/>
                </a:cubicBezTo>
                <a:cubicBezTo>
                  <a:pt x="171" y="24"/>
                  <a:pt x="189" y="39"/>
                  <a:pt x="209" y="53"/>
                </a:cubicBezTo>
                <a:close/>
                <a:moveTo>
                  <a:pt x="67" y="33"/>
                </a:moveTo>
                <a:cubicBezTo>
                  <a:pt x="74" y="30"/>
                  <a:pt x="81" y="28"/>
                  <a:pt x="86" y="24"/>
                </a:cubicBezTo>
                <a:cubicBezTo>
                  <a:pt x="88" y="25"/>
                  <a:pt x="90" y="23"/>
                  <a:pt x="88" y="22"/>
                </a:cubicBezTo>
                <a:cubicBezTo>
                  <a:pt x="82" y="24"/>
                  <a:pt x="72" y="27"/>
                  <a:pt x="67" y="33"/>
                </a:cubicBezTo>
                <a:close/>
                <a:moveTo>
                  <a:pt x="106" y="23"/>
                </a:moveTo>
                <a:cubicBezTo>
                  <a:pt x="108" y="23"/>
                  <a:pt x="110" y="22"/>
                  <a:pt x="113" y="22"/>
                </a:cubicBezTo>
                <a:cubicBezTo>
                  <a:pt x="112" y="20"/>
                  <a:pt x="107" y="22"/>
                  <a:pt x="106" y="23"/>
                </a:cubicBezTo>
                <a:close/>
                <a:moveTo>
                  <a:pt x="142" y="27"/>
                </a:moveTo>
                <a:cubicBezTo>
                  <a:pt x="129" y="24"/>
                  <a:pt x="112" y="24"/>
                  <a:pt x="101" y="32"/>
                </a:cubicBezTo>
                <a:cubicBezTo>
                  <a:pt x="119" y="30"/>
                  <a:pt x="139" y="29"/>
                  <a:pt x="155" y="34"/>
                </a:cubicBezTo>
                <a:cubicBezTo>
                  <a:pt x="153" y="31"/>
                  <a:pt x="147" y="28"/>
                  <a:pt x="142" y="27"/>
                </a:cubicBezTo>
                <a:close/>
                <a:moveTo>
                  <a:pt x="203" y="36"/>
                </a:moveTo>
                <a:cubicBezTo>
                  <a:pt x="209" y="44"/>
                  <a:pt x="214" y="51"/>
                  <a:pt x="217" y="61"/>
                </a:cubicBezTo>
                <a:cubicBezTo>
                  <a:pt x="226" y="69"/>
                  <a:pt x="234" y="79"/>
                  <a:pt x="240" y="89"/>
                </a:cubicBezTo>
                <a:cubicBezTo>
                  <a:pt x="234" y="62"/>
                  <a:pt x="216" y="37"/>
                  <a:pt x="194" y="27"/>
                </a:cubicBezTo>
                <a:cubicBezTo>
                  <a:pt x="198" y="29"/>
                  <a:pt x="200" y="34"/>
                  <a:pt x="203" y="36"/>
                </a:cubicBezTo>
                <a:close/>
                <a:moveTo>
                  <a:pt x="48" y="83"/>
                </a:moveTo>
                <a:cubicBezTo>
                  <a:pt x="46" y="60"/>
                  <a:pt x="65" y="50"/>
                  <a:pt x="77" y="37"/>
                </a:cubicBezTo>
                <a:cubicBezTo>
                  <a:pt x="77" y="36"/>
                  <a:pt x="77" y="36"/>
                  <a:pt x="76" y="36"/>
                </a:cubicBezTo>
                <a:cubicBezTo>
                  <a:pt x="62" y="47"/>
                  <a:pt x="41" y="56"/>
                  <a:pt x="48" y="83"/>
                </a:cubicBezTo>
                <a:close/>
                <a:moveTo>
                  <a:pt x="105" y="34"/>
                </a:moveTo>
                <a:cubicBezTo>
                  <a:pt x="88" y="37"/>
                  <a:pt x="70" y="47"/>
                  <a:pt x="69" y="64"/>
                </a:cubicBezTo>
                <a:cubicBezTo>
                  <a:pt x="78" y="51"/>
                  <a:pt x="92" y="42"/>
                  <a:pt x="107" y="34"/>
                </a:cubicBezTo>
                <a:cubicBezTo>
                  <a:pt x="106" y="34"/>
                  <a:pt x="106" y="34"/>
                  <a:pt x="105" y="34"/>
                </a:cubicBezTo>
                <a:close/>
                <a:moveTo>
                  <a:pt x="171" y="70"/>
                </a:moveTo>
                <a:cubicBezTo>
                  <a:pt x="177" y="76"/>
                  <a:pt x="186" y="82"/>
                  <a:pt x="190" y="89"/>
                </a:cubicBezTo>
                <a:cubicBezTo>
                  <a:pt x="188" y="61"/>
                  <a:pt x="163" y="42"/>
                  <a:pt x="141" y="38"/>
                </a:cubicBezTo>
                <a:cubicBezTo>
                  <a:pt x="155" y="44"/>
                  <a:pt x="161" y="60"/>
                  <a:pt x="171" y="70"/>
                </a:cubicBezTo>
                <a:close/>
                <a:moveTo>
                  <a:pt x="105" y="47"/>
                </a:moveTo>
                <a:cubicBezTo>
                  <a:pt x="123" y="44"/>
                  <a:pt x="137" y="47"/>
                  <a:pt x="151" y="50"/>
                </a:cubicBezTo>
                <a:cubicBezTo>
                  <a:pt x="141" y="40"/>
                  <a:pt x="118" y="36"/>
                  <a:pt x="105" y="47"/>
                </a:cubicBezTo>
                <a:close/>
                <a:moveTo>
                  <a:pt x="35" y="74"/>
                </a:moveTo>
                <a:cubicBezTo>
                  <a:pt x="38" y="66"/>
                  <a:pt x="45" y="61"/>
                  <a:pt x="47" y="52"/>
                </a:cubicBezTo>
                <a:cubicBezTo>
                  <a:pt x="41" y="58"/>
                  <a:pt x="34" y="65"/>
                  <a:pt x="35" y="74"/>
                </a:cubicBezTo>
                <a:close/>
                <a:moveTo>
                  <a:pt x="206" y="61"/>
                </a:moveTo>
                <a:cubicBezTo>
                  <a:pt x="206" y="60"/>
                  <a:pt x="206" y="60"/>
                  <a:pt x="206" y="59"/>
                </a:cubicBezTo>
                <a:cubicBezTo>
                  <a:pt x="199" y="54"/>
                  <a:pt x="194" y="47"/>
                  <a:pt x="186" y="44"/>
                </a:cubicBezTo>
                <a:cubicBezTo>
                  <a:pt x="190" y="53"/>
                  <a:pt x="199" y="56"/>
                  <a:pt x="206" y="61"/>
                </a:cubicBezTo>
                <a:close/>
                <a:moveTo>
                  <a:pt x="54" y="87"/>
                </a:moveTo>
                <a:cubicBezTo>
                  <a:pt x="53" y="76"/>
                  <a:pt x="56" y="70"/>
                  <a:pt x="59" y="62"/>
                </a:cubicBezTo>
                <a:cubicBezTo>
                  <a:pt x="61" y="61"/>
                  <a:pt x="62" y="59"/>
                  <a:pt x="62" y="57"/>
                </a:cubicBezTo>
                <a:cubicBezTo>
                  <a:pt x="55" y="63"/>
                  <a:pt x="49" y="76"/>
                  <a:pt x="54" y="87"/>
                </a:cubicBezTo>
                <a:close/>
                <a:moveTo>
                  <a:pt x="116" y="56"/>
                </a:moveTo>
                <a:cubicBezTo>
                  <a:pt x="99" y="56"/>
                  <a:pt x="93" y="63"/>
                  <a:pt x="89" y="75"/>
                </a:cubicBezTo>
                <a:cubicBezTo>
                  <a:pt x="90" y="81"/>
                  <a:pt x="87" y="85"/>
                  <a:pt x="91" y="90"/>
                </a:cubicBezTo>
                <a:cubicBezTo>
                  <a:pt x="94" y="71"/>
                  <a:pt x="103" y="58"/>
                  <a:pt x="121" y="59"/>
                </a:cubicBezTo>
                <a:cubicBezTo>
                  <a:pt x="127" y="59"/>
                  <a:pt x="130" y="62"/>
                  <a:pt x="136" y="64"/>
                </a:cubicBezTo>
                <a:cubicBezTo>
                  <a:pt x="141" y="65"/>
                  <a:pt x="146" y="64"/>
                  <a:pt x="151" y="65"/>
                </a:cubicBezTo>
                <a:cubicBezTo>
                  <a:pt x="144" y="59"/>
                  <a:pt x="128" y="56"/>
                  <a:pt x="116" y="56"/>
                </a:cubicBezTo>
                <a:close/>
                <a:moveTo>
                  <a:pt x="76" y="81"/>
                </a:moveTo>
                <a:cubicBezTo>
                  <a:pt x="79" y="80"/>
                  <a:pt x="77" y="78"/>
                  <a:pt x="77" y="76"/>
                </a:cubicBezTo>
                <a:cubicBezTo>
                  <a:pt x="79" y="70"/>
                  <a:pt x="81" y="65"/>
                  <a:pt x="82" y="61"/>
                </a:cubicBezTo>
                <a:cubicBezTo>
                  <a:pt x="77" y="66"/>
                  <a:pt x="75" y="72"/>
                  <a:pt x="76" y="81"/>
                </a:cubicBezTo>
                <a:close/>
                <a:moveTo>
                  <a:pt x="197" y="77"/>
                </a:moveTo>
                <a:cubicBezTo>
                  <a:pt x="196" y="69"/>
                  <a:pt x="192" y="61"/>
                  <a:pt x="185" y="57"/>
                </a:cubicBezTo>
                <a:cubicBezTo>
                  <a:pt x="190" y="63"/>
                  <a:pt x="192" y="71"/>
                  <a:pt x="197" y="77"/>
                </a:cubicBezTo>
                <a:close/>
                <a:moveTo>
                  <a:pt x="37" y="100"/>
                </a:moveTo>
                <a:cubicBezTo>
                  <a:pt x="40" y="117"/>
                  <a:pt x="57" y="127"/>
                  <a:pt x="64" y="139"/>
                </a:cubicBezTo>
                <a:cubicBezTo>
                  <a:pt x="59" y="137"/>
                  <a:pt x="56" y="133"/>
                  <a:pt x="53" y="129"/>
                </a:cubicBezTo>
                <a:cubicBezTo>
                  <a:pt x="49" y="127"/>
                  <a:pt x="46" y="120"/>
                  <a:pt x="43" y="119"/>
                </a:cubicBezTo>
                <a:cubicBezTo>
                  <a:pt x="46" y="127"/>
                  <a:pt x="51" y="130"/>
                  <a:pt x="55" y="135"/>
                </a:cubicBezTo>
                <a:cubicBezTo>
                  <a:pt x="56" y="136"/>
                  <a:pt x="56" y="138"/>
                  <a:pt x="57" y="139"/>
                </a:cubicBezTo>
                <a:cubicBezTo>
                  <a:pt x="65" y="149"/>
                  <a:pt x="79" y="157"/>
                  <a:pt x="89" y="163"/>
                </a:cubicBezTo>
                <a:cubicBezTo>
                  <a:pt x="94" y="166"/>
                  <a:pt x="101" y="164"/>
                  <a:pt x="105" y="167"/>
                </a:cubicBezTo>
                <a:cubicBezTo>
                  <a:pt x="103" y="164"/>
                  <a:pt x="98" y="164"/>
                  <a:pt x="97" y="160"/>
                </a:cubicBezTo>
                <a:cubicBezTo>
                  <a:pt x="107" y="165"/>
                  <a:pt x="117" y="169"/>
                  <a:pt x="129" y="170"/>
                </a:cubicBezTo>
                <a:cubicBezTo>
                  <a:pt x="110" y="160"/>
                  <a:pt x="91" y="149"/>
                  <a:pt x="78" y="133"/>
                </a:cubicBezTo>
                <a:cubicBezTo>
                  <a:pt x="66" y="126"/>
                  <a:pt x="58" y="111"/>
                  <a:pt x="48" y="99"/>
                </a:cubicBezTo>
                <a:cubicBezTo>
                  <a:pt x="43" y="92"/>
                  <a:pt x="42" y="77"/>
                  <a:pt x="41" y="70"/>
                </a:cubicBezTo>
                <a:cubicBezTo>
                  <a:pt x="38" y="78"/>
                  <a:pt x="35" y="89"/>
                  <a:pt x="37" y="100"/>
                </a:cubicBezTo>
                <a:close/>
                <a:moveTo>
                  <a:pt x="61" y="98"/>
                </a:moveTo>
                <a:cubicBezTo>
                  <a:pt x="57" y="89"/>
                  <a:pt x="61" y="76"/>
                  <a:pt x="60" y="69"/>
                </a:cubicBezTo>
                <a:cubicBezTo>
                  <a:pt x="57" y="77"/>
                  <a:pt x="55" y="90"/>
                  <a:pt x="61" y="98"/>
                </a:cubicBezTo>
                <a:close/>
                <a:moveTo>
                  <a:pt x="102" y="78"/>
                </a:moveTo>
                <a:cubicBezTo>
                  <a:pt x="107" y="75"/>
                  <a:pt x="112" y="68"/>
                  <a:pt x="122" y="67"/>
                </a:cubicBezTo>
                <a:cubicBezTo>
                  <a:pt x="114" y="62"/>
                  <a:pt x="101" y="68"/>
                  <a:pt x="102" y="78"/>
                </a:cubicBezTo>
                <a:close/>
                <a:moveTo>
                  <a:pt x="215" y="67"/>
                </a:moveTo>
                <a:cubicBezTo>
                  <a:pt x="214" y="62"/>
                  <a:pt x="212" y="61"/>
                  <a:pt x="210" y="59"/>
                </a:cubicBezTo>
                <a:cubicBezTo>
                  <a:pt x="211" y="62"/>
                  <a:pt x="213" y="65"/>
                  <a:pt x="215" y="67"/>
                </a:cubicBezTo>
                <a:close/>
                <a:moveTo>
                  <a:pt x="76" y="122"/>
                </a:moveTo>
                <a:cubicBezTo>
                  <a:pt x="82" y="123"/>
                  <a:pt x="87" y="132"/>
                  <a:pt x="92" y="130"/>
                </a:cubicBezTo>
                <a:cubicBezTo>
                  <a:pt x="81" y="120"/>
                  <a:pt x="70" y="110"/>
                  <a:pt x="67" y="93"/>
                </a:cubicBezTo>
                <a:cubicBezTo>
                  <a:pt x="66" y="85"/>
                  <a:pt x="68" y="79"/>
                  <a:pt x="64" y="74"/>
                </a:cubicBezTo>
                <a:cubicBezTo>
                  <a:pt x="61" y="93"/>
                  <a:pt x="67" y="109"/>
                  <a:pt x="76" y="122"/>
                </a:cubicBezTo>
                <a:close/>
                <a:moveTo>
                  <a:pt x="112" y="101"/>
                </a:moveTo>
                <a:cubicBezTo>
                  <a:pt x="106" y="80"/>
                  <a:pt x="124" y="74"/>
                  <a:pt x="138" y="72"/>
                </a:cubicBezTo>
                <a:cubicBezTo>
                  <a:pt x="121" y="62"/>
                  <a:pt x="99" y="85"/>
                  <a:pt x="112" y="101"/>
                </a:cubicBezTo>
                <a:close/>
                <a:moveTo>
                  <a:pt x="213" y="76"/>
                </a:moveTo>
                <a:cubicBezTo>
                  <a:pt x="213" y="70"/>
                  <a:pt x="208" y="68"/>
                  <a:pt x="205" y="65"/>
                </a:cubicBezTo>
                <a:cubicBezTo>
                  <a:pt x="205" y="65"/>
                  <a:pt x="205" y="66"/>
                  <a:pt x="206" y="66"/>
                </a:cubicBezTo>
                <a:cubicBezTo>
                  <a:pt x="209" y="69"/>
                  <a:pt x="211" y="73"/>
                  <a:pt x="213" y="76"/>
                </a:cubicBezTo>
                <a:close/>
                <a:moveTo>
                  <a:pt x="163" y="77"/>
                </a:moveTo>
                <a:cubicBezTo>
                  <a:pt x="160" y="73"/>
                  <a:pt x="155" y="72"/>
                  <a:pt x="150" y="70"/>
                </a:cubicBezTo>
                <a:cubicBezTo>
                  <a:pt x="154" y="72"/>
                  <a:pt x="160" y="76"/>
                  <a:pt x="163" y="77"/>
                </a:cubicBezTo>
                <a:close/>
                <a:moveTo>
                  <a:pt x="225" y="98"/>
                </a:moveTo>
                <a:cubicBezTo>
                  <a:pt x="235" y="124"/>
                  <a:pt x="228" y="152"/>
                  <a:pt x="205" y="162"/>
                </a:cubicBezTo>
                <a:cubicBezTo>
                  <a:pt x="231" y="159"/>
                  <a:pt x="238" y="135"/>
                  <a:pt x="243" y="112"/>
                </a:cubicBezTo>
                <a:cubicBezTo>
                  <a:pt x="243" y="112"/>
                  <a:pt x="242" y="111"/>
                  <a:pt x="242" y="111"/>
                </a:cubicBezTo>
                <a:cubicBezTo>
                  <a:pt x="241" y="90"/>
                  <a:pt x="232" y="82"/>
                  <a:pt x="220" y="70"/>
                </a:cubicBezTo>
                <a:cubicBezTo>
                  <a:pt x="220" y="78"/>
                  <a:pt x="227" y="86"/>
                  <a:pt x="227" y="96"/>
                </a:cubicBezTo>
                <a:cubicBezTo>
                  <a:pt x="225" y="93"/>
                  <a:pt x="225" y="89"/>
                  <a:pt x="223" y="87"/>
                </a:cubicBezTo>
                <a:cubicBezTo>
                  <a:pt x="222" y="92"/>
                  <a:pt x="224" y="95"/>
                  <a:pt x="225" y="98"/>
                </a:cubicBezTo>
                <a:close/>
                <a:moveTo>
                  <a:pt x="155" y="105"/>
                </a:moveTo>
                <a:cubicBezTo>
                  <a:pt x="158" y="88"/>
                  <a:pt x="147" y="71"/>
                  <a:pt x="130" y="78"/>
                </a:cubicBezTo>
                <a:cubicBezTo>
                  <a:pt x="142" y="82"/>
                  <a:pt x="152" y="93"/>
                  <a:pt x="150" y="108"/>
                </a:cubicBezTo>
                <a:cubicBezTo>
                  <a:pt x="152" y="107"/>
                  <a:pt x="154" y="107"/>
                  <a:pt x="155" y="105"/>
                </a:cubicBezTo>
                <a:close/>
                <a:moveTo>
                  <a:pt x="215" y="110"/>
                </a:moveTo>
                <a:cubicBezTo>
                  <a:pt x="220" y="95"/>
                  <a:pt x="212" y="80"/>
                  <a:pt x="203" y="73"/>
                </a:cubicBezTo>
                <a:cubicBezTo>
                  <a:pt x="208" y="85"/>
                  <a:pt x="212" y="97"/>
                  <a:pt x="215" y="110"/>
                </a:cubicBezTo>
                <a:close/>
                <a:moveTo>
                  <a:pt x="147" y="106"/>
                </a:moveTo>
                <a:cubicBezTo>
                  <a:pt x="147" y="94"/>
                  <a:pt x="140" y="90"/>
                  <a:pt x="135" y="84"/>
                </a:cubicBezTo>
                <a:cubicBezTo>
                  <a:pt x="132" y="83"/>
                  <a:pt x="128" y="83"/>
                  <a:pt x="124" y="81"/>
                </a:cubicBezTo>
                <a:cubicBezTo>
                  <a:pt x="118" y="85"/>
                  <a:pt x="114" y="96"/>
                  <a:pt x="119" y="103"/>
                </a:cubicBezTo>
                <a:cubicBezTo>
                  <a:pt x="127" y="102"/>
                  <a:pt x="131" y="97"/>
                  <a:pt x="136" y="96"/>
                </a:cubicBezTo>
                <a:cubicBezTo>
                  <a:pt x="133" y="102"/>
                  <a:pt x="126" y="102"/>
                  <a:pt x="121" y="107"/>
                </a:cubicBezTo>
                <a:cubicBezTo>
                  <a:pt x="127" y="112"/>
                  <a:pt x="143" y="114"/>
                  <a:pt x="147" y="106"/>
                </a:cubicBezTo>
                <a:close/>
                <a:moveTo>
                  <a:pt x="97" y="103"/>
                </a:moveTo>
                <a:cubicBezTo>
                  <a:pt x="100" y="103"/>
                  <a:pt x="100" y="103"/>
                  <a:pt x="102" y="104"/>
                </a:cubicBezTo>
                <a:cubicBezTo>
                  <a:pt x="100" y="98"/>
                  <a:pt x="101" y="88"/>
                  <a:pt x="97" y="83"/>
                </a:cubicBezTo>
                <a:cubicBezTo>
                  <a:pt x="94" y="88"/>
                  <a:pt x="95" y="97"/>
                  <a:pt x="97" y="103"/>
                </a:cubicBezTo>
                <a:close/>
                <a:moveTo>
                  <a:pt x="79" y="109"/>
                </a:moveTo>
                <a:cubicBezTo>
                  <a:pt x="76" y="102"/>
                  <a:pt x="77" y="92"/>
                  <a:pt x="71" y="88"/>
                </a:cubicBezTo>
                <a:cubicBezTo>
                  <a:pt x="72" y="97"/>
                  <a:pt x="75" y="104"/>
                  <a:pt x="79" y="109"/>
                </a:cubicBezTo>
                <a:close/>
                <a:moveTo>
                  <a:pt x="165" y="85"/>
                </a:moveTo>
                <a:cubicBezTo>
                  <a:pt x="164" y="84"/>
                  <a:pt x="164" y="83"/>
                  <a:pt x="162" y="82"/>
                </a:cubicBezTo>
                <a:cubicBezTo>
                  <a:pt x="163" y="84"/>
                  <a:pt x="164" y="86"/>
                  <a:pt x="165" y="85"/>
                </a:cubicBezTo>
                <a:close/>
                <a:moveTo>
                  <a:pt x="199" y="85"/>
                </a:moveTo>
                <a:cubicBezTo>
                  <a:pt x="205" y="104"/>
                  <a:pt x="200" y="128"/>
                  <a:pt x="191" y="141"/>
                </a:cubicBezTo>
                <a:cubicBezTo>
                  <a:pt x="193" y="138"/>
                  <a:pt x="197" y="136"/>
                  <a:pt x="200" y="133"/>
                </a:cubicBezTo>
                <a:cubicBezTo>
                  <a:pt x="207" y="127"/>
                  <a:pt x="208" y="115"/>
                  <a:pt x="206" y="101"/>
                </a:cubicBezTo>
                <a:cubicBezTo>
                  <a:pt x="205" y="93"/>
                  <a:pt x="203" y="84"/>
                  <a:pt x="200" y="81"/>
                </a:cubicBezTo>
                <a:cubicBezTo>
                  <a:pt x="202" y="84"/>
                  <a:pt x="199" y="83"/>
                  <a:pt x="199" y="85"/>
                </a:cubicBezTo>
                <a:close/>
                <a:moveTo>
                  <a:pt x="87" y="98"/>
                </a:moveTo>
                <a:cubicBezTo>
                  <a:pt x="86" y="96"/>
                  <a:pt x="86" y="92"/>
                  <a:pt x="85" y="90"/>
                </a:cubicBezTo>
                <a:cubicBezTo>
                  <a:pt x="85" y="92"/>
                  <a:pt x="84" y="97"/>
                  <a:pt x="87" y="98"/>
                </a:cubicBezTo>
                <a:close/>
                <a:moveTo>
                  <a:pt x="191" y="92"/>
                </a:moveTo>
                <a:cubicBezTo>
                  <a:pt x="193" y="93"/>
                  <a:pt x="192" y="96"/>
                  <a:pt x="195" y="95"/>
                </a:cubicBezTo>
                <a:cubicBezTo>
                  <a:pt x="196" y="92"/>
                  <a:pt x="197" y="86"/>
                  <a:pt x="193" y="84"/>
                </a:cubicBezTo>
                <a:cubicBezTo>
                  <a:pt x="194" y="87"/>
                  <a:pt x="195" y="92"/>
                  <a:pt x="191" y="92"/>
                </a:cubicBezTo>
                <a:close/>
                <a:moveTo>
                  <a:pt x="164" y="94"/>
                </a:moveTo>
                <a:cubicBezTo>
                  <a:pt x="164" y="90"/>
                  <a:pt x="162" y="90"/>
                  <a:pt x="161" y="88"/>
                </a:cubicBezTo>
                <a:cubicBezTo>
                  <a:pt x="161" y="91"/>
                  <a:pt x="162" y="93"/>
                  <a:pt x="164" y="94"/>
                </a:cubicBezTo>
                <a:close/>
                <a:moveTo>
                  <a:pt x="171" y="109"/>
                </a:moveTo>
                <a:cubicBezTo>
                  <a:pt x="169" y="117"/>
                  <a:pt x="161" y="120"/>
                  <a:pt x="155" y="125"/>
                </a:cubicBezTo>
                <a:cubicBezTo>
                  <a:pt x="160" y="125"/>
                  <a:pt x="166" y="123"/>
                  <a:pt x="168" y="124"/>
                </a:cubicBezTo>
                <a:cubicBezTo>
                  <a:pt x="171" y="121"/>
                  <a:pt x="176" y="119"/>
                  <a:pt x="179" y="116"/>
                </a:cubicBezTo>
                <a:cubicBezTo>
                  <a:pt x="182" y="107"/>
                  <a:pt x="178" y="96"/>
                  <a:pt x="172" y="92"/>
                </a:cubicBezTo>
                <a:cubicBezTo>
                  <a:pt x="171" y="98"/>
                  <a:pt x="172" y="104"/>
                  <a:pt x="171" y="109"/>
                </a:cubicBezTo>
                <a:close/>
                <a:moveTo>
                  <a:pt x="58" y="107"/>
                </a:moveTo>
                <a:cubicBezTo>
                  <a:pt x="58" y="106"/>
                  <a:pt x="57" y="104"/>
                  <a:pt x="56" y="104"/>
                </a:cubicBezTo>
                <a:cubicBezTo>
                  <a:pt x="57" y="105"/>
                  <a:pt x="57" y="107"/>
                  <a:pt x="58" y="107"/>
                </a:cubicBezTo>
                <a:close/>
                <a:moveTo>
                  <a:pt x="157" y="113"/>
                </a:moveTo>
                <a:cubicBezTo>
                  <a:pt x="162" y="110"/>
                  <a:pt x="168" y="104"/>
                  <a:pt x="165" y="96"/>
                </a:cubicBezTo>
                <a:cubicBezTo>
                  <a:pt x="163" y="102"/>
                  <a:pt x="160" y="107"/>
                  <a:pt x="157" y="113"/>
                </a:cubicBezTo>
                <a:close/>
                <a:moveTo>
                  <a:pt x="184" y="112"/>
                </a:moveTo>
                <a:cubicBezTo>
                  <a:pt x="191" y="109"/>
                  <a:pt x="189" y="99"/>
                  <a:pt x="184" y="96"/>
                </a:cubicBezTo>
                <a:cubicBezTo>
                  <a:pt x="185" y="101"/>
                  <a:pt x="184" y="106"/>
                  <a:pt x="184" y="112"/>
                </a:cubicBezTo>
                <a:close/>
                <a:moveTo>
                  <a:pt x="64" y="115"/>
                </a:moveTo>
                <a:cubicBezTo>
                  <a:pt x="63" y="113"/>
                  <a:pt x="62" y="111"/>
                  <a:pt x="60" y="110"/>
                </a:cubicBezTo>
                <a:cubicBezTo>
                  <a:pt x="61" y="112"/>
                  <a:pt x="62" y="114"/>
                  <a:pt x="64" y="115"/>
                </a:cubicBezTo>
                <a:close/>
                <a:moveTo>
                  <a:pt x="99" y="116"/>
                </a:moveTo>
                <a:cubicBezTo>
                  <a:pt x="97" y="113"/>
                  <a:pt x="94" y="109"/>
                  <a:pt x="92" y="109"/>
                </a:cubicBezTo>
                <a:cubicBezTo>
                  <a:pt x="94" y="111"/>
                  <a:pt x="96" y="113"/>
                  <a:pt x="99" y="116"/>
                </a:cubicBezTo>
                <a:close/>
                <a:moveTo>
                  <a:pt x="127" y="119"/>
                </a:moveTo>
                <a:cubicBezTo>
                  <a:pt x="121" y="115"/>
                  <a:pt x="115" y="112"/>
                  <a:pt x="110" y="107"/>
                </a:cubicBezTo>
                <a:cubicBezTo>
                  <a:pt x="114" y="114"/>
                  <a:pt x="118" y="119"/>
                  <a:pt x="127" y="119"/>
                </a:cubicBezTo>
                <a:close/>
                <a:moveTo>
                  <a:pt x="187" y="166"/>
                </a:moveTo>
                <a:cubicBezTo>
                  <a:pt x="217" y="162"/>
                  <a:pt x="234" y="134"/>
                  <a:pt x="221" y="102"/>
                </a:cubicBezTo>
                <a:cubicBezTo>
                  <a:pt x="220" y="132"/>
                  <a:pt x="208" y="153"/>
                  <a:pt x="187" y="166"/>
                </a:cubicBezTo>
                <a:close/>
                <a:moveTo>
                  <a:pt x="135" y="116"/>
                </a:moveTo>
                <a:cubicBezTo>
                  <a:pt x="143" y="118"/>
                  <a:pt x="150" y="115"/>
                  <a:pt x="153" y="110"/>
                </a:cubicBezTo>
                <a:cubicBezTo>
                  <a:pt x="147" y="112"/>
                  <a:pt x="140" y="113"/>
                  <a:pt x="135" y="116"/>
                </a:cubicBezTo>
                <a:close/>
                <a:moveTo>
                  <a:pt x="183" y="136"/>
                </a:moveTo>
                <a:cubicBezTo>
                  <a:pt x="185" y="135"/>
                  <a:pt x="188" y="134"/>
                  <a:pt x="190" y="132"/>
                </a:cubicBezTo>
                <a:cubicBezTo>
                  <a:pt x="193" y="129"/>
                  <a:pt x="193" y="124"/>
                  <a:pt x="196" y="121"/>
                </a:cubicBezTo>
                <a:cubicBezTo>
                  <a:pt x="193" y="118"/>
                  <a:pt x="193" y="111"/>
                  <a:pt x="190" y="109"/>
                </a:cubicBezTo>
                <a:cubicBezTo>
                  <a:pt x="183" y="114"/>
                  <a:pt x="187" y="129"/>
                  <a:pt x="183" y="136"/>
                </a:cubicBezTo>
                <a:close/>
                <a:moveTo>
                  <a:pt x="151" y="122"/>
                </a:moveTo>
                <a:cubicBezTo>
                  <a:pt x="158" y="121"/>
                  <a:pt x="163" y="116"/>
                  <a:pt x="164" y="112"/>
                </a:cubicBezTo>
                <a:cubicBezTo>
                  <a:pt x="161" y="117"/>
                  <a:pt x="154" y="116"/>
                  <a:pt x="151" y="122"/>
                </a:cubicBezTo>
                <a:close/>
                <a:moveTo>
                  <a:pt x="215" y="114"/>
                </a:moveTo>
                <a:cubicBezTo>
                  <a:pt x="214" y="113"/>
                  <a:pt x="217" y="111"/>
                  <a:pt x="215" y="111"/>
                </a:cubicBezTo>
                <a:cubicBezTo>
                  <a:pt x="215" y="112"/>
                  <a:pt x="213" y="114"/>
                  <a:pt x="215" y="114"/>
                </a:cubicBezTo>
                <a:close/>
                <a:moveTo>
                  <a:pt x="116" y="134"/>
                </a:moveTo>
                <a:cubicBezTo>
                  <a:pt x="118" y="135"/>
                  <a:pt x="122" y="136"/>
                  <a:pt x="124" y="135"/>
                </a:cubicBezTo>
                <a:cubicBezTo>
                  <a:pt x="118" y="128"/>
                  <a:pt x="106" y="125"/>
                  <a:pt x="99" y="121"/>
                </a:cubicBezTo>
                <a:cubicBezTo>
                  <a:pt x="104" y="126"/>
                  <a:pt x="110" y="131"/>
                  <a:pt x="116" y="134"/>
                </a:cubicBezTo>
                <a:close/>
                <a:moveTo>
                  <a:pt x="114" y="125"/>
                </a:moveTo>
                <a:cubicBezTo>
                  <a:pt x="113" y="123"/>
                  <a:pt x="109" y="121"/>
                  <a:pt x="108" y="122"/>
                </a:cubicBezTo>
                <a:cubicBezTo>
                  <a:pt x="110" y="123"/>
                  <a:pt x="111" y="124"/>
                  <a:pt x="114" y="125"/>
                </a:cubicBezTo>
                <a:close/>
                <a:moveTo>
                  <a:pt x="133" y="122"/>
                </a:moveTo>
                <a:cubicBezTo>
                  <a:pt x="136" y="124"/>
                  <a:pt x="143" y="122"/>
                  <a:pt x="145" y="120"/>
                </a:cubicBezTo>
                <a:cubicBezTo>
                  <a:pt x="140" y="120"/>
                  <a:pt x="138" y="122"/>
                  <a:pt x="133" y="122"/>
                </a:cubicBezTo>
                <a:close/>
                <a:moveTo>
                  <a:pt x="212" y="121"/>
                </a:moveTo>
                <a:cubicBezTo>
                  <a:pt x="212" y="120"/>
                  <a:pt x="215" y="119"/>
                  <a:pt x="213" y="118"/>
                </a:cubicBezTo>
                <a:cubicBezTo>
                  <a:pt x="213" y="119"/>
                  <a:pt x="210" y="120"/>
                  <a:pt x="212" y="121"/>
                </a:cubicBezTo>
                <a:close/>
                <a:moveTo>
                  <a:pt x="121" y="128"/>
                </a:moveTo>
                <a:cubicBezTo>
                  <a:pt x="131" y="129"/>
                  <a:pt x="143" y="131"/>
                  <a:pt x="153" y="127"/>
                </a:cubicBezTo>
                <a:cubicBezTo>
                  <a:pt x="144" y="124"/>
                  <a:pt x="128" y="128"/>
                  <a:pt x="120" y="126"/>
                </a:cubicBezTo>
                <a:cubicBezTo>
                  <a:pt x="121" y="126"/>
                  <a:pt x="121" y="127"/>
                  <a:pt x="121" y="128"/>
                </a:cubicBezTo>
                <a:close/>
                <a:moveTo>
                  <a:pt x="127" y="155"/>
                </a:moveTo>
                <a:cubicBezTo>
                  <a:pt x="119" y="154"/>
                  <a:pt x="115" y="145"/>
                  <a:pt x="108" y="141"/>
                </a:cubicBezTo>
                <a:cubicBezTo>
                  <a:pt x="105" y="140"/>
                  <a:pt x="102" y="141"/>
                  <a:pt x="100" y="140"/>
                </a:cubicBezTo>
                <a:cubicBezTo>
                  <a:pt x="94" y="137"/>
                  <a:pt x="89" y="132"/>
                  <a:pt x="83" y="131"/>
                </a:cubicBezTo>
                <a:cubicBezTo>
                  <a:pt x="93" y="143"/>
                  <a:pt x="110" y="153"/>
                  <a:pt x="127" y="155"/>
                </a:cubicBezTo>
                <a:close/>
                <a:moveTo>
                  <a:pt x="156" y="130"/>
                </a:moveTo>
                <a:cubicBezTo>
                  <a:pt x="146" y="133"/>
                  <a:pt x="134" y="132"/>
                  <a:pt x="125" y="131"/>
                </a:cubicBezTo>
                <a:cubicBezTo>
                  <a:pt x="127" y="134"/>
                  <a:pt x="130" y="139"/>
                  <a:pt x="134" y="139"/>
                </a:cubicBezTo>
                <a:cubicBezTo>
                  <a:pt x="149" y="142"/>
                  <a:pt x="168" y="138"/>
                  <a:pt x="174" y="125"/>
                </a:cubicBezTo>
                <a:cubicBezTo>
                  <a:pt x="168" y="124"/>
                  <a:pt x="162" y="128"/>
                  <a:pt x="156" y="130"/>
                </a:cubicBezTo>
                <a:close/>
                <a:moveTo>
                  <a:pt x="140" y="145"/>
                </a:moveTo>
                <a:cubicBezTo>
                  <a:pt x="155" y="150"/>
                  <a:pt x="184" y="143"/>
                  <a:pt x="181" y="125"/>
                </a:cubicBezTo>
                <a:cubicBezTo>
                  <a:pt x="175" y="138"/>
                  <a:pt x="160" y="144"/>
                  <a:pt x="140" y="145"/>
                </a:cubicBezTo>
                <a:close/>
                <a:moveTo>
                  <a:pt x="109" y="138"/>
                </a:moveTo>
                <a:cubicBezTo>
                  <a:pt x="109" y="137"/>
                  <a:pt x="106" y="135"/>
                  <a:pt x="105" y="136"/>
                </a:cubicBezTo>
                <a:cubicBezTo>
                  <a:pt x="107" y="137"/>
                  <a:pt x="107" y="138"/>
                  <a:pt x="109" y="138"/>
                </a:cubicBezTo>
                <a:close/>
                <a:moveTo>
                  <a:pt x="122" y="141"/>
                </a:moveTo>
                <a:cubicBezTo>
                  <a:pt x="124" y="142"/>
                  <a:pt x="127" y="142"/>
                  <a:pt x="129" y="142"/>
                </a:cubicBezTo>
                <a:cubicBezTo>
                  <a:pt x="128" y="140"/>
                  <a:pt x="124" y="140"/>
                  <a:pt x="122" y="139"/>
                </a:cubicBezTo>
                <a:cubicBezTo>
                  <a:pt x="122" y="139"/>
                  <a:pt x="122" y="140"/>
                  <a:pt x="122" y="141"/>
                </a:cubicBezTo>
                <a:close/>
                <a:moveTo>
                  <a:pt x="178" y="167"/>
                </a:moveTo>
                <a:cubicBezTo>
                  <a:pt x="194" y="160"/>
                  <a:pt x="208" y="149"/>
                  <a:pt x="210" y="133"/>
                </a:cubicBezTo>
                <a:cubicBezTo>
                  <a:pt x="202" y="146"/>
                  <a:pt x="192" y="158"/>
                  <a:pt x="178" y="167"/>
                </a:cubicBezTo>
                <a:close/>
                <a:moveTo>
                  <a:pt x="134" y="141"/>
                </a:moveTo>
                <a:cubicBezTo>
                  <a:pt x="133" y="143"/>
                  <a:pt x="132" y="140"/>
                  <a:pt x="130" y="141"/>
                </a:cubicBezTo>
                <a:cubicBezTo>
                  <a:pt x="130" y="143"/>
                  <a:pt x="136" y="143"/>
                  <a:pt x="134" y="141"/>
                </a:cubicBezTo>
                <a:close/>
                <a:moveTo>
                  <a:pt x="182" y="149"/>
                </a:moveTo>
                <a:cubicBezTo>
                  <a:pt x="178" y="155"/>
                  <a:pt x="172" y="159"/>
                  <a:pt x="167" y="164"/>
                </a:cubicBezTo>
                <a:cubicBezTo>
                  <a:pt x="183" y="159"/>
                  <a:pt x="195" y="150"/>
                  <a:pt x="202" y="137"/>
                </a:cubicBezTo>
                <a:cubicBezTo>
                  <a:pt x="202" y="137"/>
                  <a:pt x="202" y="136"/>
                  <a:pt x="202" y="136"/>
                </a:cubicBezTo>
                <a:cubicBezTo>
                  <a:pt x="196" y="141"/>
                  <a:pt x="191" y="146"/>
                  <a:pt x="182" y="149"/>
                </a:cubicBezTo>
                <a:close/>
                <a:moveTo>
                  <a:pt x="164" y="149"/>
                </a:moveTo>
                <a:cubicBezTo>
                  <a:pt x="147" y="152"/>
                  <a:pt x="130" y="147"/>
                  <a:pt x="116" y="144"/>
                </a:cubicBezTo>
                <a:cubicBezTo>
                  <a:pt x="117" y="146"/>
                  <a:pt x="117" y="147"/>
                  <a:pt x="120" y="146"/>
                </a:cubicBezTo>
                <a:cubicBezTo>
                  <a:pt x="133" y="154"/>
                  <a:pt x="153" y="155"/>
                  <a:pt x="172" y="150"/>
                </a:cubicBezTo>
                <a:cubicBezTo>
                  <a:pt x="172" y="151"/>
                  <a:pt x="171" y="152"/>
                  <a:pt x="172" y="152"/>
                </a:cubicBezTo>
                <a:cubicBezTo>
                  <a:pt x="173" y="151"/>
                  <a:pt x="172" y="151"/>
                  <a:pt x="172" y="150"/>
                </a:cubicBezTo>
                <a:cubicBezTo>
                  <a:pt x="174" y="150"/>
                  <a:pt x="175" y="151"/>
                  <a:pt x="177" y="149"/>
                </a:cubicBezTo>
                <a:cubicBezTo>
                  <a:pt x="175" y="146"/>
                  <a:pt x="187" y="143"/>
                  <a:pt x="186" y="139"/>
                </a:cubicBezTo>
                <a:cubicBezTo>
                  <a:pt x="179" y="143"/>
                  <a:pt x="173" y="148"/>
                  <a:pt x="164" y="149"/>
                </a:cubicBezTo>
                <a:close/>
                <a:moveTo>
                  <a:pt x="151" y="166"/>
                </a:moveTo>
                <a:cubicBezTo>
                  <a:pt x="148" y="165"/>
                  <a:pt x="145" y="164"/>
                  <a:pt x="143" y="162"/>
                </a:cubicBezTo>
                <a:cubicBezTo>
                  <a:pt x="147" y="162"/>
                  <a:pt x="152" y="164"/>
                  <a:pt x="156" y="165"/>
                </a:cubicBezTo>
                <a:cubicBezTo>
                  <a:pt x="159" y="162"/>
                  <a:pt x="170" y="160"/>
                  <a:pt x="170" y="155"/>
                </a:cubicBezTo>
                <a:cubicBezTo>
                  <a:pt x="160" y="158"/>
                  <a:pt x="149" y="159"/>
                  <a:pt x="139" y="160"/>
                </a:cubicBezTo>
                <a:cubicBezTo>
                  <a:pt x="138" y="162"/>
                  <a:pt x="142" y="159"/>
                  <a:pt x="142" y="162"/>
                </a:cubicBezTo>
                <a:cubicBezTo>
                  <a:pt x="128" y="158"/>
                  <a:pt x="114" y="155"/>
                  <a:pt x="102" y="149"/>
                </a:cubicBezTo>
                <a:cubicBezTo>
                  <a:pt x="114" y="160"/>
                  <a:pt x="131" y="170"/>
                  <a:pt x="151" y="166"/>
                </a:cubicBezTo>
                <a:close/>
                <a:moveTo>
                  <a:pt x="155" y="156"/>
                </a:moveTo>
                <a:cubicBezTo>
                  <a:pt x="153" y="155"/>
                  <a:pt x="151" y="156"/>
                  <a:pt x="149" y="156"/>
                </a:cubicBezTo>
                <a:cubicBezTo>
                  <a:pt x="142" y="156"/>
                  <a:pt x="133" y="153"/>
                  <a:pt x="129" y="154"/>
                </a:cubicBezTo>
                <a:cubicBezTo>
                  <a:pt x="135" y="158"/>
                  <a:pt x="148" y="158"/>
                  <a:pt x="155" y="156"/>
                </a:cubicBezTo>
                <a:close/>
                <a:moveTo>
                  <a:pt x="157" y="156"/>
                </a:moveTo>
                <a:cubicBezTo>
                  <a:pt x="159" y="156"/>
                  <a:pt x="162" y="155"/>
                  <a:pt x="163" y="154"/>
                </a:cubicBezTo>
                <a:cubicBezTo>
                  <a:pt x="162" y="155"/>
                  <a:pt x="157" y="154"/>
                  <a:pt x="157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537028" y="4045687"/>
            <a:ext cx="309772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三、小结</a:t>
            </a:r>
            <a:r>
              <a:rPr lang="zh-CN" altLang="en-US" dirty="0"/>
              <a:t>与思考题</a:t>
            </a:r>
          </a:p>
        </p:txBody>
      </p:sp>
      <p:sp>
        <p:nvSpPr>
          <p:cNvPr id="112" name="Freeform 5"/>
          <p:cNvSpPr>
            <a:spLocks/>
          </p:cNvSpPr>
          <p:nvPr/>
        </p:nvSpPr>
        <p:spPr bwMode="auto">
          <a:xfrm>
            <a:off x="1760709" y="4485699"/>
            <a:ext cx="5625512" cy="45719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5" name="Freeform 27"/>
          <p:cNvSpPr>
            <a:spLocks noEditPoints="1" noChangeArrowheads="1"/>
          </p:cNvSpPr>
          <p:nvPr/>
        </p:nvSpPr>
        <p:spPr bwMode="auto">
          <a:xfrm>
            <a:off x="1652371" y="3846028"/>
            <a:ext cx="816279" cy="699796"/>
          </a:xfrm>
          <a:custGeom>
            <a:avLst/>
            <a:gdLst>
              <a:gd name="T0" fmla="*/ 159 w 248"/>
              <a:gd name="T1" fmla="*/ 173 h 197"/>
              <a:gd name="T2" fmla="*/ 93 w 248"/>
              <a:gd name="T3" fmla="*/ 17 h 197"/>
              <a:gd name="T4" fmla="*/ 34 w 248"/>
              <a:gd name="T5" fmla="*/ 139 h 197"/>
              <a:gd name="T6" fmla="*/ 129 w 248"/>
              <a:gd name="T7" fmla="*/ 11 h 197"/>
              <a:gd name="T8" fmla="*/ 230 w 248"/>
              <a:gd name="T9" fmla="*/ 154 h 197"/>
              <a:gd name="T10" fmla="*/ 209 w 248"/>
              <a:gd name="T11" fmla="*/ 53 h 197"/>
              <a:gd name="T12" fmla="*/ 88 w 248"/>
              <a:gd name="T13" fmla="*/ 22 h 197"/>
              <a:gd name="T14" fmla="*/ 142 w 248"/>
              <a:gd name="T15" fmla="*/ 27 h 197"/>
              <a:gd name="T16" fmla="*/ 217 w 248"/>
              <a:gd name="T17" fmla="*/ 61 h 197"/>
              <a:gd name="T18" fmla="*/ 77 w 248"/>
              <a:gd name="T19" fmla="*/ 37 h 197"/>
              <a:gd name="T20" fmla="*/ 107 w 248"/>
              <a:gd name="T21" fmla="*/ 34 h 197"/>
              <a:gd name="T22" fmla="*/ 171 w 248"/>
              <a:gd name="T23" fmla="*/ 70 h 197"/>
              <a:gd name="T24" fmla="*/ 47 w 248"/>
              <a:gd name="T25" fmla="*/ 52 h 197"/>
              <a:gd name="T26" fmla="*/ 206 w 248"/>
              <a:gd name="T27" fmla="*/ 61 h 197"/>
              <a:gd name="T28" fmla="*/ 116 w 248"/>
              <a:gd name="T29" fmla="*/ 56 h 197"/>
              <a:gd name="T30" fmla="*/ 151 w 248"/>
              <a:gd name="T31" fmla="*/ 65 h 197"/>
              <a:gd name="T32" fmla="*/ 76 w 248"/>
              <a:gd name="T33" fmla="*/ 81 h 197"/>
              <a:gd name="T34" fmla="*/ 64 w 248"/>
              <a:gd name="T35" fmla="*/ 139 h 197"/>
              <a:gd name="T36" fmla="*/ 89 w 248"/>
              <a:gd name="T37" fmla="*/ 163 h 197"/>
              <a:gd name="T38" fmla="*/ 48 w 248"/>
              <a:gd name="T39" fmla="*/ 99 h 197"/>
              <a:gd name="T40" fmla="*/ 61 w 248"/>
              <a:gd name="T41" fmla="*/ 98 h 197"/>
              <a:gd name="T42" fmla="*/ 210 w 248"/>
              <a:gd name="T43" fmla="*/ 59 h 197"/>
              <a:gd name="T44" fmla="*/ 64 w 248"/>
              <a:gd name="T45" fmla="*/ 74 h 197"/>
              <a:gd name="T46" fmla="*/ 213 w 248"/>
              <a:gd name="T47" fmla="*/ 76 h 197"/>
              <a:gd name="T48" fmla="*/ 150 w 248"/>
              <a:gd name="T49" fmla="*/ 70 h 197"/>
              <a:gd name="T50" fmla="*/ 242 w 248"/>
              <a:gd name="T51" fmla="*/ 111 h 197"/>
              <a:gd name="T52" fmla="*/ 155 w 248"/>
              <a:gd name="T53" fmla="*/ 105 h 197"/>
              <a:gd name="T54" fmla="*/ 203 w 248"/>
              <a:gd name="T55" fmla="*/ 73 h 197"/>
              <a:gd name="T56" fmla="*/ 119 w 248"/>
              <a:gd name="T57" fmla="*/ 103 h 197"/>
              <a:gd name="T58" fmla="*/ 102 w 248"/>
              <a:gd name="T59" fmla="*/ 104 h 197"/>
              <a:gd name="T60" fmla="*/ 79 w 248"/>
              <a:gd name="T61" fmla="*/ 109 h 197"/>
              <a:gd name="T62" fmla="*/ 191 w 248"/>
              <a:gd name="T63" fmla="*/ 141 h 197"/>
              <a:gd name="T64" fmla="*/ 87 w 248"/>
              <a:gd name="T65" fmla="*/ 98 h 197"/>
              <a:gd name="T66" fmla="*/ 193 w 248"/>
              <a:gd name="T67" fmla="*/ 84 h 197"/>
              <a:gd name="T68" fmla="*/ 171 w 248"/>
              <a:gd name="T69" fmla="*/ 109 h 197"/>
              <a:gd name="T70" fmla="*/ 171 w 248"/>
              <a:gd name="T71" fmla="*/ 109 h 197"/>
              <a:gd name="T72" fmla="*/ 165 w 248"/>
              <a:gd name="T73" fmla="*/ 96 h 197"/>
              <a:gd name="T74" fmla="*/ 64 w 248"/>
              <a:gd name="T75" fmla="*/ 115 h 197"/>
              <a:gd name="T76" fmla="*/ 99 w 248"/>
              <a:gd name="T77" fmla="*/ 116 h 197"/>
              <a:gd name="T78" fmla="*/ 221 w 248"/>
              <a:gd name="T79" fmla="*/ 102 h 197"/>
              <a:gd name="T80" fmla="*/ 183 w 248"/>
              <a:gd name="T81" fmla="*/ 136 h 197"/>
              <a:gd name="T82" fmla="*/ 151 w 248"/>
              <a:gd name="T83" fmla="*/ 122 h 197"/>
              <a:gd name="T84" fmla="*/ 215 w 248"/>
              <a:gd name="T85" fmla="*/ 114 h 197"/>
              <a:gd name="T86" fmla="*/ 114 w 248"/>
              <a:gd name="T87" fmla="*/ 125 h 197"/>
              <a:gd name="T88" fmla="*/ 133 w 248"/>
              <a:gd name="T89" fmla="*/ 122 h 197"/>
              <a:gd name="T90" fmla="*/ 153 w 248"/>
              <a:gd name="T91" fmla="*/ 127 h 197"/>
              <a:gd name="T92" fmla="*/ 100 w 248"/>
              <a:gd name="T93" fmla="*/ 140 h 197"/>
              <a:gd name="T94" fmla="*/ 134 w 248"/>
              <a:gd name="T95" fmla="*/ 139 h 197"/>
              <a:gd name="T96" fmla="*/ 140 w 248"/>
              <a:gd name="T97" fmla="*/ 145 h 197"/>
              <a:gd name="T98" fmla="*/ 129 w 248"/>
              <a:gd name="T99" fmla="*/ 142 h 197"/>
              <a:gd name="T100" fmla="*/ 178 w 248"/>
              <a:gd name="T101" fmla="*/ 167 h 197"/>
              <a:gd name="T102" fmla="*/ 167 w 248"/>
              <a:gd name="T103" fmla="*/ 164 h 197"/>
              <a:gd name="T104" fmla="*/ 116 w 248"/>
              <a:gd name="T105" fmla="*/ 144 h 197"/>
              <a:gd name="T106" fmla="*/ 177 w 248"/>
              <a:gd name="T107" fmla="*/ 149 h 197"/>
              <a:gd name="T108" fmla="*/ 156 w 248"/>
              <a:gd name="T109" fmla="*/ 165 h 197"/>
              <a:gd name="T110" fmla="*/ 151 w 248"/>
              <a:gd name="T111" fmla="*/ 166 h 197"/>
              <a:gd name="T112" fmla="*/ 157 w 248"/>
              <a:gd name="T113" fmla="*/ 156 h 1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8"/>
              <a:gd name="T172" fmla="*/ 0 h 197"/>
              <a:gd name="T173" fmla="*/ 248 w 248"/>
              <a:gd name="T174" fmla="*/ 197 h 19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8" h="197">
                <a:moveTo>
                  <a:pt x="218" y="161"/>
                </a:moveTo>
                <a:cubicBezTo>
                  <a:pt x="212" y="161"/>
                  <a:pt x="201" y="173"/>
                  <a:pt x="192" y="167"/>
                </a:cubicBezTo>
                <a:cubicBezTo>
                  <a:pt x="184" y="170"/>
                  <a:pt x="176" y="168"/>
                  <a:pt x="166" y="172"/>
                </a:cubicBezTo>
                <a:cubicBezTo>
                  <a:pt x="164" y="172"/>
                  <a:pt x="168" y="171"/>
                  <a:pt x="166" y="170"/>
                </a:cubicBezTo>
                <a:cubicBezTo>
                  <a:pt x="163" y="171"/>
                  <a:pt x="159" y="170"/>
                  <a:pt x="159" y="173"/>
                </a:cubicBezTo>
                <a:cubicBezTo>
                  <a:pt x="156" y="171"/>
                  <a:pt x="153" y="173"/>
                  <a:pt x="147" y="174"/>
                </a:cubicBezTo>
                <a:cubicBezTo>
                  <a:pt x="121" y="177"/>
                  <a:pt x="101" y="173"/>
                  <a:pt x="81" y="162"/>
                </a:cubicBezTo>
                <a:cubicBezTo>
                  <a:pt x="60" y="149"/>
                  <a:pt x="39" y="129"/>
                  <a:pt x="31" y="104"/>
                </a:cubicBezTo>
                <a:cubicBezTo>
                  <a:pt x="28" y="94"/>
                  <a:pt x="26" y="78"/>
                  <a:pt x="30" y="68"/>
                </a:cubicBezTo>
                <a:cubicBezTo>
                  <a:pt x="43" y="44"/>
                  <a:pt x="58" y="21"/>
                  <a:pt x="93" y="17"/>
                </a:cubicBezTo>
                <a:cubicBezTo>
                  <a:pt x="102" y="16"/>
                  <a:pt x="109" y="14"/>
                  <a:pt x="119" y="12"/>
                </a:cubicBezTo>
                <a:cubicBezTo>
                  <a:pt x="119" y="10"/>
                  <a:pt x="115" y="11"/>
                  <a:pt x="114" y="9"/>
                </a:cubicBezTo>
                <a:cubicBezTo>
                  <a:pt x="92" y="6"/>
                  <a:pt x="68" y="7"/>
                  <a:pt x="48" y="15"/>
                </a:cubicBezTo>
                <a:cubicBezTo>
                  <a:pt x="22" y="26"/>
                  <a:pt x="10" y="54"/>
                  <a:pt x="10" y="88"/>
                </a:cubicBezTo>
                <a:cubicBezTo>
                  <a:pt x="14" y="105"/>
                  <a:pt x="22" y="126"/>
                  <a:pt x="34" y="139"/>
                </a:cubicBezTo>
                <a:cubicBezTo>
                  <a:pt x="11" y="118"/>
                  <a:pt x="0" y="82"/>
                  <a:pt x="14" y="49"/>
                </a:cubicBezTo>
                <a:cubicBezTo>
                  <a:pt x="15" y="47"/>
                  <a:pt x="17" y="45"/>
                  <a:pt x="18" y="43"/>
                </a:cubicBezTo>
                <a:cubicBezTo>
                  <a:pt x="20" y="41"/>
                  <a:pt x="20" y="38"/>
                  <a:pt x="21" y="36"/>
                </a:cubicBezTo>
                <a:cubicBezTo>
                  <a:pt x="35" y="10"/>
                  <a:pt x="72" y="0"/>
                  <a:pt x="108" y="5"/>
                </a:cubicBezTo>
                <a:cubicBezTo>
                  <a:pt x="115" y="6"/>
                  <a:pt x="122" y="10"/>
                  <a:pt x="129" y="11"/>
                </a:cubicBezTo>
                <a:cubicBezTo>
                  <a:pt x="136" y="11"/>
                  <a:pt x="142" y="10"/>
                  <a:pt x="148" y="9"/>
                </a:cubicBezTo>
                <a:cubicBezTo>
                  <a:pt x="160" y="9"/>
                  <a:pt x="171" y="13"/>
                  <a:pt x="182" y="16"/>
                </a:cubicBezTo>
                <a:cubicBezTo>
                  <a:pt x="208" y="25"/>
                  <a:pt x="224" y="45"/>
                  <a:pt x="238" y="71"/>
                </a:cubicBezTo>
                <a:cubicBezTo>
                  <a:pt x="244" y="88"/>
                  <a:pt x="248" y="107"/>
                  <a:pt x="245" y="124"/>
                </a:cubicBezTo>
                <a:cubicBezTo>
                  <a:pt x="243" y="134"/>
                  <a:pt x="237" y="146"/>
                  <a:pt x="230" y="154"/>
                </a:cubicBezTo>
                <a:cubicBezTo>
                  <a:pt x="193" y="197"/>
                  <a:pt x="99" y="193"/>
                  <a:pt x="59" y="162"/>
                </a:cubicBezTo>
                <a:cubicBezTo>
                  <a:pt x="65" y="162"/>
                  <a:pt x="69" y="167"/>
                  <a:pt x="74" y="170"/>
                </a:cubicBezTo>
                <a:cubicBezTo>
                  <a:pt x="85" y="176"/>
                  <a:pt x="103" y="180"/>
                  <a:pt x="117" y="183"/>
                </a:cubicBezTo>
                <a:cubicBezTo>
                  <a:pt x="154" y="186"/>
                  <a:pt x="195" y="183"/>
                  <a:pt x="218" y="161"/>
                </a:cubicBezTo>
                <a:close/>
                <a:moveTo>
                  <a:pt x="209" y="53"/>
                </a:moveTo>
                <a:cubicBezTo>
                  <a:pt x="197" y="31"/>
                  <a:pt x="176" y="12"/>
                  <a:pt x="147" y="16"/>
                </a:cubicBezTo>
                <a:cubicBezTo>
                  <a:pt x="171" y="24"/>
                  <a:pt x="189" y="39"/>
                  <a:pt x="209" y="53"/>
                </a:cubicBezTo>
                <a:close/>
                <a:moveTo>
                  <a:pt x="67" y="33"/>
                </a:moveTo>
                <a:cubicBezTo>
                  <a:pt x="74" y="30"/>
                  <a:pt x="81" y="28"/>
                  <a:pt x="86" y="24"/>
                </a:cubicBezTo>
                <a:cubicBezTo>
                  <a:pt x="88" y="25"/>
                  <a:pt x="90" y="23"/>
                  <a:pt x="88" y="22"/>
                </a:cubicBezTo>
                <a:cubicBezTo>
                  <a:pt x="82" y="24"/>
                  <a:pt x="72" y="27"/>
                  <a:pt x="67" y="33"/>
                </a:cubicBezTo>
                <a:close/>
                <a:moveTo>
                  <a:pt x="106" y="23"/>
                </a:moveTo>
                <a:cubicBezTo>
                  <a:pt x="108" y="23"/>
                  <a:pt x="110" y="22"/>
                  <a:pt x="113" y="22"/>
                </a:cubicBezTo>
                <a:cubicBezTo>
                  <a:pt x="112" y="20"/>
                  <a:pt x="107" y="22"/>
                  <a:pt x="106" y="23"/>
                </a:cubicBezTo>
                <a:close/>
                <a:moveTo>
                  <a:pt x="142" y="27"/>
                </a:moveTo>
                <a:cubicBezTo>
                  <a:pt x="129" y="24"/>
                  <a:pt x="112" y="24"/>
                  <a:pt x="101" y="32"/>
                </a:cubicBezTo>
                <a:cubicBezTo>
                  <a:pt x="119" y="30"/>
                  <a:pt x="139" y="29"/>
                  <a:pt x="155" y="34"/>
                </a:cubicBezTo>
                <a:cubicBezTo>
                  <a:pt x="153" y="31"/>
                  <a:pt x="147" y="28"/>
                  <a:pt x="142" y="27"/>
                </a:cubicBezTo>
                <a:close/>
                <a:moveTo>
                  <a:pt x="203" y="36"/>
                </a:moveTo>
                <a:cubicBezTo>
                  <a:pt x="209" y="44"/>
                  <a:pt x="214" y="51"/>
                  <a:pt x="217" y="61"/>
                </a:cubicBezTo>
                <a:cubicBezTo>
                  <a:pt x="226" y="69"/>
                  <a:pt x="234" y="79"/>
                  <a:pt x="240" y="89"/>
                </a:cubicBezTo>
                <a:cubicBezTo>
                  <a:pt x="234" y="62"/>
                  <a:pt x="216" y="37"/>
                  <a:pt x="194" y="27"/>
                </a:cubicBezTo>
                <a:cubicBezTo>
                  <a:pt x="198" y="29"/>
                  <a:pt x="200" y="34"/>
                  <a:pt x="203" y="36"/>
                </a:cubicBezTo>
                <a:close/>
                <a:moveTo>
                  <a:pt x="48" y="83"/>
                </a:moveTo>
                <a:cubicBezTo>
                  <a:pt x="46" y="60"/>
                  <a:pt x="65" y="50"/>
                  <a:pt x="77" y="37"/>
                </a:cubicBezTo>
                <a:cubicBezTo>
                  <a:pt x="77" y="36"/>
                  <a:pt x="77" y="36"/>
                  <a:pt x="76" y="36"/>
                </a:cubicBezTo>
                <a:cubicBezTo>
                  <a:pt x="62" y="47"/>
                  <a:pt x="41" y="56"/>
                  <a:pt x="48" y="83"/>
                </a:cubicBezTo>
                <a:close/>
                <a:moveTo>
                  <a:pt x="105" y="34"/>
                </a:moveTo>
                <a:cubicBezTo>
                  <a:pt x="88" y="37"/>
                  <a:pt x="70" y="47"/>
                  <a:pt x="69" y="64"/>
                </a:cubicBezTo>
                <a:cubicBezTo>
                  <a:pt x="78" y="51"/>
                  <a:pt x="92" y="42"/>
                  <a:pt x="107" y="34"/>
                </a:cubicBezTo>
                <a:cubicBezTo>
                  <a:pt x="106" y="34"/>
                  <a:pt x="106" y="34"/>
                  <a:pt x="105" y="34"/>
                </a:cubicBezTo>
                <a:close/>
                <a:moveTo>
                  <a:pt x="171" y="70"/>
                </a:moveTo>
                <a:cubicBezTo>
                  <a:pt x="177" y="76"/>
                  <a:pt x="186" y="82"/>
                  <a:pt x="190" y="89"/>
                </a:cubicBezTo>
                <a:cubicBezTo>
                  <a:pt x="188" y="61"/>
                  <a:pt x="163" y="42"/>
                  <a:pt x="141" y="38"/>
                </a:cubicBezTo>
                <a:cubicBezTo>
                  <a:pt x="155" y="44"/>
                  <a:pt x="161" y="60"/>
                  <a:pt x="171" y="70"/>
                </a:cubicBezTo>
                <a:close/>
                <a:moveTo>
                  <a:pt x="105" y="47"/>
                </a:moveTo>
                <a:cubicBezTo>
                  <a:pt x="123" y="44"/>
                  <a:pt x="137" y="47"/>
                  <a:pt x="151" y="50"/>
                </a:cubicBezTo>
                <a:cubicBezTo>
                  <a:pt x="141" y="40"/>
                  <a:pt x="118" y="36"/>
                  <a:pt x="105" y="47"/>
                </a:cubicBezTo>
                <a:close/>
                <a:moveTo>
                  <a:pt x="35" y="74"/>
                </a:moveTo>
                <a:cubicBezTo>
                  <a:pt x="38" y="66"/>
                  <a:pt x="45" y="61"/>
                  <a:pt x="47" y="52"/>
                </a:cubicBezTo>
                <a:cubicBezTo>
                  <a:pt x="41" y="58"/>
                  <a:pt x="34" y="65"/>
                  <a:pt x="35" y="74"/>
                </a:cubicBezTo>
                <a:close/>
                <a:moveTo>
                  <a:pt x="206" y="61"/>
                </a:moveTo>
                <a:cubicBezTo>
                  <a:pt x="206" y="60"/>
                  <a:pt x="206" y="60"/>
                  <a:pt x="206" y="59"/>
                </a:cubicBezTo>
                <a:cubicBezTo>
                  <a:pt x="199" y="54"/>
                  <a:pt x="194" y="47"/>
                  <a:pt x="186" y="44"/>
                </a:cubicBezTo>
                <a:cubicBezTo>
                  <a:pt x="190" y="53"/>
                  <a:pt x="199" y="56"/>
                  <a:pt x="206" y="61"/>
                </a:cubicBezTo>
                <a:close/>
                <a:moveTo>
                  <a:pt x="54" y="87"/>
                </a:moveTo>
                <a:cubicBezTo>
                  <a:pt x="53" y="76"/>
                  <a:pt x="56" y="70"/>
                  <a:pt x="59" y="62"/>
                </a:cubicBezTo>
                <a:cubicBezTo>
                  <a:pt x="61" y="61"/>
                  <a:pt x="62" y="59"/>
                  <a:pt x="62" y="57"/>
                </a:cubicBezTo>
                <a:cubicBezTo>
                  <a:pt x="55" y="63"/>
                  <a:pt x="49" y="76"/>
                  <a:pt x="54" y="87"/>
                </a:cubicBezTo>
                <a:close/>
                <a:moveTo>
                  <a:pt x="116" y="56"/>
                </a:moveTo>
                <a:cubicBezTo>
                  <a:pt x="99" y="56"/>
                  <a:pt x="93" y="63"/>
                  <a:pt x="89" y="75"/>
                </a:cubicBezTo>
                <a:cubicBezTo>
                  <a:pt x="90" y="81"/>
                  <a:pt x="87" y="85"/>
                  <a:pt x="91" y="90"/>
                </a:cubicBezTo>
                <a:cubicBezTo>
                  <a:pt x="94" y="71"/>
                  <a:pt x="103" y="58"/>
                  <a:pt x="121" y="59"/>
                </a:cubicBezTo>
                <a:cubicBezTo>
                  <a:pt x="127" y="59"/>
                  <a:pt x="130" y="62"/>
                  <a:pt x="136" y="64"/>
                </a:cubicBezTo>
                <a:cubicBezTo>
                  <a:pt x="141" y="65"/>
                  <a:pt x="146" y="64"/>
                  <a:pt x="151" y="65"/>
                </a:cubicBezTo>
                <a:cubicBezTo>
                  <a:pt x="144" y="59"/>
                  <a:pt x="128" y="56"/>
                  <a:pt x="116" y="56"/>
                </a:cubicBezTo>
                <a:close/>
                <a:moveTo>
                  <a:pt x="76" y="81"/>
                </a:moveTo>
                <a:cubicBezTo>
                  <a:pt x="79" y="80"/>
                  <a:pt x="77" y="78"/>
                  <a:pt x="77" y="76"/>
                </a:cubicBezTo>
                <a:cubicBezTo>
                  <a:pt x="79" y="70"/>
                  <a:pt x="81" y="65"/>
                  <a:pt x="82" y="61"/>
                </a:cubicBezTo>
                <a:cubicBezTo>
                  <a:pt x="77" y="66"/>
                  <a:pt x="75" y="72"/>
                  <a:pt x="76" y="81"/>
                </a:cubicBezTo>
                <a:close/>
                <a:moveTo>
                  <a:pt x="197" y="77"/>
                </a:moveTo>
                <a:cubicBezTo>
                  <a:pt x="196" y="69"/>
                  <a:pt x="192" y="61"/>
                  <a:pt x="185" y="57"/>
                </a:cubicBezTo>
                <a:cubicBezTo>
                  <a:pt x="190" y="63"/>
                  <a:pt x="192" y="71"/>
                  <a:pt x="197" y="77"/>
                </a:cubicBezTo>
                <a:close/>
                <a:moveTo>
                  <a:pt x="37" y="100"/>
                </a:moveTo>
                <a:cubicBezTo>
                  <a:pt x="40" y="117"/>
                  <a:pt x="57" y="127"/>
                  <a:pt x="64" y="139"/>
                </a:cubicBezTo>
                <a:cubicBezTo>
                  <a:pt x="59" y="137"/>
                  <a:pt x="56" y="133"/>
                  <a:pt x="53" y="129"/>
                </a:cubicBezTo>
                <a:cubicBezTo>
                  <a:pt x="49" y="127"/>
                  <a:pt x="46" y="120"/>
                  <a:pt x="43" y="119"/>
                </a:cubicBezTo>
                <a:cubicBezTo>
                  <a:pt x="46" y="127"/>
                  <a:pt x="51" y="130"/>
                  <a:pt x="55" y="135"/>
                </a:cubicBezTo>
                <a:cubicBezTo>
                  <a:pt x="56" y="136"/>
                  <a:pt x="56" y="138"/>
                  <a:pt x="57" y="139"/>
                </a:cubicBezTo>
                <a:cubicBezTo>
                  <a:pt x="65" y="149"/>
                  <a:pt x="79" y="157"/>
                  <a:pt x="89" y="163"/>
                </a:cubicBezTo>
                <a:cubicBezTo>
                  <a:pt x="94" y="166"/>
                  <a:pt x="101" y="164"/>
                  <a:pt x="105" y="167"/>
                </a:cubicBezTo>
                <a:cubicBezTo>
                  <a:pt x="103" y="164"/>
                  <a:pt x="98" y="164"/>
                  <a:pt x="97" y="160"/>
                </a:cubicBezTo>
                <a:cubicBezTo>
                  <a:pt x="107" y="165"/>
                  <a:pt x="117" y="169"/>
                  <a:pt x="129" y="170"/>
                </a:cubicBezTo>
                <a:cubicBezTo>
                  <a:pt x="110" y="160"/>
                  <a:pt x="91" y="149"/>
                  <a:pt x="78" y="133"/>
                </a:cubicBezTo>
                <a:cubicBezTo>
                  <a:pt x="66" y="126"/>
                  <a:pt x="58" y="111"/>
                  <a:pt x="48" y="99"/>
                </a:cubicBezTo>
                <a:cubicBezTo>
                  <a:pt x="43" y="92"/>
                  <a:pt x="42" y="77"/>
                  <a:pt x="41" y="70"/>
                </a:cubicBezTo>
                <a:cubicBezTo>
                  <a:pt x="38" y="78"/>
                  <a:pt x="35" y="89"/>
                  <a:pt x="37" y="100"/>
                </a:cubicBezTo>
                <a:close/>
                <a:moveTo>
                  <a:pt x="61" y="98"/>
                </a:moveTo>
                <a:cubicBezTo>
                  <a:pt x="57" y="89"/>
                  <a:pt x="61" y="76"/>
                  <a:pt x="60" y="69"/>
                </a:cubicBezTo>
                <a:cubicBezTo>
                  <a:pt x="57" y="77"/>
                  <a:pt x="55" y="90"/>
                  <a:pt x="61" y="98"/>
                </a:cubicBezTo>
                <a:close/>
                <a:moveTo>
                  <a:pt x="102" y="78"/>
                </a:moveTo>
                <a:cubicBezTo>
                  <a:pt x="107" y="75"/>
                  <a:pt x="112" y="68"/>
                  <a:pt x="122" y="67"/>
                </a:cubicBezTo>
                <a:cubicBezTo>
                  <a:pt x="114" y="62"/>
                  <a:pt x="101" y="68"/>
                  <a:pt x="102" y="78"/>
                </a:cubicBezTo>
                <a:close/>
                <a:moveTo>
                  <a:pt x="215" y="67"/>
                </a:moveTo>
                <a:cubicBezTo>
                  <a:pt x="214" y="62"/>
                  <a:pt x="212" y="61"/>
                  <a:pt x="210" y="59"/>
                </a:cubicBezTo>
                <a:cubicBezTo>
                  <a:pt x="211" y="62"/>
                  <a:pt x="213" y="65"/>
                  <a:pt x="215" y="67"/>
                </a:cubicBezTo>
                <a:close/>
                <a:moveTo>
                  <a:pt x="76" y="122"/>
                </a:moveTo>
                <a:cubicBezTo>
                  <a:pt x="82" y="123"/>
                  <a:pt x="87" y="132"/>
                  <a:pt x="92" y="130"/>
                </a:cubicBezTo>
                <a:cubicBezTo>
                  <a:pt x="81" y="120"/>
                  <a:pt x="70" y="110"/>
                  <a:pt x="67" y="93"/>
                </a:cubicBezTo>
                <a:cubicBezTo>
                  <a:pt x="66" y="85"/>
                  <a:pt x="68" y="79"/>
                  <a:pt x="64" y="74"/>
                </a:cubicBezTo>
                <a:cubicBezTo>
                  <a:pt x="61" y="93"/>
                  <a:pt x="67" y="109"/>
                  <a:pt x="76" y="122"/>
                </a:cubicBezTo>
                <a:close/>
                <a:moveTo>
                  <a:pt x="112" y="101"/>
                </a:moveTo>
                <a:cubicBezTo>
                  <a:pt x="106" y="80"/>
                  <a:pt x="124" y="74"/>
                  <a:pt x="138" y="72"/>
                </a:cubicBezTo>
                <a:cubicBezTo>
                  <a:pt x="121" y="62"/>
                  <a:pt x="99" y="85"/>
                  <a:pt x="112" y="101"/>
                </a:cubicBezTo>
                <a:close/>
                <a:moveTo>
                  <a:pt x="213" y="76"/>
                </a:moveTo>
                <a:cubicBezTo>
                  <a:pt x="213" y="70"/>
                  <a:pt x="208" y="68"/>
                  <a:pt x="205" y="65"/>
                </a:cubicBezTo>
                <a:cubicBezTo>
                  <a:pt x="205" y="65"/>
                  <a:pt x="205" y="66"/>
                  <a:pt x="206" y="66"/>
                </a:cubicBezTo>
                <a:cubicBezTo>
                  <a:pt x="209" y="69"/>
                  <a:pt x="211" y="73"/>
                  <a:pt x="213" y="76"/>
                </a:cubicBezTo>
                <a:close/>
                <a:moveTo>
                  <a:pt x="163" y="77"/>
                </a:moveTo>
                <a:cubicBezTo>
                  <a:pt x="160" y="73"/>
                  <a:pt x="155" y="72"/>
                  <a:pt x="150" y="70"/>
                </a:cubicBezTo>
                <a:cubicBezTo>
                  <a:pt x="154" y="72"/>
                  <a:pt x="160" y="76"/>
                  <a:pt x="163" y="77"/>
                </a:cubicBezTo>
                <a:close/>
                <a:moveTo>
                  <a:pt x="225" y="98"/>
                </a:moveTo>
                <a:cubicBezTo>
                  <a:pt x="235" y="124"/>
                  <a:pt x="228" y="152"/>
                  <a:pt x="205" y="162"/>
                </a:cubicBezTo>
                <a:cubicBezTo>
                  <a:pt x="231" y="159"/>
                  <a:pt x="238" y="135"/>
                  <a:pt x="243" y="112"/>
                </a:cubicBezTo>
                <a:cubicBezTo>
                  <a:pt x="243" y="112"/>
                  <a:pt x="242" y="111"/>
                  <a:pt x="242" y="111"/>
                </a:cubicBezTo>
                <a:cubicBezTo>
                  <a:pt x="241" y="90"/>
                  <a:pt x="232" y="82"/>
                  <a:pt x="220" y="70"/>
                </a:cubicBezTo>
                <a:cubicBezTo>
                  <a:pt x="220" y="78"/>
                  <a:pt x="227" y="86"/>
                  <a:pt x="227" y="96"/>
                </a:cubicBezTo>
                <a:cubicBezTo>
                  <a:pt x="225" y="93"/>
                  <a:pt x="225" y="89"/>
                  <a:pt x="223" y="87"/>
                </a:cubicBezTo>
                <a:cubicBezTo>
                  <a:pt x="222" y="92"/>
                  <a:pt x="224" y="95"/>
                  <a:pt x="225" y="98"/>
                </a:cubicBezTo>
                <a:close/>
                <a:moveTo>
                  <a:pt x="155" y="105"/>
                </a:moveTo>
                <a:cubicBezTo>
                  <a:pt x="158" y="88"/>
                  <a:pt x="147" y="71"/>
                  <a:pt x="130" y="78"/>
                </a:cubicBezTo>
                <a:cubicBezTo>
                  <a:pt x="142" y="82"/>
                  <a:pt x="152" y="93"/>
                  <a:pt x="150" y="108"/>
                </a:cubicBezTo>
                <a:cubicBezTo>
                  <a:pt x="152" y="107"/>
                  <a:pt x="154" y="107"/>
                  <a:pt x="155" y="105"/>
                </a:cubicBezTo>
                <a:close/>
                <a:moveTo>
                  <a:pt x="215" y="110"/>
                </a:moveTo>
                <a:cubicBezTo>
                  <a:pt x="220" y="95"/>
                  <a:pt x="212" y="80"/>
                  <a:pt x="203" y="73"/>
                </a:cubicBezTo>
                <a:cubicBezTo>
                  <a:pt x="208" y="85"/>
                  <a:pt x="212" y="97"/>
                  <a:pt x="215" y="110"/>
                </a:cubicBezTo>
                <a:close/>
                <a:moveTo>
                  <a:pt x="147" y="106"/>
                </a:moveTo>
                <a:cubicBezTo>
                  <a:pt x="147" y="94"/>
                  <a:pt x="140" y="90"/>
                  <a:pt x="135" y="84"/>
                </a:cubicBezTo>
                <a:cubicBezTo>
                  <a:pt x="132" y="83"/>
                  <a:pt x="128" y="83"/>
                  <a:pt x="124" y="81"/>
                </a:cubicBezTo>
                <a:cubicBezTo>
                  <a:pt x="118" y="85"/>
                  <a:pt x="114" y="96"/>
                  <a:pt x="119" y="103"/>
                </a:cubicBezTo>
                <a:cubicBezTo>
                  <a:pt x="127" y="102"/>
                  <a:pt x="131" y="97"/>
                  <a:pt x="136" y="96"/>
                </a:cubicBezTo>
                <a:cubicBezTo>
                  <a:pt x="133" y="102"/>
                  <a:pt x="126" y="102"/>
                  <a:pt x="121" y="107"/>
                </a:cubicBezTo>
                <a:cubicBezTo>
                  <a:pt x="127" y="112"/>
                  <a:pt x="143" y="114"/>
                  <a:pt x="147" y="106"/>
                </a:cubicBezTo>
                <a:close/>
                <a:moveTo>
                  <a:pt x="97" y="103"/>
                </a:moveTo>
                <a:cubicBezTo>
                  <a:pt x="100" y="103"/>
                  <a:pt x="100" y="103"/>
                  <a:pt x="102" y="104"/>
                </a:cubicBezTo>
                <a:cubicBezTo>
                  <a:pt x="100" y="98"/>
                  <a:pt x="101" y="88"/>
                  <a:pt x="97" y="83"/>
                </a:cubicBezTo>
                <a:cubicBezTo>
                  <a:pt x="94" y="88"/>
                  <a:pt x="95" y="97"/>
                  <a:pt x="97" y="103"/>
                </a:cubicBezTo>
                <a:close/>
                <a:moveTo>
                  <a:pt x="79" y="109"/>
                </a:moveTo>
                <a:cubicBezTo>
                  <a:pt x="76" y="102"/>
                  <a:pt x="77" y="92"/>
                  <a:pt x="71" y="88"/>
                </a:cubicBezTo>
                <a:cubicBezTo>
                  <a:pt x="72" y="97"/>
                  <a:pt x="75" y="104"/>
                  <a:pt x="79" y="109"/>
                </a:cubicBezTo>
                <a:close/>
                <a:moveTo>
                  <a:pt x="165" y="85"/>
                </a:moveTo>
                <a:cubicBezTo>
                  <a:pt x="164" y="84"/>
                  <a:pt x="164" y="83"/>
                  <a:pt x="162" y="82"/>
                </a:cubicBezTo>
                <a:cubicBezTo>
                  <a:pt x="163" y="84"/>
                  <a:pt x="164" y="86"/>
                  <a:pt x="165" y="85"/>
                </a:cubicBezTo>
                <a:close/>
                <a:moveTo>
                  <a:pt x="199" y="85"/>
                </a:moveTo>
                <a:cubicBezTo>
                  <a:pt x="205" y="104"/>
                  <a:pt x="200" y="128"/>
                  <a:pt x="191" y="141"/>
                </a:cubicBezTo>
                <a:cubicBezTo>
                  <a:pt x="193" y="138"/>
                  <a:pt x="197" y="136"/>
                  <a:pt x="200" y="133"/>
                </a:cubicBezTo>
                <a:cubicBezTo>
                  <a:pt x="207" y="127"/>
                  <a:pt x="208" y="115"/>
                  <a:pt x="206" y="101"/>
                </a:cubicBezTo>
                <a:cubicBezTo>
                  <a:pt x="205" y="93"/>
                  <a:pt x="203" y="84"/>
                  <a:pt x="200" y="81"/>
                </a:cubicBezTo>
                <a:cubicBezTo>
                  <a:pt x="202" y="84"/>
                  <a:pt x="199" y="83"/>
                  <a:pt x="199" y="85"/>
                </a:cubicBezTo>
                <a:close/>
                <a:moveTo>
                  <a:pt x="87" y="98"/>
                </a:moveTo>
                <a:cubicBezTo>
                  <a:pt x="86" y="96"/>
                  <a:pt x="86" y="92"/>
                  <a:pt x="85" y="90"/>
                </a:cubicBezTo>
                <a:cubicBezTo>
                  <a:pt x="85" y="92"/>
                  <a:pt x="84" y="97"/>
                  <a:pt x="87" y="98"/>
                </a:cubicBezTo>
                <a:close/>
                <a:moveTo>
                  <a:pt x="191" y="92"/>
                </a:moveTo>
                <a:cubicBezTo>
                  <a:pt x="193" y="93"/>
                  <a:pt x="192" y="96"/>
                  <a:pt x="195" y="95"/>
                </a:cubicBezTo>
                <a:cubicBezTo>
                  <a:pt x="196" y="92"/>
                  <a:pt x="197" y="86"/>
                  <a:pt x="193" y="84"/>
                </a:cubicBezTo>
                <a:cubicBezTo>
                  <a:pt x="194" y="87"/>
                  <a:pt x="195" y="92"/>
                  <a:pt x="191" y="92"/>
                </a:cubicBezTo>
                <a:close/>
                <a:moveTo>
                  <a:pt x="164" y="94"/>
                </a:moveTo>
                <a:cubicBezTo>
                  <a:pt x="164" y="90"/>
                  <a:pt x="162" y="90"/>
                  <a:pt x="161" y="88"/>
                </a:cubicBezTo>
                <a:cubicBezTo>
                  <a:pt x="161" y="91"/>
                  <a:pt x="162" y="93"/>
                  <a:pt x="164" y="94"/>
                </a:cubicBezTo>
                <a:close/>
                <a:moveTo>
                  <a:pt x="171" y="109"/>
                </a:moveTo>
                <a:cubicBezTo>
                  <a:pt x="169" y="117"/>
                  <a:pt x="161" y="120"/>
                  <a:pt x="155" y="125"/>
                </a:cubicBezTo>
                <a:cubicBezTo>
                  <a:pt x="160" y="125"/>
                  <a:pt x="166" y="123"/>
                  <a:pt x="168" y="124"/>
                </a:cubicBezTo>
                <a:cubicBezTo>
                  <a:pt x="171" y="121"/>
                  <a:pt x="176" y="119"/>
                  <a:pt x="179" y="116"/>
                </a:cubicBezTo>
                <a:cubicBezTo>
                  <a:pt x="182" y="107"/>
                  <a:pt x="178" y="96"/>
                  <a:pt x="172" y="92"/>
                </a:cubicBezTo>
                <a:cubicBezTo>
                  <a:pt x="171" y="98"/>
                  <a:pt x="172" y="104"/>
                  <a:pt x="171" y="109"/>
                </a:cubicBezTo>
                <a:close/>
                <a:moveTo>
                  <a:pt x="58" y="107"/>
                </a:moveTo>
                <a:cubicBezTo>
                  <a:pt x="58" y="106"/>
                  <a:pt x="57" y="104"/>
                  <a:pt x="56" y="104"/>
                </a:cubicBezTo>
                <a:cubicBezTo>
                  <a:pt x="57" y="105"/>
                  <a:pt x="57" y="107"/>
                  <a:pt x="58" y="107"/>
                </a:cubicBezTo>
                <a:close/>
                <a:moveTo>
                  <a:pt x="157" y="113"/>
                </a:moveTo>
                <a:cubicBezTo>
                  <a:pt x="162" y="110"/>
                  <a:pt x="168" y="104"/>
                  <a:pt x="165" y="96"/>
                </a:cubicBezTo>
                <a:cubicBezTo>
                  <a:pt x="163" y="102"/>
                  <a:pt x="160" y="107"/>
                  <a:pt x="157" y="113"/>
                </a:cubicBezTo>
                <a:close/>
                <a:moveTo>
                  <a:pt x="184" y="112"/>
                </a:moveTo>
                <a:cubicBezTo>
                  <a:pt x="191" y="109"/>
                  <a:pt x="189" y="99"/>
                  <a:pt x="184" y="96"/>
                </a:cubicBezTo>
                <a:cubicBezTo>
                  <a:pt x="185" y="101"/>
                  <a:pt x="184" y="106"/>
                  <a:pt x="184" y="112"/>
                </a:cubicBezTo>
                <a:close/>
                <a:moveTo>
                  <a:pt x="64" y="115"/>
                </a:moveTo>
                <a:cubicBezTo>
                  <a:pt x="63" y="113"/>
                  <a:pt x="62" y="111"/>
                  <a:pt x="60" y="110"/>
                </a:cubicBezTo>
                <a:cubicBezTo>
                  <a:pt x="61" y="112"/>
                  <a:pt x="62" y="114"/>
                  <a:pt x="64" y="115"/>
                </a:cubicBezTo>
                <a:close/>
                <a:moveTo>
                  <a:pt x="99" y="116"/>
                </a:moveTo>
                <a:cubicBezTo>
                  <a:pt x="97" y="113"/>
                  <a:pt x="94" y="109"/>
                  <a:pt x="92" y="109"/>
                </a:cubicBezTo>
                <a:cubicBezTo>
                  <a:pt x="94" y="111"/>
                  <a:pt x="96" y="113"/>
                  <a:pt x="99" y="116"/>
                </a:cubicBezTo>
                <a:close/>
                <a:moveTo>
                  <a:pt x="127" y="119"/>
                </a:moveTo>
                <a:cubicBezTo>
                  <a:pt x="121" y="115"/>
                  <a:pt x="115" y="112"/>
                  <a:pt x="110" y="107"/>
                </a:cubicBezTo>
                <a:cubicBezTo>
                  <a:pt x="114" y="114"/>
                  <a:pt x="118" y="119"/>
                  <a:pt x="127" y="119"/>
                </a:cubicBezTo>
                <a:close/>
                <a:moveTo>
                  <a:pt x="187" y="166"/>
                </a:moveTo>
                <a:cubicBezTo>
                  <a:pt x="217" y="162"/>
                  <a:pt x="234" y="134"/>
                  <a:pt x="221" y="102"/>
                </a:cubicBezTo>
                <a:cubicBezTo>
                  <a:pt x="220" y="132"/>
                  <a:pt x="208" y="153"/>
                  <a:pt x="187" y="166"/>
                </a:cubicBezTo>
                <a:close/>
                <a:moveTo>
                  <a:pt x="135" y="116"/>
                </a:moveTo>
                <a:cubicBezTo>
                  <a:pt x="143" y="118"/>
                  <a:pt x="150" y="115"/>
                  <a:pt x="153" y="110"/>
                </a:cubicBezTo>
                <a:cubicBezTo>
                  <a:pt x="147" y="112"/>
                  <a:pt x="140" y="113"/>
                  <a:pt x="135" y="116"/>
                </a:cubicBezTo>
                <a:close/>
                <a:moveTo>
                  <a:pt x="183" y="136"/>
                </a:moveTo>
                <a:cubicBezTo>
                  <a:pt x="185" y="135"/>
                  <a:pt x="188" y="134"/>
                  <a:pt x="190" y="132"/>
                </a:cubicBezTo>
                <a:cubicBezTo>
                  <a:pt x="193" y="129"/>
                  <a:pt x="193" y="124"/>
                  <a:pt x="196" y="121"/>
                </a:cubicBezTo>
                <a:cubicBezTo>
                  <a:pt x="193" y="118"/>
                  <a:pt x="193" y="111"/>
                  <a:pt x="190" y="109"/>
                </a:cubicBezTo>
                <a:cubicBezTo>
                  <a:pt x="183" y="114"/>
                  <a:pt x="187" y="129"/>
                  <a:pt x="183" y="136"/>
                </a:cubicBezTo>
                <a:close/>
                <a:moveTo>
                  <a:pt x="151" y="122"/>
                </a:moveTo>
                <a:cubicBezTo>
                  <a:pt x="158" y="121"/>
                  <a:pt x="163" y="116"/>
                  <a:pt x="164" y="112"/>
                </a:cubicBezTo>
                <a:cubicBezTo>
                  <a:pt x="161" y="117"/>
                  <a:pt x="154" y="116"/>
                  <a:pt x="151" y="122"/>
                </a:cubicBezTo>
                <a:close/>
                <a:moveTo>
                  <a:pt x="215" y="114"/>
                </a:moveTo>
                <a:cubicBezTo>
                  <a:pt x="214" y="113"/>
                  <a:pt x="217" y="111"/>
                  <a:pt x="215" y="111"/>
                </a:cubicBezTo>
                <a:cubicBezTo>
                  <a:pt x="215" y="112"/>
                  <a:pt x="213" y="114"/>
                  <a:pt x="215" y="114"/>
                </a:cubicBezTo>
                <a:close/>
                <a:moveTo>
                  <a:pt x="116" y="134"/>
                </a:moveTo>
                <a:cubicBezTo>
                  <a:pt x="118" y="135"/>
                  <a:pt x="122" y="136"/>
                  <a:pt x="124" y="135"/>
                </a:cubicBezTo>
                <a:cubicBezTo>
                  <a:pt x="118" y="128"/>
                  <a:pt x="106" y="125"/>
                  <a:pt x="99" y="121"/>
                </a:cubicBezTo>
                <a:cubicBezTo>
                  <a:pt x="104" y="126"/>
                  <a:pt x="110" y="131"/>
                  <a:pt x="116" y="134"/>
                </a:cubicBezTo>
                <a:close/>
                <a:moveTo>
                  <a:pt x="114" y="125"/>
                </a:moveTo>
                <a:cubicBezTo>
                  <a:pt x="113" y="123"/>
                  <a:pt x="109" y="121"/>
                  <a:pt x="108" y="122"/>
                </a:cubicBezTo>
                <a:cubicBezTo>
                  <a:pt x="110" y="123"/>
                  <a:pt x="111" y="124"/>
                  <a:pt x="114" y="125"/>
                </a:cubicBezTo>
                <a:close/>
                <a:moveTo>
                  <a:pt x="133" y="122"/>
                </a:moveTo>
                <a:cubicBezTo>
                  <a:pt x="136" y="124"/>
                  <a:pt x="143" y="122"/>
                  <a:pt x="145" y="120"/>
                </a:cubicBezTo>
                <a:cubicBezTo>
                  <a:pt x="140" y="120"/>
                  <a:pt x="138" y="122"/>
                  <a:pt x="133" y="122"/>
                </a:cubicBezTo>
                <a:close/>
                <a:moveTo>
                  <a:pt x="212" y="121"/>
                </a:moveTo>
                <a:cubicBezTo>
                  <a:pt x="212" y="120"/>
                  <a:pt x="215" y="119"/>
                  <a:pt x="213" y="118"/>
                </a:cubicBezTo>
                <a:cubicBezTo>
                  <a:pt x="213" y="119"/>
                  <a:pt x="210" y="120"/>
                  <a:pt x="212" y="121"/>
                </a:cubicBezTo>
                <a:close/>
                <a:moveTo>
                  <a:pt x="121" y="128"/>
                </a:moveTo>
                <a:cubicBezTo>
                  <a:pt x="131" y="129"/>
                  <a:pt x="143" y="131"/>
                  <a:pt x="153" y="127"/>
                </a:cubicBezTo>
                <a:cubicBezTo>
                  <a:pt x="144" y="124"/>
                  <a:pt x="128" y="128"/>
                  <a:pt x="120" y="126"/>
                </a:cubicBezTo>
                <a:cubicBezTo>
                  <a:pt x="121" y="126"/>
                  <a:pt x="121" y="127"/>
                  <a:pt x="121" y="128"/>
                </a:cubicBezTo>
                <a:close/>
                <a:moveTo>
                  <a:pt x="127" y="155"/>
                </a:moveTo>
                <a:cubicBezTo>
                  <a:pt x="119" y="154"/>
                  <a:pt x="115" y="145"/>
                  <a:pt x="108" y="141"/>
                </a:cubicBezTo>
                <a:cubicBezTo>
                  <a:pt x="105" y="140"/>
                  <a:pt x="102" y="141"/>
                  <a:pt x="100" y="140"/>
                </a:cubicBezTo>
                <a:cubicBezTo>
                  <a:pt x="94" y="137"/>
                  <a:pt x="89" y="132"/>
                  <a:pt x="83" y="131"/>
                </a:cubicBezTo>
                <a:cubicBezTo>
                  <a:pt x="93" y="143"/>
                  <a:pt x="110" y="153"/>
                  <a:pt x="127" y="155"/>
                </a:cubicBezTo>
                <a:close/>
                <a:moveTo>
                  <a:pt x="156" y="130"/>
                </a:moveTo>
                <a:cubicBezTo>
                  <a:pt x="146" y="133"/>
                  <a:pt x="134" y="132"/>
                  <a:pt x="125" y="131"/>
                </a:cubicBezTo>
                <a:cubicBezTo>
                  <a:pt x="127" y="134"/>
                  <a:pt x="130" y="139"/>
                  <a:pt x="134" y="139"/>
                </a:cubicBezTo>
                <a:cubicBezTo>
                  <a:pt x="149" y="142"/>
                  <a:pt x="168" y="138"/>
                  <a:pt x="174" y="125"/>
                </a:cubicBezTo>
                <a:cubicBezTo>
                  <a:pt x="168" y="124"/>
                  <a:pt x="162" y="128"/>
                  <a:pt x="156" y="130"/>
                </a:cubicBezTo>
                <a:close/>
                <a:moveTo>
                  <a:pt x="140" y="145"/>
                </a:moveTo>
                <a:cubicBezTo>
                  <a:pt x="155" y="150"/>
                  <a:pt x="184" y="143"/>
                  <a:pt x="181" y="125"/>
                </a:cubicBezTo>
                <a:cubicBezTo>
                  <a:pt x="175" y="138"/>
                  <a:pt x="160" y="144"/>
                  <a:pt x="140" y="145"/>
                </a:cubicBezTo>
                <a:close/>
                <a:moveTo>
                  <a:pt x="109" y="138"/>
                </a:moveTo>
                <a:cubicBezTo>
                  <a:pt x="109" y="137"/>
                  <a:pt x="106" y="135"/>
                  <a:pt x="105" y="136"/>
                </a:cubicBezTo>
                <a:cubicBezTo>
                  <a:pt x="107" y="137"/>
                  <a:pt x="107" y="138"/>
                  <a:pt x="109" y="138"/>
                </a:cubicBezTo>
                <a:close/>
                <a:moveTo>
                  <a:pt x="122" y="141"/>
                </a:moveTo>
                <a:cubicBezTo>
                  <a:pt x="124" y="142"/>
                  <a:pt x="127" y="142"/>
                  <a:pt x="129" y="142"/>
                </a:cubicBezTo>
                <a:cubicBezTo>
                  <a:pt x="128" y="140"/>
                  <a:pt x="124" y="140"/>
                  <a:pt x="122" y="139"/>
                </a:cubicBezTo>
                <a:cubicBezTo>
                  <a:pt x="122" y="139"/>
                  <a:pt x="122" y="140"/>
                  <a:pt x="122" y="141"/>
                </a:cubicBezTo>
                <a:close/>
                <a:moveTo>
                  <a:pt x="178" y="167"/>
                </a:moveTo>
                <a:cubicBezTo>
                  <a:pt x="194" y="160"/>
                  <a:pt x="208" y="149"/>
                  <a:pt x="210" y="133"/>
                </a:cubicBezTo>
                <a:cubicBezTo>
                  <a:pt x="202" y="146"/>
                  <a:pt x="192" y="158"/>
                  <a:pt x="178" y="167"/>
                </a:cubicBezTo>
                <a:close/>
                <a:moveTo>
                  <a:pt x="134" y="141"/>
                </a:moveTo>
                <a:cubicBezTo>
                  <a:pt x="133" y="143"/>
                  <a:pt x="132" y="140"/>
                  <a:pt x="130" y="141"/>
                </a:cubicBezTo>
                <a:cubicBezTo>
                  <a:pt x="130" y="143"/>
                  <a:pt x="136" y="143"/>
                  <a:pt x="134" y="141"/>
                </a:cubicBezTo>
                <a:close/>
                <a:moveTo>
                  <a:pt x="182" y="149"/>
                </a:moveTo>
                <a:cubicBezTo>
                  <a:pt x="178" y="155"/>
                  <a:pt x="172" y="159"/>
                  <a:pt x="167" y="164"/>
                </a:cubicBezTo>
                <a:cubicBezTo>
                  <a:pt x="183" y="159"/>
                  <a:pt x="195" y="150"/>
                  <a:pt x="202" y="137"/>
                </a:cubicBezTo>
                <a:cubicBezTo>
                  <a:pt x="202" y="137"/>
                  <a:pt x="202" y="136"/>
                  <a:pt x="202" y="136"/>
                </a:cubicBezTo>
                <a:cubicBezTo>
                  <a:pt x="196" y="141"/>
                  <a:pt x="191" y="146"/>
                  <a:pt x="182" y="149"/>
                </a:cubicBezTo>
                <a:close/>
                <a:moveTo>
                  <a:pt x="164" y="149"/>
                </a:moveTo>
                <a:cubicBezTo>
                  <a:pt x="147" y="152"/>
                  <a:pt x="130" y="147"/>
                  <a:pt x="116" y="144"/>
                </a:cubicBezTo>
                <a:cubicBezTo>
                  <a:pt x="117" y="146"/>
                  <a:pt x="117" y="147"/>
                  <a:pt x="120" y="146"/>
                </a:cubicBezTo>
                <a:cubicBezTo>
                  <a:pt x="133" y="154"/>
                  <a:pt x="153" y="155"/>
                  <a:pt x="172" y="150"/>
                </a:cubicBezTo>
                <a:cubicBezTo>
                  <a:pt x="172" y="151"/>
                  <a:pt x="171" y="152"/>
                  <a:pt x="172" y="152"/>
                </a:cubicBezTo>
                <a:cubicBezTo>
                  <a:pt x="173" y="151"/>
                  <a:pt x="172" y="151"/>
                  <a:pt x="172" y="150"/>
                </a:cubicBezTo>
                <a:cubicBezTo>
                  <a:pt x="174" y="150"/>
                  <a:pt x="175" y="151"/>
                  <a:pt x="177" y="149"/>
                </a:cubicBezTo>
                <a:cubicBezTo>
                  <a:pt x="175" y="146"/>
                  <a:pt x="187" y="143"/>
                  <a:pt x="186" y="139"/>
                </a:cubicBezTo>
                <a:cubicBezTo>
                  <a:pt x="179" y="143"/>
                  <a:pt x="173" y="148"/>
                  <a:pt x="164" y="149"/>
                </a:cubicBezTo>
                <a:close/>
                <a:moveTo>
                  <a:pt x="151" y="166"/>
                </a:moveTo>
                <a:cubicBezTo>
                  <a:pt x="148" y="165"/>
                  <a:pt x="145" y="164"/>
                  <a:pt x="143" y="162"/>
                </a:cubicBezTo>
                <a:cubicBezTo>
                  <a:pt x="147" y="162"/>
                  <a:pt x="152" y="164"/>
                  <a:pt x="156" y="165"/>
                </a:cubicBezTo>
                <a:cubicBezTo>
                  <a:pt x="159" y="162"/>
                  <a:pt x="170" y="160"/>
                  <a:pt x="170" y="155"/>
                </a:cubicBezTo>
                <a:cubicBezTo>
                  <a:pt x="160" y="158"/>
                  <a:pt x="149" y="159"/>
                  <a:pt x="139" y="160"/>
                </a:cubicBezTo>
                <a:cubicBezTo>
                  <a:pt x="138" y="162"/>
                  <a:pt x="142" y="159"/>
                  <a:pt x="142" y="162"/>
                </a:cubicBezTo>
                <a:cubicBezTo>
                  <a:pt x="128" y="158"/>
                  <a:pt x="114" y="155"/>
                  <a:pt x="102" y="149"/>
                </a:cubicBezTo>
                <a:cubicBezTo>
                  <a:pt x="114" y="160"/>
                  <a:pt x="131" y="170"/>
                  <a:pt x="151" y="166"/>
                </a:cubicBezTo>
                <a:close/>
                <a:moveTo>
                  <a:pt x="155" y="156"/>
                </a:moveTo>
                <a:cubicBezTo>
                  <a:pt x="153" y="155"/>
                  <a:pt x="151" y="156"/>
                  <a:pt x="149" y="156"/>
                </a:cubicBezTo>
                <a:cubicBezTo>
                  <a:pt x="142" y="156"/>
                  <a:pt x="133" y="153"/>
                  <a:pt x="129" y="154"/>
                </a:cubicBezTo>
                <a:cubicBezTo>
                  <a:pt x="135" y="158"/>
                  <a:pt x="148" y="158"/>
                  <a:pt x="155" y="156"/>
                </a:cubicBezTo>
                <a:close/>
                <a:moveTo>
                  <a:pt x="157" y="156"/>
                </a:moveTo>
                <a:cubicBezTo>
                  <a:pt x="159" y="156"/>
                  <a:pt x="162" y="155"/>
                  <a:pt x="163" y="154"/>
                </a:cubicBezTo>
                <a:cubicBezTo>
                  <a:pt x="162" y="155"/>
                  <a:pt x="157" y="154"/>
                  <a:pt x="157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48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9" grpId="0" animBg="1"/>
      <p:bldP spid="184" grpId="0" animBg="1"/>
      <p:bldP spid="191" grpId="0"/>
      <p:bldP spid="192" grpId="0" animBg="1"/>
      <p:bldP spid="193" grpId="0" animBg="1"/>
      <p:bldP spid="95" grpId="0"/>
      <p:bldP spid="112" grpId="0" animBg="1"/>
      <p:bldP spid="1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06801" y="1337480"/>
            <a:ext cx="5636252" cy="1030407"/>
          </a:xfrm>
        </p:spPr>
        <p:txBody>
          <a:bodyPr/>
          <a:lstStyle/>
          <a:p>
            <a:r>
              <a:rPr lang="zh-CN" altLang="en-US" dirty="0" smtClean="0"/>
              <a:t>意识性视觉传导通路构成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9627" y="2357507"/>
            <a:ext cx="4314833" cy="616737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视觉是如何形成的？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 rot="1800000">
            <a:off x="5965793" y="1331651"/>
            <a:ext cx="2592280" cy="3533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板书照片</a:t>
            </a:r>
            <a:endParaRPr lang="zh-CN" altLang="en-US" dirty="0"/>
          </a:p>
        </p:txBody>
      </p:sp>
      <p:pic>
        <p:nvPicPr>
          <p:cNvPr id="2050" name="Picture 2" descr="C:\Users\WJS\Desktop\QQ截图201706081416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204">
            <a:off x="5960752" y="1692810"/>
            <a:ext cx="2602363" cy="2810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13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JS\Desktop\视网膜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96930" y="272939"/>
            <a:ext cx="2704454" cy="409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7544" y="3908336"/>
            <a:ext cx="2376264" cy="93610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视细胞</a:t>
            </a:r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层</a:t>
            </a:r>
            <a:endParaRPr lang="en-US" altLang="zh-CN" sz="2800" b="1" dirty="0" smtClean="0">
              <a:solidFill>
                <a:srgbClr val="00B0F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872" y="3909688"/>
            <a:ext cx="2376264" cy="93610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双极细胞层</a:t>
            </a:r>
          </a:p>
        </p:txBody>
      </p:sp>
      <p:sp>
        <p:nvSpPr>
          <p:cNvPr id="8" name="矩形 7"/>
          <p:cNvSpPr/>
          <p:nvPr/>
        </p:nvSpPr>
        <p:spPr>
          <a:xfrm>
            <a:off x="6321127" y="3919213"/>
            <a:ext cx="2376264" cy="93610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节细胞层</a:t>
            </a: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5" cy="996696"/>
          </a:xfrm>
        </p:spPr>
        <p:txBody>
          <a:bodyPr/>
          <a:lstStyle/>
          <a:p>
            <a:r>
              <a:rPr lang="zh-CN" altLang="en-US" dirty="0" smtClean="0"/>
              <a:t>一、意识性视觉传导通路构成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 rot="3227373">
            <a:off x="997046" y="3607303"/>
            <a:ext cx="1064261" cy="1538170"/>
            <a:chOff x="1132255" y="2328680"/>
            <a:chExt cx="1521608" cy="2005931"/>
          </a:xfrm>
        </p:grpSpPr>
        <p:sp>
          <p:nvSpPr>
            <p:cNvPr id="14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3227373">
            <a:off x="3822638" y="3591141"/>
            <a:ext cx="1064261" cy="1538170"/>
            <a:chOff x="1132255" y="2328680"/>
            <a:chExt cx="1521608" cy="2005931"/>
          </a:xfrm>
        </p:grpSpPr>
        <p:sp>
          <p:nvSpPr>
            <p:cNvPr id="19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3227373">
            <a:off x="6977129" y="3618180"/>
            <a:ext cx="1064261" cy="1538170"/>
            <a:chOff x="1132255" y="2328680"/>
            <a:chExt cx="1521608" cy="2005931"/>
          </a:xfrm>
        </p:grpSpPr>
        <p:sp>
          <p:nvSpPr>
            <p:cNvPr id="22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949725" y="967666"/>
            <a:ext cx="814408" cy="2704454"/>
          </a:xfrm>
          <a:prstGeom prst="rect">
            <a:avLst/>
          </a:prstGeom>
          <a:solidFill>
            <a:srgbClr val="0070C0">
              <a:alpha val="4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549157" y="967666"/>
            <a:ext cx="573105" cy="2704454"/>
          </a:xfrm>
          <a:prstGeom prst="rect">
            <a:avLst/>
          </a:prstGeom>
          <a:solidFill>
            <a:srgbClr val="0070C0">
              <a:alpha val="4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562716" y="967666"/>
            <a:ext cx="453846" cy="2704454"/>
          </a:xfrm>
          <a:prstGeom prst="rect">
            <a:avLst/>
          </a:prstGeom>
          <a:solidFill>
            <a:srgbClr val="0070C0">
              <a:alpha val="4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Picture 2" descr="C:\Users\WJS\Desktop\QQ截图2017060512460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130F10"/>
              </a:clrFrom>
              <a:clrTo>
                <a:srgbClr val="130F1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777" y="4124765"/>
            <a:ext cx="1093895" cy="50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WJS\Desktop\QQ截图2017060512460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130F10"/>
              </a:clrFrom>
              <a:clrTo>
                <a:srgbClr val="130F1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085" y="4135642"/>
            <a:ext cx="1093895" cy="50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91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1184E-6 L -0.21909 0.4098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5" y="20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6 1.21184E-6 L -0.029 0.4008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" y="20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21184E-6 L 0.18559 0.39161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195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WJS\Desktop\534e39ff18c0c069c30eb46c6fead2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33" b="95556" l="10800" r="84400">
                        <a14:backgroundMark x1="12400" y1="6111" x2="12400" y2="6111"/>
                        <a14:backgroundMark x1="25200" y1="22222" x2="25200" y2="22222"/>
                        <a14:backgroundMark x1="12400" y1="6111" x2="25200" y2="2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5" y="2077990"/>
            <a:ext cx="250027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469035" y="2228758"/>
            <a:ext cx="1613123" cy="50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视神经</a:t>
            </a:r>
          </a:p>
        </p:txBody>
      </p:sp>
      <p:sp>
        <p:nvSpPr>
          <p:cNvPr id="7" name="矩形 6"/>
          <p:cNvSpPr/>
          <p:nvPr/>
        </p:nvSpPr>
        <p:spPr>
          <a:xfrm>
            <a:off x="3476278" y="3727513"/>
            <a:ext cx="1613123" cy="50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视神经</a:t>
            </a:r>
          </a:p>
        </p:txBody>
      </p:sp>
      <p:sp>
        <p:nvSpPr>
          <p:cNvPr id="10" name="矩形 9"/>
          <p:cNvSpPr/>
          <p:nvPr/>
        </p:nvSpPr>
        <p:spPr>
          <a:xfrm>
            <a:off x="6817196" y="2213084"/>
            <a:ext cx="1613123" cy="50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视束</a:t>
            </a:r>
          </a:p>
        </p:txBody>
      </p:sp>
      <p:sp>
        <p:nvSpPr>
          <p:cNvPr id="11" name="矩形 10"/>
          <p:cNvSpPr/>
          <p:nvPr/>
        </p:nvSpPr>
        <p:spPr>
          <a:xfrm>
            <a:off x="6817196" y="3727513"/>
            <a:ext cx="1613123" cy="50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视束</a:t>
            </a: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5" cy="996696"/>
          </a:xfrm>
        </p:spPr>
        <p:txBody>
          <a:bodyPr/>
          <a:lstStyle/>
          <a:p>
            <a:r>
              <a:rPr lang="zh-CN" altLang="en-US" dirty="0" smtClean="0"/>
              <a:t>一、意识性视觉传导通路构成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 rot="3227373">
            <a:off x="3750709" y="1712377"/>
            <a:ext cx="1064261" cy="1538170"/>
            <a:chOff x="1132255" y="2328680"/>
            <a:chExt cx="1521608" cy="2005931"/>
          </a:xfrm>
        </p:grpSpPr>
        <p:sp>
          <p:nvSpPr>
            <p:cNvPr id="14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rot="3227373">
            <a:off x="3743465" y="3260073"/>
            <a:ext cx="1064261" cy="1538170"/>
            <a:chOff x="1132255" y="2328680"/>
            <a:chExt cx="1521608" cy="2005931"/>
          </a:xfrm>
        </p:grpSpPr>
        <p:sp>
          <p:nvSpPr>
            <p:cNvPr id="17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3227373">
            <a:off x="7181709" y="1712378"/>
            <a:ext cx="1064261" cy="1538170"/>
            <a:chOff x="1132255" y="2328680"/>
            <a:chExt cx="1521608" cy="2005931"/>
          </a:xfrm>
        </p:grpSpPr>
        <p:sp>
          <p:nvSpPr>
            <p:cNvPr id="20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3227373">
            <a:off x="7207013" y="3211131"/>
            <a:ext cx="1064261" cy="1538170"/>
            <a:chOff x="1132255" y="2328680"/>
            <a:chExt cx="1521608" cy="2005931"/>
          </a:xfrm>
        </p:grpSpPr>
        <p:sp>
          <p:nvSpPr>
            <p:cNvPr id="23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026" name="Picture 2" descr="C:\Users\WJS\Desktop\QQ截图2017060512460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30F10"/>
              </a:clrFrom>
              <a:clrTo>
                <a:srgbClr val="130F1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422">
            <a:off x="2195882" y="3382965"/>
            <a:ext cx="1444096" cy="50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WJS\Desktop\QQ截图2017060512460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30F10"/>
              </a:clrFrom>
              <a:clrTo>
                <a:srgbClr val="130F1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9138">
            <a:off x="2193286" y="2586945"/>
            <a:ext cx="1444096" cy="50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JS\Desktop\箭头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130F10"/>
              </a:clrFrom>
              <a:clrTo>
                <a:srgbClr val="130F1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14798">
            <a:off x="4502657" y="2979470"/>
            <a:ext cx="2762532" cy="40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WJS\Desktop\箭头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130F10"/>
              </a:clrFrom>
              <a:clrTo>
                <a:srgbClr val="130F1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04315">
            <a:off x="4526194" y="2945695"/>
            <a:ext cx="2762532" cy="40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 rot="2743406" flipH="1">
            <a:off x="5631434" y="2341233"/>
            <a:ext cx="561937" cy="574242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33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53" name="Freeform 297"/>
          <p:cNvSpPr>
            <a:spLocks noEditPoints="1"/>
          </p:cNvSpPr>
          <p:nvPr/>
        </p:nvSpPr>
        <p:spPr bwMode="auto">
          <a:xfrm>
            <a:off x="5103588" y="1781886"/>
            <a:ext cx="1652373" cy="521870"/>
          </a:xfrm>
          <a:custGeom>
            <a:avLst/>
            <a:gdLst/>
            <a:ahLst/>
            <a:cxnLst>
              <a:cxn ang="0">
                <a:pos x="122" y="796"/>
              </a:cxn>
              <a:cxn ang="0">
                <a:pos x="235" y="804"/>
              </a:cxn>
              <a:cxn ang="0">
                <a:pos x="603" y="808"/>
              </a:cxn>
              <a:cxn ang="0">
                <a:pos x="739" y="790"/>
              </a:cxn>
              <a:cxn ang="0">
                <a:pos x="812" y="744"/>
              </a:cxn>
              <a:cxn ang="0">
                <a:pos x="832" y="697"/>
              </a:cxn>
              <a:cxn ang="0">
                <a:pos x="836" y="151"/>
              </a:cxn>
              <a:cxn ang="0">
                <a:pos x="814" y="79"/>
              </a:cxn>
              <a:cxn ang="0">
                <a:pos x="779" y="38"/>
              </a:cxn>
              <a:cxn ang="0">
                <a:pos x="722" y="17"/>
              </a:cxn>
              <a:cxn ang="0">
                <a:pos x="529" y="2"/>
              </a:cxn>
              <a:cxn ang="0">
                <a:pos x="271" y="7"/>
              </a:cxn>
              <a:cxn ang="0">
                <a:pos x="159" y="13"/>
              </a:cxn>
              <a:cxn ang="0">
                <a:pos x="56" y="34"/>
              </a:cxn>
              <a:cxn ang="0">
                <a:pos x="18" y="90"/>
              </a:cxn>
              <a:cxn ang="0">
                <a:pos x="6" y="174"/>
              </a:cxn>
              <a:cxn ang="0">
                <a:pos x="3" y="443"/>
              </a:cxn>
              <a:cxn ang="0">
                <a:pos x="17" y="683"/>
              </a:cxn>
              <a:cxn ang="0">
                <a:pos x="56" y="765"/>
              </a:cxn>
              <a:cxn ang="0">
                <a:pos x="825" y="148"/>
              </a:cxn>
              <a:cxn ang="0">
                <a:pos x="836" y="278"/>
              </a:cxn>
              <a:cxn ang="0">
                <a:pos x="825" y="179"/>
              </a:cxn>
              <a:cxn ang="0">
                <a:pos x="819" y="122"/>
              </a:cxn>
              <a:cxn ang="0">
                <a:pos x="652" y="23"/>
              </a:cxn>
              <a:cxn ang="0">
                <a:pos x="727" y="30"/>
              </a:cxn>
              <a:cxn ang="0">
                <a:pos x="706" y="30"/>
              </a:cxn>
              <a:cxn ang="0">
                <a:pos x="745" y="42"/>
              </a:cxn>
              <a:cxn ang="0">
                <a:pos x="787" y="75"/>
              </a:cxn>
              <a:cxn ang="0">
                <a:pos x="812" y="145"/>
              </a:cxn>
              <a:cxn ang="0">
                <a:pos x="826" y="346"/>
              </a:cxn>
              <a:cxn ang="0">
                <a:pos x="826" y="602"/>
              </a:cxn>
              <a:cxn ang="0">
                <a:pos x="812" y="725"/>
              </a:cxn>
              <a:cxn ang="0">
                <a:pos x="755" y="773"/>
              </a:cxn>
              <a:cxn ang="0">
                <a:pos x="669" y="791"/>
              </a:cxn>
              <a:cxn ang="0">
                <a:pos x="311" y="796"/>
              </a:cxn>
              <a:cxn ang="0">
                <a:pos x="96" y="774"/>
              </a:cxn>
              <a:cxn ang="0">
                <a:pos x="47" y="732"/>
              </a:cxn>
              <a:cxn ang="0">
                <a:pos x="27" y="654"/>
              </a:cxn>
              <a:cxn ang="0">
                <a:pos x="20" y="399"/>
              </a:cxn>
              <a:cxn ang="0">
                <a:pos x="30" y="159"/>
              </a:cxn>
              <a:cxn ang="0">
                <a:pos x="62" y="62"/>
              </a:cxn>
              <a:cxn ang="0">
                <a:pos x="138" y="24"/>
              </a:cxn>
              <a:cxn ang="0">
                <a:pos x="377" y="13"/>
              </a:cxn>
              <a:cxn ang="0">
                <a:pos x="24" y="103"/>
              </a:cxn>
              <a:cxn ang="0">
                <a:pos x="62" y="44"/>
              </a:cxn>
              <a:cxn ang="0">
                <a:pos x="59" y="52"/>
              </a:cxn>
              <a:cxn ang="0">
                <a:pos x="21" y="145"/>
              </a:cxn>
              <a:cxn ang="0">
                <a:pos x="10" y="278"/>
              </a:cxn>
              <a:cxn ang="0">
                <a:pos x="24" y="103"/>
              </a:cxn>
              <a:cxn ang="0">
                <a:pos x="11" y="353"/>
              </a:cxn>
              <a:cxn ang="0">
                <a:pos x="11" y="395"/>
              </a:cxn>
            </a:cxnLst>
            <a:rect l="0" t="0" r="r" b="b"/>
            <a:pathLst>
              <a:path w="845" h="811">
                <a:moveTo>
                  <a:pt x="69" y="776"/>
                </a:moveTo>
                <a:lnTo>
                  <a:pt x="69" y="776"/>
                </a:lnTo>
                <a:lnTo>
                  <a:pt x="86" y="784"/>
                </a:lnTo>
                <a:lnTo>
                  <a:pt x="104" y="790"/>
                </a:lnTo>
                <a:lnTo>
                  <a:pt x="122" y="796"/>
                </a:lnTo>
                <a:lnTo>
                  <a:pt x="144" y="798"/>
                </a:lnTo>
                <a:lnTo>
                  <a:pt x="166" y="801"/>
                </a:lnTo>
                <a:lnTo>
                  <a:pt x="189" y="803"/>
                </a:lnTo>
                <a:lnTo>
                  <a:pt x="235" y="804"/>
                </a:lnTo>
                <a:lnTo>
                  <a:pt x="235" y="804"/>
                </a:lnTo>
                <a:lnTo>
                  <a:pt x="356" y="808"/>
                </a:lnTo>
                <a:lnTo>
                  <a:pt x="418" y="810"/>
                </a:lnTo>
                <a:lnTo>
                  <a:pt x="479" y="811"/>
                </a:lnTo>
                <a:lnTo>
                  <a:pt x="543" y="810"/>
                </a:lnTo>
                <a:lnTo>
                  <a:pt x="603" y="808"/>
                </a:lnTo>
                <a:lnTo>
                  <a:pt x="662" y="803"/>
                </a:lnTo>
                <a:lnTo>
                  <a:pt x="692" y="800"/>
                </a:lnTo>
                <a:lnTo>
                  <a:pt x="718" y="796"/>
                </a:lnTo>
                <a:lnTo>
                  <a:pt x="718" y="796"/>
                </a:lnTo>
                <a:lnTo>
                  <a:pt x="739" y="790"/>
                </a:lnTo>
                <a:lnTo>
                  <a:pt x="759" y="784"/>
                </a:lnTo>
                <a:lnTo>
                  <a:pt x="777" y="774"/>
                </a:lnTo>
                <a:lnTo>
                  <a:pt x="793" y="765"/>
                </a:lnTo>
                <a:lnTo>
                  <a:pt x="805" y="751"/>
                </a:lnTo>
                <a:lnTo>
                  <a:pt x="812" y="744"/>
                </a:lnTo>
                <a:lnTo>
                  <a:pt x="817" y="735"/>
                </a:lnTo>
                <a:lnTo>
                  <a:pt x="822" y="727"/>
                </a:lnTo>
                <a:lnTo>
                  <a:pt x="826" y="717"/>
                </a:lnTo>
                <a:lnTo>
                  <a:pt x="829" y="707"/>
                </a:lnTo>
                <a:lnTo>
                  <a:pt x="832" y="697"/>
                </a:lnTo>
                <a:lnTo>
                  <a:pt x="845" y="235"/>
                </a:lnTo>
                <a:lnTo>
                  <a:pt x="845" y="235"/>
                </a:lnTo>
                <a:lnTo>
                  <a:pt x="843" y="214"/>
                </a:lnTo>
                <a:lnTo>
                  <a:pt x="842" y="191"/>
                </a:lnTo>
                <a:lnTo>
                  <a:pt x="836" y="151"/>
                </a:lnTo>
                <a:lnTo>
                  <a:pt x="836" y="151"/>
                </a:lnTo>
                <a:lnTo>
                  <a:pt x="832" y="124"/>
                </a:lnTo>
                <a:lnTo>
                  <a:pt x="824" y="100"/>
                </a:lnTo>
                <a:lnTo>
                  <a:pt x="819" y="89"/>
                </a:lnTo>
                <a:lnTo>
                  <a:pt x="814" y="79"/>
                </a:lnTo>
                <a:lnTo>
                  <a:pt x="808" y="69"/>
                </a:lnTo>
                <a:lnTo>
                  <a:pt x="803" y="59"/>
                </a:lnTo>
                <a:lnTo>
                  <a:pt x="794" y="52"/>
                </a:lnTo>
                <a:lnTo>
                  <a:pt x="787" y="44"/>
                </a:lnTo>
                <a:lnTo>
                  <a:pt x="779" y="38"/>
                </a:lnTo>
                <a:lnTo>
                  <a:pt x="769" y="31"/>
                </a:lnTo>
                <a:lnTo>
                  <a:pt x="759" y="27"/>
                </a:lnTo>
                <a:lnTo>
                  <a:pt x="748" y="23"/>
                </a:lnTo>
                <a:lnTo>
                  <a:pt x="735" y="20"/>
                </a:lnTo>
                <a:lnTo>
                  <a:pt x="722" y="17"/>
                </a:lnTo>
                <a:lnTo>
                  <a:pt x="722" y="17"/>
                </a:lnTo>
                <a:lnTo>
                  <a:pt x="675" y="11"/>
                </a:lnTo>
                <a:lnTo>
                  <a:pt x="627" y="7"/>
                </a:lnTo>
                <a:lnTo>
                  <a:pt x="578" y="4"/>
                </a:lnTo>
                <a:lnTo>
                  <a:pt x="529" y="2"/>
                </a:lnTo>
                <a:lnTo>
                  <a:pt x="478" y="0"/>
                </a:lnTo>
                <a:lnTo>
                  <a:pt x="429" y="0"/>
                </a:lnTo>
                <a:lnTo>
                  <a:pt x="378" y="0"/>
                </a:lnTo>
                <a:lnTo>
                  <a:pt x="328" y="2"/>
                </a:lnTo>
                <a:lnTo>
                  <a:pt x="271" y="7"/>
                </a:lnTo>
                <a:lnTo>
                  <a:pt x="271" y="7"/>
                </a:lnTo>
                <a:lnTo>
                  <a:pt x="243" y="7"/>
                </a:lnTo>
                <a:lnTo>
                  <a:pt x="215" y="9"/>
                </a:lnTo>
                <a:lnTo>
                  <a:pt x="187" y="10"/>
                </a:lnTo>
                <a:lnTo>
                  <a:pt x="159" y="13"/>
                </a:lnTo>
                <a:lnTo>
                  <a:pt x="131" y="16"/>
                </a:lnTo>
                <a:lnTo>
                  <a:pt x="104" y="21"/>
                </a:lnTo>
                <a:lnTo>
                  <a:pt x="79" y="27"/>
                </a:lnTo>
                <a:lnTo>
                  <a:pt x="56" y="34"/>
                </a:lnTo>
                <a:lnTo>
                  <a:pt x="56" y="34"/>
                </a:lnTo>
                <a:lnTo>
                  <a:pt x="41" y="51"/>
                </a:lnTo>
                <a:lnTo>
                  <a:pt x="34" y="59"/>
                </a:lnTo>
                <a:lnTo>
                  <a:pt x="28" y="69"/>
                </a:lnTo>
                <a:lnTo>
                  <a:pt x="23" y="79"/>
                </a:lnTo>
                <a:lnTo>
                  <a:pt x="18" y="90"/>
                </a:lnTo>
                <a:lnTo>
                  <a:pt x="16" y="100"/>
                </a:lnTo>
                <a:lnTo>
                  <a:pt x="13" y="111"/>
                </a:lnTo>
                <a:lnTo>
                  <a:pt x="13" y="111"/>
                </a:lnTo>
                <a:lnTo>
                  <a:pt x="9" y="142"/>
                </a:lnTo>
                <a:lnTo>
                  <a:pt x="6" y="174"/>
                </a:lnTo>
                <a:lnTo>
                  <a:pt x="3" y="207"/>
                </a:lnTo>
                <a:lnTo>
                  <a:pt x="2" y="240"/>
                </a:lnTo>
                <a:lnTo>
                  <a:pt x="0" y="307"/>
                </a:lnTo>
                <a:lnTo>
                  <a:pt x="0" y="374"/>
                </a:lnTo>
                <a:lnTo>
                  <a:pt x="3" y="443"/>
                </a:lnTo>
                <a:lnTo>
                  <a:pt x="6" y="509"/>
                </a:lnTo>
                <a:lnTo>
                  <a:pt x="13" y="640"/>
                </a:lnTo>
                <a:lnTo>
                  <a:pt x="13" y="640"/>
                </a:lnTo>
                <a:lnTo>
                  <a:pt x="14" y="662"/>
                </a:lnTo>
                <a:lnTo>
                  <a:pt x="17" y="683"/>
                </a:lnTo>
                <a:lnTo>
                  <a:pt x="21" y="703"/>
                </a:lnTo>
                <a:lnTo>
                  <a:pt x="27" y="721"/>
                </a:lnTo>
                <a:lnTo>
                  <a:pt x="35" y="738"/>
                </a:lnTo>
                <a:lnTo>
                  <a:pt x="44" y="752"/>
                </a:lnTo>
                <a:lnTo>
                  <a:pt x="56" y="765"/>
                </a:lnTo>
                <a:lnTo>
                  <a:pt x="69" y="776"/>
                </a:lnTo>
                <a:lnTo>
                  <a:pt x="69" y="776"/>
                </a:lnTo>
                <a:close/>
                <a:moveTo>
                  <a:pt x="819" y="122"/>
                </a:moveTo>
                <a:lnTo>
                  <a:pt x="819" y="122"/>
                </a:lnTo>
                <a:lnTo>
                  <a:pt x="825" y="148"/>
                </a:lnTo>
                <a:lnTo>
                  <a:pt x="831" y="176"/>
                </a:lnTo>
                <a:lnTo>
                  <a:pt x="834" y="207"/>
                </a:lnTo>
                <a:lnTo>
                  <a:pt x="835" y="236"/>
                </a:lnTo>
                <a:lnTo>
                  <a:pt x="835" y="236"/>
                </a:lnTo>
                <a:lnTo>
                  <a:pt x="836" y="278"/>
                </a:lnTo>
                <a:lnTo>
                  <a:pt x="834" y="319"/>
                </a:lnTo>
                <a:lnTo>
                  <a:pt x="834" y="319"/>
                </a:lnTo>
                <a:lnTo>
                  <a:pt x="834" y="270"/>
                </a:lnTo>
                <a:lnTo>
                  <a:pt x="831" y="224"/>
                </a:lnTo>
                <a:lnTo>
                  <a:pt x="825" y="179"/>
                </a:lnTo>
                <a:lnTo>
                  <a:pt x="819" y="134"/>
                </a:lnTo>
                <a:lnTo>
                  <a:pt x="819" y="134"/>
                </a:lnTo>
                <a:lnTo>
                  <a:pt x="819" y="128"/>
                </a:lnTo>
                <a:lnTo>
                  <a:pt x="819" y="122"/>
                </a:lnTo>
                <a:lnTo>
                  <a:pt x="819" y="122"/>
                </a:lnTo>
                <a:close/>
                <a:moveTo>
                  <a:pt x="451" y="13"/>
                </a:moveTo>
                <a:lnTo>
                  <a:pt x="451" y="13"/>
                </a:lnTo>
                <a:lnTo>
                  <a:pt x="519" y="16"/>
                </a:lnTo>
                <a:lnTo>
                  <a:pt x="585" y="18"/>
                </a:lnTo>
                <a:lnTo>
                  <a:pt x="652" y="23"/>
                </a:lnTo>
                <a:lnTo>
                  <a:pt x="717" y="25"/>
                </a:lnTo>
                <a:lnTo>
                  <a:pt x="717" y="25"/>
                </a:lnTo>
                <a:lnTo>
                  <a:pt x="721" y="27"/>
                </a:lnTo>
                <a:lnTo>
                  <a:pt x="724" y="28"/>
                </a:lnTo>
                <a:lnTo>
                  <a:pt x="727" y="30"/>
                </a:lnTo>
                <a:lnTo>
                  <a:pt x="731" y="31"/>
                </a:lnTo>
                <a:lnTo>
                  <a:pt x="731" y="31"/>
                </a:lnTo>
                <a:lnTo>
                  <a:pt x="724" y="31"/>
                </a:lnTo>
                <a:lnTo>
                  <a:pt x="715" y="31"/>
                </a:lnTo>
                <a:lnTo>
                  <a:pt x="706" y="30"/>
                </a:lnTo>
                <a:lnTo>
                  <a:pt x="696" y="30"/>
                </a:lnTo>
                <a:lnTo>
                  <a:pt x="696" y="30"/>
                </a:lnTo>
                <a:lnTo>
                  <a:pt x="714" y="32"/>
                </a:lnTo>
                <a:lnTo>
                  <a:pt x="731" y="37"/>
                </a:lnTo>
                <a:lnTo>
                  <a:pt x="745" y="42"/>
                </a:lnTo>
                <a:lnTo>
                  <a:pt x="759" y="49"/>
                </a:lnTo>
                <a:lnTo>
                  <a:pt x="759" y="49"/>
                </a:lnTo>
                <a:lnTo>
                  <a:pt x="769" y="56"/>
                </a:lnTo>
                <a:lnTo>
                  <a:pt x="779" y="65"/>
                </a:lnTo>
                <a:lnTo>
                  <a:pt x="787" y="75"/>
                </a:lnTo>
                <a:lnTo>
                  <a:pt x="796" y="86"/>
                </a:lnTo>
                <a:lnTo>
                  <a:pt x="801" y="99"/>
                </a:lnTo>
                <a:lnTo>
                  <a:pt x="805" y="113"/>
                </a:lnTo>
                <a:lnTo>
                  <a:pt x="810" y="128"/>
                </a:lnTo>
                <a:lnTo>
                  <a:pt x="812" y="145"/>
                </a:lnTo>
                <a:lnTo>
                  <a:pt x="812" y="145"/>
                </a:lnTo>
                <a:lnTo>
                  <a:pt x="817" y="194"/>
                </a:lnTo>
                <a:lnTo>
                  <a:pt x="821" y="245"/>
                </a:lnTo>
                <a:lnTo>
                  <a:pt x="824" y="295"/>
                </a:lnTo>
                <a:lnTo>
                  <a:pt x="826" y="346"/>
                </a:lnTo>
                <a:lnTo>
                  <a:pt x="828" y="398"/>
                </a:lnTo>
                <a:lnTo>
                  <a:pt x="828" y="450"/>
                </a:lnTo>
                <a:lnTo>
                  <a:pt x="826" y="557"/>
                </a:lnTo>
                <a:lnTo>
                  <a:pt x="826" y="557"/>
                </a:lnTo>
                <a:lnTo>
                  <a:pt x="826" y="602"/>
                </a:lnTo>
                <a:lnTo>
                  <a:pt x="825" y="647"/>
                </a:lnTo>
                <a:lnTo>
                  <a:pt x="824" y="668"/>
                </a:lnTo>
                <a:lnTo>
                  <a:pt x="821" y="689"/>
                </a:lnTo>
                <a:lnTo>
                  <a:pt x="818" y="708"/>
                </a:lnTo>
                <a:lnTo>
                  <a:pt x="812" y="725"/>
                </a:lnTo>
                <a:lnTo>
                  <a:pt x="812" y="725"/>
                </a:lnTo>
                <a:lnTo>
                  <a:pt x="801" y="741"/>
                </a:lnTo>
                <a:lnTo>
                  <a:pt x="789" y="753"/>
                </a:lnTo>
                <a:lnTo>
                  <a:pt x="772" y="763"/>
                </a:lnTo>
                <a:lnTo>
                  <a:pt x="755" y="773"/>
                </a:lnTo>
                <a:lnTo>
                  <a:pt x="735" y="780"/>
                </a:lnTo>
                <a:lnTo>
                  <a:pt x="714" y="784"/>
                </a:lnTo>
                <a:lnTo>
                  <a:pt x="693" y="789"/>
                </a:lnTo>
                <a:lnTo>
                  <a:pt x="669" y="791"/>
                </a:lnTo>
                <a:lnTo>
                  <a:pt x="669" y="791"/>
                </a:lnTo>
                <a:lnTo>
                  <a:pt x="600" y="796"/>
                </a:lnTo>
                <a:lnTo>
                  <a:pt x="529" y="798"/>
                </a:lnTo>
                <a:lnTo>
                  <a:pt x="456" y="798"/>
                </a:lnTo>
                <a:lnTo>
                  <a:pt x="384" y="797"/>
                </a:lnTo>
                <a:lnTo>
                  <a:pt x="311" y="796"/>
                </a:lnTo>
                <a:lnTo>
                  <a:pt x="239" y="791"/>
                </a:lnTo>
                <a:lnTo>
                  <a:pt x="170" y="784"/>
                </a:lnTo>
                <a:lnTo>
                  <a:pt x="104" y="776"/>
                </a:lnTo>
                <a:lnTo>
                  <a:pt x="104" y="776"/>
                </a:lnTo>
                <a:lnTo>
                  <a:pt x="96" y="774"/>
                </a:lnTo>
                <a:lnTo>
                  <a:pt x="89" y="773"/>
                </a:lnTo>
                <a:lnTo>
                  <a:pt x="75" y="766"/>
                </a:lnTo>
                <a:lnTo>
                  <a:pt x="63" y="758"/>
                </a:lnTo>
                <a:lnTo>
                  <a:pt x="55" y="746"/>
                </a:lnTo>
                <a:lnTo>
                  <a:pt x="47" y="732"/>
                </a:lnTo>
                <a:lnTo>
                  <a:pt x="41" y="718"/>
                </a:lnTo>
                <a:lnTo>
                  <a:pt x="35" y="703"/>
                </a:lnTo>
                <a:lnTo>
                  <a:pt x="33" y="687"/>
                </a:lnTo>
                <a:lnTo>
                  <a:pt x="33" y="687"/>
                </a:lnTo>
                <a:lnTo>
                  <a:pt x="27" y="654"/>
                </a:lnTo>
                <a:lnTo>
                  <a:pt x="23" y="618"/>
                </a:lnTo>
                <a:lnTo>
                  <a:pt x="20" y="583"/>
                </a:lnTo>
                <a:lnTo>
                  <a:pt x="20" y="547"/>
                </a:lnTo>
                <a:lnTo>
                  <a:pt x="18" y="472"/>
                </a:lnTo>
                <a:lnTo>
                  <a:pt x="20" y="399"/>
                </a:lnTo>
                <a:lnTo>
                  <a:pt x="20" y="399"/>
                </a:lnTo>
                <a:lnTo>
                  <a:pt x="21" y="318"/>
                </a:lnTo>
                <a:lnTo>
                  <a:pt x="23" y="236"/>
                </a:lnTo>
                <a:lnTo>
                  <a:pt x="26" y="197"/>
                </a:lnTo>
                <a:lnTo>
                  <a:pt x="30" y="159"/>
                </a:lnTo>
                <a:lnTo>
                  <a:pt x="35" y="122"/>
                </a:lnTo>
                <a:lnTo>
                  <a:pt x="42" y="89"/>
                </a:lnTo>
                <a:lnTo>
                  <a:pt x="42" y="89"/>
                </a:lnTo>
                <a:lnTo>
                  <a:pt x="52" y="75"/>
                </a:lnTo>
                <a:lnTo>
                  <a:pt x="62" y="62"/>
                </a:lnTo>
                <a:lnTo>
                  <a:pt x="73" y="51"/>
                </a:lnTo>
                <a:lnTo>
                  <a:pt x="87" y="42"/>
                </a:lnTo>
                <a:lnTo>
                  <a:pt x="103" y="34"/>
                </a:lnTo>
                <a:lnTo>
                  <a:pt x="120" y="28"/>
                </a:lnTo>
                <a:lnTo>
                  <a:pt x="138" y="24"/>
                </a:lnTo>
                <a:lnTo>
                  <a:pt x="159" y="23"/>
                </a:lnTo>
                <a:lnTo>
                  <a:pt x="159" y="23"/>
                </a:lnTo>
                <a:lnTo>
                  <a:pt x="232" y="20"/>
                </a:lnTo>
                <a:lnTo>
                  <a:pt x="304" y="16"/>
                </a:lnTo>
                <a:lnTo>
                  <a:pt x="377" y="13"/>
                </a:lnTo>
                <a:lnTo>
                  <a:pt x="415" y="13"/>
                </a:lnTo>
                <a:lnTo>
                  <a:pt x="451" y="13"/>
                </a:lnTo>
                <a:lnTo>
                  <a:pt x="451" y="13"/>
                </a:lnTo>
                <a:close/>
                <a:moveTo>
                  <a:pt x="24" y="103"/>
                </a:moveTo>
                <a:lnTo>
                  <a:pt x="24" y="103"/>
                </a:lnTo>
                <a:lnTo>
                  <a:pt x="27" y="93"/>
                </a:lnTo>
                <a:lnTo>
                  <a:pt x="30" y="84"/>
                </a:lnTo>
                <a:lnTo>
                  <a:pt x="40" y="69"/>
                </a:lnTo>
                <a:lnTo>
                  <a:pt x="49" y="55"/>
                </a:lnTo>
                <a:lnTo>
                  <a:pt x="62" y="44"/>
                </a:lnTo>
                <a:lnTo>
                  <a:pt x="62" y="44"/>
                </a:lnTo>
                <a:lnTo>
                  <a:pt x="68" y="41"/>
                </a:lnTo>
                <a:lnTo>
                  <a:pt x="72" y="40"/>
                </a:lnTo>
                <a:lnTo>
                  <a:pt x="72" y="40"/>
                </a:lnTo>
                <a:lnTo>
                  <a:pt x="59" y="52"/>
                </a:lnTo>
                <a:lnTo>
                  <a:pt x="48" y="68"/>
                </a:lnTo>
                <a:lnTo>
                  <a:pt x="38" y="84"/>
                </a:lnTo>
                <a:lnTo>
                  <a:pt x="31" y="103"/>
                </a:lnTo>
                <a:lnTo>
                  <a:pt x="26" y="124"/>
                </a:lnTo>
                <a:lnTo>
                  <a:pt x="21" y="145"/>
                </a:lnTo>
                <a:lnTo>
                  <a:pt x="18" y="169"/>
                </a:lnTo>
                <a:lnTo>
                  <a:pt x="17" y="193"/>
                </a:lnTo>
                <a:lnTo>
                  <a:pt x="10" y="340"/>
                </a:lnTo>
                <a:lnTo>
                  <a:pt x="10" y="340"/>
                </a:lnTo>
                <a:lnTo>
                  <a:pt x="10" y="278"/>
                </a:lnTo>
                <a:lnTo>
                  <a:pt x="11" y="217"/>
                </a:lnTo>
                <a:lnTo>
                  <a:pt x="11" y="186"/>
                </a:lnTo>
                <a:lnTo>
                  <a:pt x="14" y="158"/>
                </a:lnTo>
                <a:lnTo>
                  <a:pt x="18" y="129"/>
                </a:lnTo>
                <a:lnTo>
                  <a:pt x="24" y="103"/>
                </a:lnTo>
                <a:lnTo>
                  <a:pt x="24" y="103"/>
                </a:lnTo>
                <a:close/>
                <a:moveTo>
                  <a:pt x="10" y="366"/>
                </a:moveTo>
                <a:lnTo>
                  <a:pt x="10" y="349"/>
                </a:lnTo>
                <a:lnTo>
                  <a:pt x="10" y="349"/>
                </a:lnTo>
                <a:lnTo>
                  <a:pt x="11" y="353"/>
                </a:lnTo>
                <a:lnTo>
                  <a:pt x="11" y="357"/>
                </a:lnTo>
                <a:lnTo>
                  <a:pt x="11" y="366"/>
                </a:lnTo>
                <a:lnTo>
                  <a:pt x="10" y="366"/>
                </a:lnTo>
                <a:close/>
                <a:moveTo>
                  <a:pt x="11" y="395"/>
                </a:moveTo>
                <a:lnTo>
                  <a:pt x="11" y="395"/>
                </a:lnTo>
                <a:lnTo>
                  <a:pt x="13" y="402"/>
                </a:lnTo>
                <a:lnTo>
                  <a:pt x="13" y="406"/>
                </a:lnTo>
                <a:lnTo>
                  <a:pt x="11" y="409"/>
                </a:lnTo>
                <a:lnTo>
                  <a:pt x="11" y="395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视交叉</a:t>
            </a:r>
            <a:endParaRPr lang="zh-CN" altLang="zh-CN" sz="2800" b="1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904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0474" y="1701020"/>
            <a:ext cx="1613123" cy="50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视束</a:t>
            </a:r>
          </a:p>
        </p:txBody>
      </p:sp>
      <p:sp>
        <p:nvSpPr>
          <p:cNvPr id="4" name="矩形 3"/>
          <p:cNvSpPr/>
          <p:nvPr/>
        </p:nvSpPr>
        <p:spPr>
          <a:xfrm>
            <a:off x="280474" y="3215449"/>
            <a:ext cx="1613123" cy="50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视束</a:t>
            </a:r>
          </a:p>
        </p:txBody>
      </p:sp>
      <p:sp>
        <p:nvSpPr>
          <p:cNvPr id="11" name="矩形 10"/>
          <p:cNvSpPr/>
          <p:nvPr/>
        </p:nvSpPr>
        <p:spPr>
          <a:xfrm>
            <a:off x="3164992" y="1506880"/>
            <a:ext cx="1645077" cy="95069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外侧</a:t>
            </a:r>
            <a:endParaRPr lang="en-US" altLang="zh-CN" sz="2800" b="1" dirty="0">
              <a:solidFill>
                <a:srgbClr val="00B0F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膝状体</a:t>
            </a:r>
          </a:p>
        </p:txBody>
      </p:sp>
      <p:sp>
        <p:nvSpPr>
          <p:cNvPr id="18" name="矩形 17"/>
          <p:cNvSpPr/>
          <p:nvPr/>
        </p:nvSpPr>
        <p:spPr>
          <a:xfrm>
            <a:off x="7291056" y="1701020"/>
            <a:ext cx="1613123" cy="50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内囊后肢</a:t>
            </a:r>
          </a:p>
        </p:txBody>
      </p:sp>
      <p:sp>
        <p:nvSpPr>
          <p:cNvPr id="19" name="矩形 18"/>
          <p:cNvSpPr/>
          <p:nvPr/>
        </p:nvSpPr>
        <p:spPr>
          <a:xfrm>
            <a:off x="7281912" y="3215449"/>
            <a:ext cx="1613123" cy="50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内囊后肢</a:t>
            </a:r>
          </a:p>
        </p:txBody>
      </p:sp>
      <p:sp>
        <p:nvSpPr>
          <p:cNvPr id="20" name="矩形 19"/>
          <p:cNvSpPr/>
          <p:nvPr/>
        </p:nvSpPr>
        <p:spPr>
          <a:xfrm>
            <a:off x="3164991" y="2992806"/>
            <a:ext cx="1645077" cy="95069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外侧</a:t>
            </a:r>
            <a:endParaRPr lang="en-US" altLang="zh-CN" sz="2800" b="1" dirty="0">
              <a:solidFill>
                <a:srgbClr val="00B0F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00B0F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膝状体</a:t>
            </a:r>
          </a:p>
        </p:txBody>
      </p:sp>
      <p:pic>
        <p:nvPicPr>
          <p:cNvPr id="14" name="Picture 4" descr="C:\Users\WJS\Desktop\228e79f13b012a653a1ca8b12c3fb34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988" l="0" r="99762">
                        <a14:backgroundMark x1="952" y1="41358" x2="952" y2="41358"/>
                        <a14:backgroundMark x1="1190" y1="49074" x2="1190" y2="49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810"/>
          <a:stretch/>
        </p:blipFill>
        <p:spPr bwMode="auto">
          <a:xfrm>
            <a:off x="2412176" y="944934"/>
            <a:ext cx="3820185" cy="419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任意多边形 14"/>
          <p:cNvSpPr/>
          <p:nvPr/>
        </p:nvSpPr>
        <p:spPr>
          <a:xfrm>
            <a:off x="4930462" y="2950744"/>
            <a:ext cx="914075" cy="999514"/>
          </a:xfrm>
          <a:custGeom>
            <a:avLst/>
            <a:gdLst>
              <a:gd name="connsiteX0" fmla="*/ 0 w 533400"/>
              <a:gd name="connsiteY0" fmla="*/ 0 h 542925"/>
              <a:gd name="connsiteX1" fmla="*/ 47625 w 533400"/>
              <a:gd name="connsiteY1" fmla="*/ 9525 h 542925"/>
              <a:gd name="connsiteX2" fmla="*/ 228600 w 533400"/>
              <a:gd name="connsiteY2" fmla="*/ 28575 h 542925"/>
              <a:gd name="connsiteX3" fmla="*/ 285750 w 533400"/>
              <a:gd name="connsiteY3" fmla="*/ 66675 h 542925"/>
              <a:gd name="connsiteX4" fmla="*/ 314325 w 533400"/>
              <a:gd name="connsiteY4" fmla="*/ 85725 h 542925"/>
              <a:gd name="connsiteX5" fmla="*/ 342900 w 533400"/>
              <a:gd name="connsiteY5" fmla="*/ 114300 h 542925"/>
              <a:gd name="connsiteX6" fmla="*/ 361950 w 533400"/>
              <a:gd name="connsiteY6" fmla="*/ 142875 h 542925"/>
              <a:gd name="connsiteX7" fmla="*/ 390525 w 533400"/>
              <a:gd name="connsiteY7" fmla="*/ 161925 h 542925"/>
              <a:gd name="connsiteX8" fmla="*/ 409575 w 533400"/>
              <a:gd name="connsiteY8" fmla="*/ 200025 h 542925"/>
              <a:gd name="connsiteX9" fmla="*/ 428625 w 533400"/>
              <a:gd name="connsiteY9" fmla="*/ 228600 h 542925"/>
              <a:gd name="connsiteX10" fmla="*/ 438150 w 533400"/>
              <a:gd name="connsiteY10" fmla="*/ 266700 h 542925"/>
              <a:gd name="connsiteX11" fmla="*/ 457200 w 533400"/>
              <a:gd name="connsiteY11" fmla="*/ 304800 h 542925"/>
              <a:gd name="connsiteX12" fmla="*/ 485775 w 533400"/>
              <a:gd name="connsiteY12" fmla="*/ 400050 h 542925"/>
              <a:gd name="connsiteX13" fmla="*/ 504825 w 533400"/>
              <a:gd name="connsiteY13" fmla="*/ 457200 h 542925"/>
              <a:gd name="connsiteX14" fmla="*/ 514350 w 533400"/>
              <a:gd name="connsiteY14" fmla="*/ 485775 h 542925"/>
              <a:gd name="connsiteX15" fmla="*/ 523875 w 533400"/>
              <a:gd name="connsiteY15" fmla="*/ 514350 h 542925"/>
              <a:gd name="connsiteX16" fmla="*/ 533400 w 533400"/>
              <a:gd name="connsiteY16" fmla="*/ 542925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3400" h="542925">
                <a:moveTo>
                  <a:pt x="0" y="0"/>
                </a:moveTo>
                <a:cubicBezTo>
                  <a:pt x="15875" y="3175"/>
                  <a:pt x="31516" y="7914"/>
                  <a:pt x="47625" y="9525"/>
                </a:cubicBezTo>
                <a:cubicBezTo>
                  <a:pt x="238215" y="28584"/>
                  <a:pt x="134690" y="5098"/>
                  <a:pt x="228600" y="28575"/>
                </a:cubicBezTo>
                <a:lnTo>
                  <a:pt x="285750" y="66675"/>
                </a:lnTo>
                <a:cubicBezTo>
                  <a:pt x="295275" y="73025"/>
                  <a:pt x="306230" y="77630"/>
                  <a:pt x="314325" y="85725"/>
                </a:cubicBezTo>
                <a:cubicBezTo>
                  <a:pt x="323850" y="95250"/>
                  <a:pt x="334276" y="103952"/>
                  <a:pt x="342900" y="114300"/>
                </a:cubicBezTo>
                <a:cubicBezTo>
                  <a:pt x="350229" y="123094"/>
                  <a:pt x="353855" y="134780"/>
                  <a:pt x="361950" y="142875"/>
                </a:cubicBezTo>
                <a:cubicBezTo>
                  <a:pt x="370045" y="150970"/>
                  <a:pt x="381000" y="155575"/>
                  <a:pt x="390525" y="161925"/>
                </a:cubicBezTo>
                <a:cubicBezTo>
                  <a:pt x="396875" y="174625"/>
                  <a:pt x="402530" y="187697"/>
                  <a:pt x="409575" y="200025"/>
                </a:cubicBezTo>
                <a:cubicBezTo>
                  <a:pt x="415255" y="209964"/>
                  <a:pt x="424116" y="218078"/>
                  <a:pt x="428625" y="228600"/>
                </a:cubicBezTo>
                <a:cubicBezTo>
                  <a:pt x="433782" y="240632"/>
                  <a:pt x="433553" y="254443"/>
                  <a:pt x="438150" y="266700"/>
                </a:cubicBezTo>
                <a:cubicBezTo>
                  <a:pt x="443136" y="279995"/>
                  <a:pt x="451927" y="291617"/>
                  <a:pt x="457200" y="304800"/>
                </a:cubicBezTo>
                <a:cubicBezTo>
                  <a:pt x="484141" y="372152"/>
                  <a:pt x="468934" y="343914"/>
                  <a:pt x="485775" y="400050"/>
                </a:cubicBezTo>
                <a:cubicBezTo>
                  <a:pt x="491545" y="419284"/>
                  <a:pt x="498475" y="438150"/>
                  <a:pt x="504825" y="457200"/>
                </a:cubicBezTo>
                <a:lnTo>
                  <a:pt x="514350" y="485775"/>
                </a:lnTo>
                <a:lnTo>
                  <a:pt x="523875" y="514350"/>
                </a:lnTo>
                <a:lnTo>
                  <a:pt x="533400" y="542925"/>
                </a:lnTo>
              </a:path>
            </a:pathLst>
          </a:custGeom>
          <a:noFill/>
          <a:ln w="190500"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796135" cy="996696"/>
          </a:xfrm>
        </p:spPr>
        <p:txBody>
          <a:bodyPr/>
          <a:lstStyle/>
          <a:p>
            <a:r>
              <a:rPr lang="zh-CN" altLang="en-US" dirty="0" smtClean="0"/>
              <a:t>一、意识性视觉传导通路构成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 rot="3227373">
            <a:off x="667192" y="1213142"/>
            <a:ext cx="1064261" cy="1538170"/>
            <a:chOff x="1132255" y="2328680"/>
            <a:chExt cx="1521608" cy="2005931"/>
          </a:xfrm>
        </p:grpSpPr>
        <p:sp>
          <p:nvSpPr>
            <p:cNvPr id="21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3227373">
            <a:off x="667192" y="2690560"/>
            <a:ext cx="1064261" cy="1538170"/>
            <a:chOff x="1132255" y="2328680"/>
            <a:chExt cx="1521608" cy="2005931"/>
          </a:xfrm>
        </p:grpSpPr>
        <p:sp>
          <p:nvSpPr>
            <p:cNvPr id="24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3227373">
            <a:off x="3455704" y="1014351"/>
            <a:ext cx="1313002" cy="1823882"/>
            <a:chOff x="1132255" y="2328680"/>
            <a:chExt cx="1521608" cy="2005931"/>
          </a:xfrm>
        </p:grpSpPr>
        <p:sp>
          <p:nvSpPr>
            <p:cNvPr id="28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3227373">
            <a:off x="7489718" y="1209456"/>
            <a:ext cx="1064261" cy="1538170"/>
            <a:chOff x="1132255" y="2328680"/>
            <a:chExt cx="1521608" cy="2005931"/>
          </a:xfrm>
        </p:grpSpPr>
        <p:sp>
          <p:nvSpPr>
            <p:cNvPr id="31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3227373">
            <a:off x="7489718" y="2690560"/>
            <a:ext cx="1064261" cy="1538170"/>
            <a:chOff x="1132255" y="2328680"/>
            <a:chExt cx="1521608" cy="2005931"/>
          </a:xfrm>
        </p:grpSpPr>
        <p:sp>
          <p:nvSpPr>
            <p:cNvPr id="34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3227373">
            <a:off x="3455704" y="2501984"/>
            <a:ext cx="1313002" cy="1823882"/>
            <a:chOff x="1132255" y="2328680"/>
            <a:chExt cx="1521608" cy="2005931"/>
          </a:xfrm>
        </p:grpSpPr>
        <p:sp>
          <p:nvSpPr>
            <p:cNvPr id="37" name="椭圆 31"/>
            <p:cNvSpPr/>
            <p:nvPr/>
          </p:nvSpPr>
          <p:spPr>
            <a:xfrm rot="2456376">
              <a:off x="1132255" y="2328680"/>
              <a:ext cx="1521608" cy="200593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" fmla="*/ 328247 w 656494"/>
                <a:gd name="connsiteY0" fmla="*/ 0 h 633046"/>
                <a:gd name="connsiteX1" fmla="*/ 656494 w 656494"/>
                <a:gd name="connsiteY1" fmla="*/ 316523 h 633046"/>
                <a:gd name="connsiteX2" fmla="*/ 328247 w 656494"/>
                <a:gd name="connsiteY2" fmla="*/ 633046 h 633046"/>
                <a:gd name="connsiteX3" fmla="*/ 0 w 656494"/>
                <a:gd name="connsiteY3" fmla="*/ 316523 h 633046"/>
                <a:gd name="connsiteX4" fmla="*/ 419687 w 656494"/>
                <a:gd name="connsiteY4" fmla="*/ 91440 h 633046"/>
                <a:gd name="connsiteX0" fmla="*/ 402964 w 731211"/>
                <a:gd name="connsiteY0" fmla="*/ 0 h 633046"/>
                <a:gd name="connsiteX1" fmla="*/ 731211 w 731211"/>
                <a:gd name="connsiteY1" fmla="*/ 316523 h 633046"/>
                <a:gd name="connsiteX2" fmla="*/ 402964 w 731211"/>
                <a:gd name="connsiteY2" fmla="*/ 633046 h 633046"/>
                <a:gd name="connsiteX3" fmla="*/ 74717 w 731211"/>
                <a:gd name="connsiteY3" fmla="*/ 316523 h 633046"/>
                <a:gd name="connsiteX4" fmla="*/ 161895 w 731211"/>
                <a:gd name="connsiteY4" fmla="*/ 152400 h 633046"/>
                <a:gd name="connsiteX0" fmla="*/ 353700 w 681947"/>
                <a:gd name="connsiteY0" fmla="*/ 0 h 633046"/>
                <a:gd name="connsiteX1" fmla="*/ 681947 w 681947"/>
                <a:gd name="connsiteY1" fmla="*/ 316523 h 633046"/>
                <a:gd name="connsiteX2" fmla="*/ 353700 w 681947"/>
                <a:gd name="connsiteY2" fmla="*/ 633046 h 633046"/>
                <a:gd name="connsiteX3" fmla="*/ 25453 w 681947"/>
                <a:gd name="connsiteY3" fmla="*/ 316523 h 633046"/>
                <a:gd name="connsiteX4" fmla="*/ 112631 w 681947"/>
                <a:gd name="connsiteY4" fmla="*/ 152400 h 633046"/>
                <a:gd name="connsiteX0" fmla="*/ 341249 w 669496"/>
                <a:gd name="connsiteY0" fmla="*/ 0 h 633046"/>
                <a:gd name="connsiteX1" fmla="*/ 669496 w 669496"/>
                <a:gd name="connsiteY1" fmla="*/ 316523 h 633046"/>
                <a:gd name="connsiteX2" fmla="*/ 341249 w 669496"/>
                <a:gd name="connsiteY2" fmla="*/ 633046 h 633046"/>
                <a:gd name="connsiteX3" fmla="*/ 13002 w 669496"/>
                <a:gd name="connsiteY3" fmla="*/ 316523 h 633046"/>
                <a:gd name="connsiteX4" fmla="*/ 100180 w 669496"/>
                <a:gd name="connsiteY4" fmla="*/ 152400 h 633046"/>
                <a:gd name="connsiteX0" fmla="*/ 347951 w 676198"/>
                <a:gd name="connsiteY0" fmla="*/ 0 h 633046"/>
                <a:gd name="connsiteX1" fmla="*/ 676198 w 676198"/>
                <a:gd name="connsiteY1" fmla="*/ 316523 h 633046"/>
                <a:gd name="connsiteX2" fmla="*/ 347951 w 676198"/>
                <a:gd name="connsiteY2" fmla="*/ 633046 h 633046"/>
                <a:gd name="connsiteX3" fmla="*/ 19704 w 676198"/>
                <a:gd name="connsiteY3" fmla="*/ 316523 h 633046"/>
                <a:gd name="connsiteX4" fmla="*/ 79173 w 676198"/>
                <a:gd name="connsiteY4" fmla="*/ 113607 h 633046"/>
                <a:gd name="connsiteX0" fmla="*/ 333371 w 661618"/>
                <a:gd name="connsiteY0" fmla="*/ 0 h 633046"/>
                <a:gd name="connsiteX1" fmla="*/ 661618 w 661618"/>
                <a:gd name="connsiteY1" fmla="*/ 316523 h 633046"/>
                <a:gd name="connsiteX2" fmla="*/ 333371 w 661618"/>
                <a:gd name="connsiteY2" fmla="*/ 633046 h 633046"/>
                <a:gd name="connsiteX3" fmla="*/ 5124 w 661618"/>
                <a:gd name="connsiteY3" fmla="*/ 316523 h 633046"/>
                <a:gd name="connsiteX4" fmla="*/ 64593 w 661618"/>
                <a:gd name="connsiteY4" fmla="*/ 113607 h 633046"/>
                <a:gd name="connsiteX0" fmla="*/ 178200 w 661618"/>
                <a:gd name="connsiteY0" fmla="*/ 0 h 583170"/>
                <a:gd name="connsiteX1" fmla="*/ 661618 w 661618"/>
                <a:gd name="connsiteY1" fmla="*/ 266647 h 583170"/>
                <a:gd name="connsiteX2" fmla="*/ 333371 w 661618"/>
                <a:gd name="connsiteY2" fmla="*/ 583170 h 583170"/>
                <a:gd name="connsiteX3" fmla="*/ 5124 w 661618"/>
                <a:gd name="connsiteY3" fmla="*/ 266647 h 583170"/>
                <a:gd name="connsiteX4" fmla="*/ 64593 w 661618"/>
                <a:gd name="connsiteY4" fmla="*/ 63731 h 583170"/>
                <a:gd name="connsiteX0" fmla="*/ 178200 w 662133"/>
                <a:gd name="connsiteY0" fmla="*/ 66578 h 649748"/>
                <a:gd name="connsiteX1" fmla="*/ 412660 w 662133"/>
                <a:gd name="connsiteY1" fmla="*/ 10947 h 649748"/>
                <a:gd name="connsiteX2" fmla="*/ 661618 w 662133"/>
                <a:gd name="connsiteY2" fmla="*/ 333225 h 649748"/>
                <a:gd name="connsiteX3" fmla="*/ 333371 w 662133"/>
                <a:gd name="connsiteY3" fmla="*/ 649748 h 649748"/>
                <a:gd name="connsiteX4" fmla="*/ 5124 w 662133"/>
                <a:gd name="connsiteY4" fmla="*/ 333225 h 649748"/>
                <a:gd name="connsiteX5" fmla="*/ 64593 w 662133"/>
                <a:gd name="connsiteY5" fmla="*/ 130309 h 649748"/>
                <a:gd name="connsiteX0" fmla="*/ 178200 w 662148"/>
                <a:gd name="connsiteY0" fmla="*/ 66578 h 649748"/>
                <a:gd name="connsiteX1" fmla="*/ 412660 w 662148"/>
                <a:gd name="connsiteY1" fmla="*/ 10947 h 649748"/>
                <a:gd name="connsiteX2" fmla="*/ 661618 w 662148"/>
                <a:gd name="connsiteY2" fmla="*/ 333225 h 649748"/>
                <a:gd name="connsiteX3" fmla="*/ 333371 w 662148"/>
                <a:gd name="connsiteY3" fmla="*/ 649748 h 649748"/>
                <a:gd name="connsiteX4" fmla="*/ 5124 w 662148"/>
                <a:gd name="connsiteY4" fmla="*/ 333225 h 649748"/>
                <a:gd name="connsiteX5" fmla="*/ 64593 w 662148"/>
                <a:gd name="connsiteY5" fmla="*/ 130309 h 649748"/>
                <a:gd name="connsiteX0" fmla="*/ 178200 w 662148"/>
                <a:gd name="connsiteY0" fmla="*/ 61032 h 644202"/>
                <a:gd name="connsiteX1" fmla="*/ 412660 w 662148"/>
                <a:gd name="connsiteY1" fmla="*/ 5401 h 644202"/>
                <a:gd name="connsiteX2" fmla="*/ 661618 w 662148"/>
                <a:gd name="connsiteY2" fmla="*/ 327679 h 644202"/>
                <a:gd name="connsiteX3" fmla="*/ 333371 w 662148"/>
                <a:gd name="connsiteY3" fmla="*/ 644202 h 644202"/>
                <a:gd name="connsiteX4" fmla="*/ 5124 w 662148"/>
                <a:gd name="connsiteY4" fmla="*/ 327679 h 644202"/>
                <a:gd name="connsiteX5" fmla="*/ 64593 w 662148"/>
                <a:gd name="connsiteY5" fmla="*/ 124763 h 644202"/>
                <a:gd name="connsiteX0" fmla="*/ 178200 w 662148"/>
                <a:gd name="connsiteY0" fmla="*/ 75865 h 659035"/>
                <a:gd name="connsiteX1" fmla="*/ 168819 w 662148"/>
                <a:gd name="connsiteY1" fmla="*/ 31317 h 659035"/>
                <a:gd name="connsiteX2" fmla="*/ 412660 w 662148"/>
                <a:gd name="connsiteY2" fmla="*/ 20234 h 659035"/>
                <a:gd name="connsiteX3" fmla="*/ 661618 w 662148"/>
                <a:gd name="connsiteY3" fmla="*/ 342512 h 659035"/>
                <a:gd name="connsiteX4" fmla="*/ 333371 w 662148"/>
                <a:gd name="connsiteY4" fmla="*/ 659035 h 659035"/>
                <a:gd name="connsiteX5" fmla="*/ 5124 w 662148"/>
                <a:gd name="connsiteY5" fmla="*/ 342512 h 659035"/>
                <a:gd name="connsiteX6" fmla="*/ 64593 w 662148"/>
                <a:gd name="connsiteY6" fmla="*/ 139596 h 659035"/>
                <a:gd name="connsiteX0" fmla="*/ 178200 w 662148"/>
                <a:gd name="connsiteY0" fmla="*/ 68901 h 652071"/>
                <a:gd name="connsiteX1" fmla="*/ 130026 w 662148"/>
                <a:gd name="connsiteY1" fmla="*/ 68688 h 652071"/>
                <a:gd name="connsiteX2" fmla="*/ 412660 w 662148"/>
                <a:gd name="connsiteY2" fmla="*/ 13270 h 652071"/>
                <a:gd name="connsiteX3" fmla="*/ 661618 w 662148"/>
                <a:gd name="connsiteY3" fmla="*/ 335548 h 652071"/>
                <a:gd name="connsiteX4" fmla="*/ 333371 w 662148"/>
                <a:gd name="connsiteY4" fmla="*/ 652071 h 652071"/>
                <a:gd name="connsiteX5" fmla="*/ 5124 w 662148"/>
                <a:gd name="connsiteY5" fmla="*/ 335548 h 652071"/>
                <a:gd name="connsiteX6" fmla="*/ 64593 w 662148"/>
                <a:gd name="connsiteY6" fmla="*/ 132632 h 652071"/>
                <a:gd name="connsiteX0" fmla="*/ 178200 w 662220"/>
                <a:gd name="connsiteY0" fmla="*/ 68901 h 652071"/>
                <a:gd name="connsiteX1" fmla="*/ 130026 w 662220"/>
                <a:gd name="connsiteY1" fmla="*/ 68688 h 652071"/>
                <a:gd name="connsiteX2" fmla="*/ 412660 w 662220"/>
                <a:gd name="connsiteY2" fmla="*/ 13270 h 652071"/>
                <a:gd name="connsiteX3" fmla="*/ 661618 w 662220"/>
                <a:gd name="connsiteY3" fmla="*/ 335548 h 652071"/>
                <a:gd name="connsiteX4" fmla="*/ 333371 w 662220"/>
                <a:gd name="connsiteY4" fmla="*/ 652071 h 652071"/>
                <a:gd name="connsiteX5" fmla="*/ 5124 w 662220"/>
                <a:gd name="connsiteY5" fmla="*/ 335548 h 652071"/>
                <a:gd name="connsiteX6" fmla="*/ 64593 w 662220"/>
                <a:gd name="connsiteY6" fmla="*/ 132632 h 652071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8200 w 662220"/>
                <a:gd name="connsiteY0" fmla="*/ 58449 h 641619"/>
                <a:gd name="connsiteX1" fmla="*/ 130026 w 662220"/>
                <a:gd name="connsiteY1" fmla="*/ 58236 h 641619"/>
                <a:gd name="connsiteX2" fmla="*/ 412660 w 662220"/>
                <a:gd name="connsiteY2" fmla="*/ 2818 h 641619"/>
                <a:gd name="connsiteX3" fmla="*/ 661618 w 662220"/>
                <a:gd name="connsiteY3" fmla="*/ 325096 h 641619"/>
                <a:gd name="connsiteX4" fmla="*/ 333371 w 662220"/>
                <a:gd name="connsiteY4" fmla="*/ 641619 h 641619"/>
                <a:gd name="connsiteX5" fmla="*/ 5124 w 662220"/>
                <a:gd name="connsiteY5" fmla="*/ 325096 h 641619"/>
                <a:gd name="connsiteX6" fmla="*/ 64593 w 662220"/>
                <a:gd name="connsiteY6" fmla="*/ 122180 h 641619"/>
                <a:gd name="connsiteX0" fmla="*/ 176252 w 660272"/>
                <a:gd name="connsiteY0" fmla="*/ 58449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272"/>
                <a:gd name="connsiteY0" fmla="*/ 30740 h 641619"/>
                <a:gd name="connsiteX1" fmla="*/ 128078 w 660272"/>
                <a:gd name="connsiteY1" fmla="*/ 58236 h 641619"/>
                <a:gd name="connsiteX2" fmla="*/ 410712 w 660272"/>
                <a:gd name="connsiteY2" fmla="*/ 2818 h 641619"/>
                <a:gd name="connsiteX3" fmla="*/ 659670 w 660272"/>
                <a:gd name="connsiteY3" fmla="*/ 325096 h 641619"/>
                <a:gd name="connsiteX4" fmla="*/ 331423 w 660272"/>
                <a:gd name="connsiteY4" fmla="*/ 641619 h 641619"/>
                <a:gd name="connsiteX5" fmla="*/ 3176 w 660272"/>
                <a:gd name="connsiteY5" fmla="*/ 325096 h 641619"/>
                <a:gd name="connsiteX6" fmla="*/ 62645 w 660272"/>
                <a:gd name="connsiteY6" fmla="*/ 122180 h 641619"/>
                <a:gd name="connsiteX0" fmla="*/ 253837 w 660191"/>
                <a:gd name="connsiteY0" fmla="*/ 41069 h 651948"/>
                <a:gd name="connsiteX1" fmla="*/ 161329 w 660191"/>
                <a:gd name="connsiteY1" fmla="*/ 63023 h 651948"/>
                <a:gd name="connsiteX2" fmla="*/ 410712 w 660191"/>
                <a:gd name="connsiteY2" fmla="*/ 13147 h 651948"/>
                <a:gd name="connsiteX3" fmla="*/ 659670 w 660191"/>
                <a:gd name="connsiteY3" fmla="*/ 335425 h 651948"/>
                <a:gd name="connsiteX4" fmla="*/ 331423 w 660191"/>
                <a:gd name="connsiteY4" fmla="*/ 651948 h 651948"/>
                <a:gd name="connsiteX5" fmla="*/ 3176 w 660191"/>
                <a:gd name="connsiteY5" fmla="*/ 335425 h 651948"/>
                <a:gd name="connsiteX6" fmla="*/ 62645 w 660191"/>
                <a:gd name="connsiteY6" fmla="*/ 132509 h 651948"/>
                <a:gd name="connsiteX0" fmla="*/ 253837 w 660897"/>
                <a:gd name="connsiteY0" fmla="*/ 45475 h 656354"/>
                <a:gd name="connsiteX1" fmla="*/ 161329 w 660897"/>
                <a:gd name="connsiteY1" fmla="*/ 67429 h 656354"/>
                <a:gd name="connsiteX2" fmla="*/ 410712 w 660897"/>
                <a:gd name="connsiteY2" fmla="*/ 17553 h 656354"/>
                <a:gd name="connsiteX3" fmla="*/ 659670 w 660897"/>
                <a:gd name="connsiteY3" fmla="*/ 339831 h 656354"/>
                <a:gd name="connsiteX4" fmla="*/ 331423 w 660897"/>
                <a:gd name="connsiteY4" fmla="*/ 656354 h 656354"/>
                <a:gd name="connsiteX5" fmla="*/ 3176 w 660897"/>
                <a:gd name="connsiteY5" fmla="*/ 339831 h 656354"/>
                <a:gd name="connsiteX6" fmla="*/ 62645 w 660897"/>
                <a:gd name="connsiteY6" fmla="*/ 136915 h 656354"/>
                <a:gd name="connsiteX0" fmla="*/ 253837 w 660406"/>
                <a:gd name="connsiteY0" fmla="*/ 41070 h 651949"/>
                <a:gd name="connsiteX1" fmla="*/ 161329 w 660406"/>
                <a:gd name="connsiteY1" fmla="*/ 63024 h 651949"/>
                <a:gd name="connsiteX2" fmla="*/ 410712 w 660406"/>
                <a:gd name="connsiteY2" fmla="*/ 13148 h 651949"/>
                <a:gd name="connsiteX3" fmla="*/ 659670 w 660406"/>
                <a:gd name="connsiteY3" fmla="*/ 335426 h 651949"/>
                <a:gd name="connsiteX4" fmla="*/ 331423 w 660406"/>
                <a:gd name="connsiteY4" fmla="*/ 651949 h 651949"/>
                <a:gd name="connsiteX5" fmla="*/ 3176 w 660406"/>
                <a:gd name="connsiteY5" fmla="*/ 335426 h 651949"/>
                <a:gd name="connsiteX6" fmla="*/ 62645 w 660406"/>
                <a:gd name="connsiteY6" fmla="*/ 132510 h 651949"/>
                <a:gd name="connsiteX0" fmla="*/ 161329 w 660406"/>
                <a:gd name="connsiteY0" fmla="*/ 63024 h 651949"/>
                <a:gd name="connsiteX1" fmla="*/ 410712 w 660406"/>
                <a:gd name="connsiteY1" fmla="*/ 13148 h 651949"/>
                <a:gd name="connsiteX2" fmla="*/ 659670 w 660406"/>
                <a:gd name="connsiteY2" fmla="*/ 335426 h 651949"/>
                <a:gd name="connsiteX3" fmla="*/ 331423 w 660406"/>
                <a:gd name="connsiteY3" fmla="*/ 651949 h 651949"/>
                <a:gd name="connsiteX4" fmla="*/ 3176 w 660406"/>
                <a:gd name="connsiteY4" fmla="*/ 335426 h 651949"/>
                <a:gd name="connsiteX5" fmla="*/ 62645 w 660406"/>
                <a:gd name="connsiteY5" fmla="*/ 132510 h 651949"/>
                <a:gd name="connsiteX0" fmla="*/ 128078 w 660207"/>
                <a:gd name="connsiteY0" fmla="*/ 63024 h 651949"/>
                <a:gd name="connsiteX1" fmla="*/ 410712 w 660207"/>
                <a:gd name="connsiteY1" fmla="*/ 13148 h 651949"/>
                <a:gd name="connsiteX2" fmla="*/ 659670 w 660207"/>
                <a:gd name="connsiteY2" fmla="*/ 335426 h 651949"/>
                <a:gd name="connsiteX3" fmla="*/ 331423 w 660207"/>
                <a:gd name="connsiteY3" fmla="*/ 651949 h 651949"/>
                <a:gd name="connsiteX4" fmla="*/ 3176 w 660207"/>
                <a:gd name="connsiteY4" fmla="*/ 335426 h 651949"/>
                <a:gd name="connsiteX5" fmla="*/ 62645 w 660207"/>
                <a:gd name="connsiteY5" fmla="*/ 132510 h 651949"/>
                <a:gd name="connsiteX0" fmla="*/ 128078 w 660438"/>
                <a:gd name="connsiteY0" fmla="*/ 60888 h 649813"/>
                <a:gd name="connsiteX1" fmla="*/ 410712 w 660438"/>
                <a:gd name="connsiteY1" fmla="*/ 11012 h 649813"/>
                <a:gd name="connsiteX2" fmla="*/ 659670 w 660438"/>
                <a:gd name="connsiteY2" fmla="*/ 333290 h 649813"/>
                <a:gd name="connsiteX3" fmla="*/ 331423 w 660438"/>
                <a:gd name="connsiteY3" fmla="*/ 649813 h 649813"/>
                <a:gd name="connsiteX4" fmla="*/ 3176 w 660438"/>
                <a:gd name="connsiteY4" fmla="*/ 333290 h 649813"/>
                <a:gd name="connsiteX5" fmla="*/ 62645 w 660438"/>
                <a:gd name="connsiteY5" fmla="*/ 130374 h 649813"/>
                <a:gd name="connsiteX0" fmla="*/ 128078 w 660438"/>
                <a:gd name="connsiteY0" fmla="*/ 64927 h 653852"/>
                <a:gd name="connsiteX1" fmla="*/ 410712 w 660438"/>
                <a:gd name="connsiteY1" fmla="*/ 15051 h 653852"/>
                <a:gd name="connsiteX2" fmla="*/ 659670 w 660438"/>
                <a:gd name="connsiteY2" fmla="*/ 337329 h 653852"/>
                <a:gd name="connsiteX3" fmla="*/ 331423 w 660438"/>
                <a:gd name="connsiteY3" fmla="*/ 653852 h 653852"/>
                <a:gd name="connsiteX4" fmla="*/ 3176 w 660438"/>
                <a:gd name="connsiteY4" fmla="*/ 337329 h 653852"/>
                <a:gd name="connsiteX5" fmla="*/ 62645 w 660438"/>
                <a:gd name="connsiteY5" fmla="*/ 134413 h 653852"/>
                <a:gd name="connsiteX0" fmla="*/ 342733 w 660119"/>
                <a:gd name="connsiteY0" fmla="*/ 42388 h 669213"/>
                <a:gd name="connsiteX1" fmla="*/ 410712 w 660119"/>
                <a:gd name="connsiteY1" fmla="*/ 30412 h 669213"/>
                <a:gd name="connsiteX2" fmla="*/ 659670 w 660119"/>
                <a:gd name="connsiteY2" fmla="*/ 352690 h 669213"/>
                <a:gd name="connsiteX3" fmla="*/ 331423 w 660119"/>
                <a:gd name="connsiteY3" fmla="*/ 669213 h 669213"/>
                <a:gd name="connsiteX4" fmla="*/ 3176 w 660119"/>
                <a:gd name="connsiteY4" fmla="*/ 352690 h 669213"/>
                <a:gd name="connsiteX5" fmla="*/ 62645 w 660119"/>
                <a:gd name="connsiteY5" fmla="*/ 149774 h 669213"/>
                <a:gd name="connsiteX0" fmla="*/ 410712 w 660119"/>
                <a:gd name="connsiteY0" fmla="*/ 0 h 638801"/>
                <a:gd name="connsiteX1" fmla="*/ 659670 w 660119"/>
                <a:gd name="connsiteY1" fmla="*/ 322278 h 638801"/>
                <a:gd name="connsiteX2" fmla="*/ 331423 w 660119"/>
                <a:gd name="connsiteY2" fmla="*/ 638801 h 638801"/>
                <a:gd name="connsiteX3" fmla="*/ 3176 w 660119"/>
                <a:gd name="connsiteY3" fmla="*/ 322278 h 638801"/>
                <a:gd name="connsiteX4" fmla="*/ 62645 w 660119"/>
                <a:gd name="connsiteY4" fmla="*/ 119362 h 638801"/>
                <a:gd name="connsiteX0" fmla="*/ 467548 w 661833"/>
                <a:gd name="connsiteY0" fmla="*/ 0 h 984836"/>
                <a:gd name="connsiteX1" fmla="*/ 659670 w 661833"/>
                <a:gd name="connsiteY1" fmla="*/ 668313 h 984836"/>
                <a:gd name="connsiteX2" fmla="*/ 331423 w 661833"/>
                <a:gd name="connsiteY2" fmla="*/ 984836 h 984836"/>
                <a:gd name="connsiteX3" fmla="*/ 3176 w 661833"/>
                <a:gd name="connsiteY3" fmla="*/ 668313 h 984836"/>
                <a:gd name="connsiteX4" fmla="*/ 62645 w 661833"/>
                <a:gd name="connsiteY4" fmla="*/ 465397 h 98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833" h="984836">
                  <a:moveTo>
                    <a:pt x="467548" y="0"/>
                  </a:moveTo>
                  <a:cubicBezTo>
                    <a:pt x="520371" y="51717"/>
                    <a:pt x="682357" y="504174"/>
                    <a:pt x="659670" y="668313"/>
                  </a:cubicBezTo>
                  <a:cubicBezTo>
                    <a:pt x="636983" y="832452"/>
                    <a:pt x="512709" y="984836"/>
                    <a:pt x="331423" y="984836"/>
                  </a:cubicBezTo>
                  <a:cubicBezTo>
                    <a:pt x="150137" y="984836"/>
                    <a:pt x="14721" y="788137"/>
                    <a:pt x="3176" y="668313"/>
                  </a:cubicBezTo>
                  <a:cubicBezTo>
                    <a:pt x="-8369" y="548489"/>
                    <a:pt x="11590" y="540211"/>
                    <a:pt x="62645" y="465397"/>
                  </a:cubicBezTo>
                </a:path>
              </a:pathLst>
            </a:custGeom>
            <a:noFill/>
            <a:ln w="762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44"/>
            <p:cNvSpPr>
              <a:spLocks noEditPoints="1" noChangeArrowheads="1"/>
            </p:cNvSpPr>
            <p:nvPr/>
          </p:nvSpPr>
          <p:spPr bwMode="auto">
            <a:xfrm rot="286801">
              <a:off x="1258983" y="2677634"/>
              <a:ext cx="492157" cy="468547"/>
            </a:xfrm>
            <a:custGeom>
              <a:avLst/>
              <a:gdLst>
                <a:gd name="T0" fmla="*/ 196 w 356"/>
                <a:gd name="T1" fmla="*/ 15 h 335"/>
                <a:gd name="T2" fmla="*/ 121 w 356"/>
                <a:gd name="T3" fmla="*/ 28 h 335"/>
                <a:gd name="T4" fmla="*/ 79 w 356"/>
                <a:gd name="T5" fmla="*/ 62 h 335"/>
                <a:gd name="T6" fmla="*/ 162 w 356"/>
                <a:gd name="T7" fmla="*/ 43 h 335"/>
                <a:gd name="T8" fmla="*/ 149 w 356"/>
                <a:gd name="T9" fmla="*/ 50 h 335"/>
                <a:gd name="T10" fmla="*/ 94 w 356"/>
                <a:gd name="T11" fmla="*/ 71 h 335"/>
                <a:gd name="T12" fmla="*/ 243 w 356"/>
                <a:gd name="T13" fmla="*/ 70 h 335"/>
                <a:gd name="T14" fmla="*/ 275 w 356"/>
                <a:gd name="T15" fmla="*/ 78 h 335"/>
                <a:gd name="T16" fmla="*/ 46 w 356"/>
                <a:gd name="T17" fmla="*/ 103 h 335"/>
                <a:gd name="T18" fmla="*/ 213 w 356"/>
                <a:gd name="T19" fmla="*/ 89 h 335"/>
                <a:gd name="T20" fmla="*/ 133 w 356"/>
                <a:gd name="T21" fmla="*/ 96 h 335"/>
                <a:gd name="T22" fmla="*/ 112 w 356"/>
                <a:gd name="T23" fmla="*/ 99 h 335"/>
                <a:gd name="T24" fmla="*/ 50 w 356"/>
                <a:gd name="T25" fmla="*/ 106 h 335"/>
                <a:gd name="T26" fmla="*/ 246 w 356"/>
                <a:gd name="T27" fmla="*/ 110 h 335"/>
                <a:gd name="T28" fmla="*/ 81 w 356"/>
                <a:gd name="T29" fmla="*/ 121 h 335"/>
                <a:gd name="T30" fmla="*/ 235 w 356"/>
                <a:gd name="T31" fmla="*/ 123 h 335"/>
                <a:gd name="T32" fmla="*/ 310 w 356"/>
                <a:gd name="T33" fmla="*/ 142 h 335"/>
                <a:gd name="T34" fmla="*/ 130 w 356"/>
                <a:gd name="T35" fmla="*/ 130 h 335"/>
                <a:gd name="T36" fmla="*/ 48 w 356"/>
                <a:gd name="T37" fmla="*/ 140 h 335"/>
                <a:gd name="T38" fmla="*/ 247 w 356"/>
                <a:gd name="T39" fmla="*/ 150 h 335"/>
                <a:gd name="T40" fmla="*/ 100 w 356"/>
                <a:gd name="T41" fmla="*/ 140 h 335"/>
                <a:gd name="T42" fmla="*/ 157 w 356"/>
                <a:gd name="T43" fmla="*/ 146 h 335"/>
                <a:gd name="T44" fmla="*/ 229 w 356"/>
                <a:gd name="T45" fmla="*/ 162 h 335"/>
                <a:gd name="T46" fmla="*/ 84 w 356"/>
                <a:gd name="T47" fmla="*/ 154 h 335"/>
                <a:gd name="T48" fmla="*/ 277 w 356"/>
                <a:gd name="T49" fmla="*/ 158 h 335"/>
                <a:gd name="T50" fmla="*/ 206 w 356"/>
                <a:gd name="T51" fmla="*/ 177 h 335"/>
                <a:gd name="T52" fmla="*/ 253 w 356"/>
                <a:gd name="T53" fmla="*/ 195 h 335"/>
                <a:gd name="T54" fmla="*/ 51 w 356"/>
                <a:gd name="T55" fmla="*/ 175 h 335"/>
                <a:gd name="T56" fmla="*/ 45 w 356"/>
                <a:gd name="T57" fmla="*/ 179 h 335"/>
                <a:gd name="T58" fmla="*/ 139 w 356"/>
                <a:gd name="T59" fmla="*/ 187 h 335"/>
                <a:gd name="T60" fmla="*/ 161 w 356"/>
                <a:gd name="T61" fmla="*/ 193 h 335"/>
                <a:gd name="T62" fmla="*/ 147 w 356"/>
                <a:gd name="T63" fmla="*/ 189 h 335"/>
                <a:gd name="T64" fmla="*/ 149 w 356"/>
                <a:gd name="T65" fmla="*/ 211 h 335"/>
                <a:gd name="T66" fmla="*/ 322 w 356"/>
                <a:gd name="T67" fmla="*/ 215 h 335"/>
                <a:gd name="T68" fmla="*/ 203 w 356"/>
                <a:gd name="T69" fmla="*/ 200 h 335"/>
                <a:gd name="T70" fmla="*/ 125 w 356"/>
                <a:gd name="T71" fmla="*/ 205 h 335"/>
                <a:gd name="T72" fmla="*/ 226 w 356"/>
                <a:gd name="T73" fmla="*/ 211 h 335"/>
                <a:gd name="T74" fmla="*/ 344 w 356"/>
                <a:gd name="T75" fmla="*/ 242 h 335"/>
                <a:gd name="T76" fmla="*/ 206 w 356"/>
                <a:gd name="T77" fmla="*/ 213 h 335"/>
                <a:gd name="T78" fmla="*/ 158 w 356"/>
                <a:gd name="T79" fmla="*/ 227 h 335"/>
                <a:gd name="T80" fmla="*/ 202 w 356"/>
                <a:gd name="T81" fmla="*/ 226 h 335"/>
                <a:gd name="T82" fmla="*/ 30 w 356"/>
                <a:gd name="T83" fmla="*/ 232 h 335"/>
                <a:gd name="T84" fmla="*/ 77 w 356"/>
                <a:gd name="T85" fmla="*/ 227 h 335"/>
                <a:gd name="T86" fmla="*/ 242 w 356"/>
                <a:gd name="T87" fmla="*/ 233 h 335"/>
                <a:gd name="T88" fmla="*/ 163 w 356"/>
                <a:gd name="T89" fmla="*/ 238 h 335"/>
                <a:gd name="T90" fmla="*/ 157 w 356"/>
                <a:gd name="T91" fmla="*/ 246 h 335"/>
                <a:gd name="T92" fmla="*/ 127 w 356"/>
                <a:gd name="T93" fmla="*/ 246 h 335"/>
                <a:gd name="T94" fmla="*/ 201 w 356"/>
                <a:gd name="T95" fmla="*/ 244 h 335"/>
                <a:gd name="T96" fmla="*/ 192 w 356"/>
                <a:gd name="T97" fmla="*/ 246 h 335"/>
                <a:gd name="T98" fmla="*/ 168 w 356"/>
                <a:gd name="T99" fmla="*/ 253 h 335"/>
                <a:gd name="T100" fmla="*/ 168 w 356"/>
                <a:gd name="T101" fmla="*/ 257 h 335"/>
                <a:gd name="T102" fmla="*/ 76 w 356"/>
                <a:gd name="T103" fmla="*/ 259 h 335"/>
                <a:gd name="T104" fmla="*/ 203 w 356"/>
                <a:gd name="T105" fmla="*/ 263 h 335"/>
                <a:gd name="T106" fmla="*/ 107 w 356"/>
                <a:gd name="T107" fmla="*/ 270 h 335"/>
                <a:gd name="T108" fmla="*/ 125 w 356"/>
                <a:gd name="T109" fmla="*/ 273 h 335"/>
                <a:gd name="T110" fmla="*/ 251 w 356"/>
                <a:gd name="T111" fmla="*/ 279 h 335"/>
                <a:gd name="T112" fmla="*/ 273 w 356"/>
                <a:gd name="T113" fmla="*/ 280 h 335"/>
                <a:gd name="T114" fmla="*/ 103 w 356"/>
                <a:gd name="T115" fmla="*/ 283 h 335"/>
                <a:gd name="T116" fmla="*/ 126 w 356"/>
                <a:gd name="T117" fmla="*/ 295 h 335"/>
                <a:gd name="T118" fmla="*/ 251 w 356"/>
                <a:gd name="T119" fmla="*/ 298 h 335"/>
                <a:gd name="T120" fmla="*/ 270 w 356"/>
                <a:gd name="T121" fmla="*/ 307 h 335"/>
                <a:gd name="T122" fmla="*/ 253 w 356"/>
                <a:gd name="T123" fmla="*/ 315 h 3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335"/>
                <a:gd name="T188" fmla="*/ 356 w 356"/>
                <a:gd name="T189" fmla="*/ 335 h 33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335">
                  <a:moveTo>
                    <a:pt x="326" y="282"/>
                  </a:moveTo>
                  <a:cubicBezTo>
                    <a:pt x="314" y="300"/>
                    <a:pt x="295" y="313"/>
                    <a:pt x="271" y="318"/>
                  </a:cubicBezTo>
                  <a:cubicBezTo>
                    <a:pt x="266" y="319"/>
                    <a:pt x="263" y="319"/>
                    <a:pt x="258" y="320"/>
                  </a:cubicBezTo>
                  <a:cubicBezTo>
                    <a:pt x="254" y="320"/>
                    <a:pt x="249" y="320"/>
                    <a:pt x="245" y="321"/>
                  </a:cubicBezTo>
                  <a:cubicBezTo>
                    <a:pt x="241" y="321"/>
                    <a:pt x="237" y="323"/>
                    <a:pt x="234" y="324"/>
                  </a:cubicBezTo>
                  <a:cubicBezTo>
                    <a:pt x="230" y="325"/>
                    <a:pt x="226" y="326"/>
                    <a:pt x="222" y="327"/>
                  </a:cubicBezTo>
                  <a:cubicBezTo>
                    <a:pt x="214" y="328"/>
                    <a:pt x="206" y="328"/>
                    <a:pt x="198" y="329"/>
                  </a:cubicBezTo>
                  <a:cubicBezTo>
                    <a:pt x="194" y="330"/>
                    <a:pt x="190" y="332"/>
                    <a:pt x="186" y="332"/>
                  </a:cubicBezTo>
                  <a:cubicBezTo>
                    <a:pt x="175" y="335"/>
                    <a:pt x="163" y="334"/>
                    <a:pt x="151" y="333"/>
                  </a:cubicBezTo>
                  <a:cubicBezTo>
                    <a:pt x="127" y="332"/>
                    <a:pt x="104" y="324"/>
                    <a:pt x="86" y="315"/>
                  </a:cubicBezTo>
                  <a:cubicBezTo>
                    <a:pt x="67" y="306"/>
                    <a:pt x="55" y="291"/>
                    <a:pt x="43" y="274"/>
                  </a:cubicBezTo>
                  <a:cubicBezTo>
                    <a:pt x="20" y="258"/>
                    <a:pt x="0" y="231"/>
                    <a:pt x="2" y="193"/>
                  </a:cubicBezTo>
                  <a:cubicBezTo>
                    <a:pt x="2" y="185"/>
                    <a:pt x="4" y="178"/>
                    <a:pt x="7" y="170"/>
                  </a:cubicBezTo>
                  <a:cubicBezTo>
                    <a:pt x="8" y="168"/>
                    <a:pt x="9" y="166"/>
                    <a:pt x="9" y="164"/>
                  </a:cubicBezTo>
                  <a:cubicBezTo>
                    <a:pt x="10" y="160"/>
                    <a:pt x="9" y="155"/>
                    <a:pt x="10" y="151"/>
                  </a:cubicBezTo>
                  <a:cubicBezTo>
                    <a:pt x="12" y="136"/>
                    <a:pt x="18" y="123"/>
                    <a:pt x="25" y="110"/>
                  </a:cubicBezTo>
                  <a:cubicBezTo>
                    <a:pt x="28" y="105"/>
                    <a:pt x="32" y="99"/>
                    <a:pt x="36" y="93"/>
                  </a:cubicBezTo>
                  <a:cubicBezTo>
                    <a:pt x="40" y="88"/>
                    <a:pt x="43" y="82"/>
                    <a:pt x="47" y="76"/>
                  </a:cubicBezTo>
                  <a:cubicBezTo>
                    <a:pt x="51" y="71"/>
                    <a:pt x="56" y="66"/>
                    <a:pt x="59" y="60"/>
                  </a:cubicBezTo>
                  <a:cubicBezTo>
                    <a:pt x="72" y="37"/>
                    <a:pt x="90" y="21"/>
                    <a:pt x="121" y="18"/>
                  </a:cubicBezTo>
                  <a:cubicBezTo>
                    <a:pt x="123" y="17"/>
                    <a:pt x="126" y="18"/>
                    <a:pt x="128" y="17"/>
                  </a:cubicBezTo>
                  <a:cubicBezTo>
                    <a:pt x="131" y="17"/>
                    <a:pt x="135" y="13"/>
                    <a:pt x="138" y="11"/>
                  </a:cubicBezTo>
                  <a:cubicBezTo>
                    <a:pt x="144" y="8"/>
                    <a:pt x="151" y="5"/>
                    <a:pt x="160" y="3"/>
                  </a:cubicBezTo>
                  <a:cubicBezTo>
                    <a:pt x="179" y="0"/>
                    <a:pt x="195" y="5"/>
                    <a:pt x="214" y="11"/>
                  </a:cubicBezTo>
                  <a:cubicBezTo>
                    <a:pt x="227" y="15"/>
                    <a:pt x="240" y="19"/>
                    <a:pt x="250" y="25"/>
                  </a:cubicBezTo>
                  <a:cubicBezTo>
                    <a:pt x="252" y="27"/>
                    <a:pt x="254" y="29"/>
                    <a:pt x="255" y="30"/>
                  </a:cubicBezTo>
                  <a:cubicBezTo>
                    <a:pt x="258" y="31"/>
                    <a:pt x="262" y="32"/>
                    <a:pt x="265" y="34"/>
                  </a:cubicBezTo>
                  <a:cubicBezTo>
                    <a:pt x="268" y="36"/>
                    <a:pt x="270" y="39"/>
                    <a:pt x="273" y="42"/>
                  </a:cubicBezTo>
                  <a:cubicBezTo>
                    <a:pt x="276" y="44"/>
                    <a:pt x="279" y="46"/>
                    <a:pt x="282" y="49"/>
                  </a:cubicBezTo>
                  <a:cubicBezTo>
                    <a:pt x="288" y="53"/>
                    <a:pt x="293" y="59"/>
                    <a:pt x="298" y="64"/>
                  </a:cubicBezTo>
                  <a:cubicBezTo>
                    <a:pt x="303" y="69"/>
                    <a:pt x="308" y="75"/>
                    <a:pt x="313" y="81"/>
                  </a:cubicBezTo>
                  <a:cubicBezTo>
                    <a:pt x="328" y="97"/>
                    <a:pt x="341" y="115"/>
                    <a:pt x="350" y="138"/>
                  </a:cubicBezTo>
                  <a:cubicBezTo>
                    <a:pt x="354" y="149"/>
                    <a:pt x="356" y="164"/>
                    <a:pt x="354" y="178"/>
                  </a:cubicBezTo>
                  <a:cubicBezTo>
                    <a:pt x="354" y="182"/>
                    <a:pt x="352" y="186"/>
                    <a:pt x="352" y="191"/>
                  </a:cubicBezTo>
                  <a:cubicBezTo>
                    <a:pt x="351" y="195"/>
                    <a:pt x="352" y="199"/>
                    <a:pt x="352" y="203"/>
                  </a:cubicBezTo>
                  <a:cubicBezTo>
                    <a:pt x="352" y="234"/>
                    <a:pt x="342" y="263"/>
                    <a:pt x="326" y="282"/>
                  </a:cubicBezTo>
                  <a:close/>
                  <a:moveTo>
                    <a:pt x="133" y="18"/>
                  </a:moveTo>
                  <a:cubicBezTo>
                    <a:pt x="139" y="17"/>
                    <a:pt x="143" y="19"/>
                    <a:pt x="148" y="18"/>
                  </a:cubicBezTo>
                  <a:cubicBezTo>
                    <a:pt x="151" y="17"/>
                    <a:pt x="154" y="15"/>
                    <a:pt x="157" y="14"/>
                  </a:cubicBezTo>
                  <a:cubicBezTo>
                    <a:pt x="171" y="10"/>
                    <a:pt x="183" y="8"/>
                    <a:pt x="198" y="9"/>
                  </a:cubicBezTo>
                  <a:cubicBezTo>
                    <a:pt x="178" y="0"/>
                    <a:pt x="147" y="5"/>
                    <a:pt x="133" y="18"/>
                  </a:cubicBezTo>
                  <a:close/>
                  <a:moveTo>
                    <a:pt x="174" y="13"/>
                  </a:moveTo>
                  <a:cubicBezTo>
                    <a:pt x="182" y="13"/>
                    <a:pt x="190" y="13"/>
                    <a:pt x="196" y="15"/>
                  </a:cubicBezTo>
                  <a:cubicBezTo>
                    <a:pt x="199" y="13"/>
                    <a:pt x="208" y="14"/>
                    <a:pt x="213" y="14"/>
                  </a:cubicBezTo>
                  <a:cubicBezTo>
                    <a:pt x="202" y="10"/>
                    <a:pt x="185" y="11"/>
                    <a:pt x="174" y="13"/>
                  </a:cubicBezTo>
                  <a:close/>
                  <a:moveTo>
                    <a:pt x="217" y="14"/>
                  </a:moveTo>
                  <a:cubicBezTo>
                    <a:pt x="215" y="14"/>
                    <a:pt x="215" y="14"/>
                    <a:pt x="213" y="14"/>
                  </a:cubicBezTo>
                  <a:cubicBezTo>
                    <a:pt x="213" y="15"/>
                    <a:pt x="216" y="15"/>
                    <a:pt x="217" y="14"/>
                  </a:cubicBezTo>
                  <a:close/>
                  <a:moveTo>
                    <a:pt x="160" y="17"/>
                  </a:moveTo>
                  <a:cubicBezTo>
                    <a:pt x="166" y="18"/>
                    <a:pt x="172" y="17"/>
                    <a:pt x="177" y="19"/>
                  </a:cubicBezTo>
                  <a:cubicBezTo>
                    <a:pt x="180" y="18"/>
                    <a:pt x="184" y="18"/>
                    <a:pt x="187" y="16"/>
                  </a:cubicBezTo>
                  <a:cubicBezTo>
                    <a:pt x="178" y="16"/>
                    <a:pt x="169" y="15"/>
                    <a:pt x="160" y="17"/>
                  </a:cubicBezTo>
                  <a:close/>
                  <a:moveTo>
                    <a:pt x="188" y="22"/>
                  </a:moveTo>
                  <a:cubicBezTo>
                    <a:pt x="189" y="22"/>
                    <a:pt x="188" y="22"/>
                    <a:pt x="188" y="21"/>
                  </a:cubicBezTo>
                  <a:cubicBezTo>
                    <a:pt x="189" y="22"/>
                    <a:pt x="190" y="22"/>
                    <a:pt x="192" y="22"/>
                  </a:cubicBezTo>
                  <a:cubicBezTo>
                    <a:pt x="192" y="21"/>
                    <a:pt x="195" y="22"/>
                    <a:pt x="196" y="23"/>
                  </a:cubicBezTo>
                  <a:cubicBezTo>
                    <a:pt x="197" y="22"/>
                    <a:pt x="199" y="24"/>
                    <a:pt x="201" y="24"/>
                  </a:cubicBezTo>
                  <a:cubicBezTo>
                    <a:pt x="201" y="25"/>
                    <a:pt x="202" y="24"/>
                    <a:pt x="203" y="24"/>
                  </a:cubicBezTo>
                  <a:cubicBezTo>
                    <a:pt x="207" y="26"/>
                    <a:pt x="213" y="29"/>
                    <a:pt x="217" y="30"/>
                  </a:cubicBezTo>
                  <a:cubicBezTo>
                    <a:pt x="222" y="31"/>
                    <a:pt x="228" y="30"/>
                    <a:pt x="234" y="30"/>
                  </a:cubicBezTo>
                  <a:cubicBezTo>
                    <a:pt x="238" y="30"/>
                    <a:pt x="243" y="32"/>
                    <a:pt x="245" y="32"/>
                  </a:cubicBezTo>
                  <a:cubicBezTo>
                    <a:pt x="232" y="26"/>
                    <a:pt x="219" y="21"/>
                    <a:pt x="203" y="18"/>
                  </a:cubicBezTo>
                  <a:cubicBezTo>
                    <a:pt x="202" y="18"/>
                    <a:pt x="201" y="17"/>
                    <a:pt x="199" y="17"/>
                  </a:cubicBezTo>
                  <a:cubicBezTo>
                    <a:pt x="195" y="17"/>
                    <a:pt x="190" y="19"/>
                    <a:pt x="185" y="19"/>
                  </a:cubicBezTo>
                  <a:cubicBezTo>
                    <a:pt x="185" y="20"/>
                    <a:pt x="188" y="22"/>
                    <a:pt x="188" y="22"/>
                  </a:cubicBezTo>
                  <a:close/>
                  <a:moveTo>
                    <a:pt x="236" y="25"/>
                  </a:moveTo>
                  <a:cubicBezTo>
                    <a:pt x="234" y="23"/>
                    <a:pt x="229" y="21"/>
                    <a:pt x="226" y="19"/>
                  </a:cubicBezTo>
                  <a:cubicBezTo>
                    <a:pt x="221" y="19"/>
                    <a:pt x="218" y="18"/>
                    <a:pt x="213" y="17"/>
                  </a:cubicBezTo>
                  <a:cubicBezTo>
                    <a:pt x="220" y="20"/>
                    <a:pt x="230" y="22"/>
                    <a:pt x="236" y="25"/>
                  </a:cubicBezTo>
                  <a:close/>
                  <a:moveTo>
                    <a:pt x="64" y="56"/>
                  </a:moveTo>
                  <a:cubicBezTo>
                    <a:pt x="73" y="49"/>
                    <a:pt x="82" y="40"/>
                    <a:pt x="94" y="34"/>
                  </a:cubicBezTo>
                  <a:cubicBezTo>
                    <a:pt x="102" y="30"/>
                    <a:pt x="111" y="25"/>
                    <a:pt x="121" y="23"/>
                  </a:cubicBezTo>
                  <a:cubicBezTo>
                    <a:pt x="121" y="22"/>
                    <a:pt x="124" y="22"/>
                    <a:pt x="125" y="20"/>
                  </a:cubicBezTo>
                  <a:cubicBezTo>
                    <a:pt x="95" y="21"/>
                    <a:pt x="76" y="36"/>
                    <a:pt x="64" y="56"/>
                  </a:cubicBezTo>
                  <a:close/>
                  <a:moveTo>
                    <a:pt x="154" y="20"/>
                  </a:moveTo>
                  <a:cubicBezTo>
                    <a:pt x="158" y="22"/>
                    <a:pt x="163" y="20"/>
                    <a:pt x="167" y="21"/>
                  </a:cubicBezTo>
                  <a:cubicBezTo>
                    <a:pt x="164" y="20"/>
                    <a:pt x="157" y="20"/>
                    <a:pt x="154" y="20"/>
                  </a:cubicBezTo>
                  <a:close/>
                  <a:moveTo>
                    <a:pt x="137" y="21"/>
                  </a:moveTo>
                  <a:cubicBezTo>
                    <a:pt x="138" y="21"/>
                    <a:pt x="137" y="20"/>
                    <a:pt x="138" y="20"/>
                  </a:cubicBezTo>
                  <a:cubicBezTo>
                    <a:pt x="138" y="21"/>
                    <a:pt x="138" y="21"/>
                    <a:pt x="139" y="20"/>
                  </a:cubicBezTo>
                  <a:cubicBezTo>
                    <a:pt x="138" y="20"/>
                    <a:pt x="137" y="20"/>
                    <a:pt x="137" y="20"/>
                  </a:cubicBezTo>
                  <a:cubicBezTo>
                    <a:pt x="137" y="20"/>
                    <a:pt x="137" y="21"/>
                    <a:pt x="137" y="21"/>
                  </a:cubicBezTo>
                  <a:close/>
                  <a:moveTo>
                    <a:pt x="134" y="26"/>
                  </a:moveTo>
                  <a:cubicBezTo>
                    <a:pt x="140" y="27"/>
                    <a:pt x="146" y="24"/>
                    <a:pt x="152" y="22"/>
                  </a:cubicBezTo>
                  <a:cubicBezTo>
                    <a:pt x="145" y="20"/>
                    <a:pt x="139" y="23"/>
                    <a:pt x="134" y="26"/>
                  </a:cubicBezTo>
                  <a:close/>
                  <a:moveTo>
                    <a:pt x="121" y="28"/>
                  </a:moveTo>
                  <a:cubicBezTo>
                    <a:pt x="125" y="27"/>
                    <a:pt x="129" y="25"/>
                    <a:pt x="132" y="23"/>
                  </a:cubicBezTo>
                  <a:cubicBezTo>
                    <a:pt x="127" y="23"/>
                    <a:pt x="122" y="24"/>
                    <a:pt x="121" y="28"/>
                  </a:cubicBezTo>
                  <a:close/>
                  <a:moveTo>
                    <a:pt x="189" y="27"/>
                  </a:moveTo>
                  <a:cubicBezTo>
                    <a:pt x="183" y="26"/>
                    <a:pt x="173" y="22"/>
                    <a:pt x="170" y="26"/>
                  </a:cubicBezTo>
                  <a:cubicBezTo>
                    <a:pt x="175" y="29"/>
                    <a:pt x="182" y="28"/>
                    <a:pt x="189" y="30"/>
                  </a:cubicBezTo>
                  <a:cubicBezTo>
                    <a:pt x="195" y="31"/>
                    <a:pt x="201" y="33"/>
                    <a:pt x="206" y="31"/>
                  </a:cubicBezTo>
                  <a:cubicBezTo>
                    <a:pt x="202" y="30"/>
                    <a:pt x="195" y="27"/>
                    <a:pt x="189" y="27"/>
                  </a:cubicBezTo>
                  <a:close/>
                  <a:moveTo>
                    <a:pt x="148" y="28"/>
                  </a:moveTo>
                  <a:cubicBezTo>
                    <a:pt x="153" y="27"/>
                    <a:pt x="160" y="28"/>
                    <a:pt x="163" y="26"/>
                  </a:cubicBezTo>
                  <a:cubicBezTo>
                    <a:pt x="158" y="25"/>
                    <a:pt x="152" y="27"/>
                    <a:pt x="148" y="28"/>
                  </a:cubicBezTo>
                  <a:close/>
                  <a:moveTo>
                    <a:pt x="259" y="35"/>
                  </a:moveTo>
                  <a:cubicBezTo>
                    <a:pt x="254" y="31"/>
                    <a:pt x="249" y="29"/>
                    <a:pt x="243" y="26"/>
                  </a:cubicBezTo>
                  <a:cubicBezTo>
                    <a:pt x="247" y="30"/>
                    <a:pt x="252" y="34"/>
                    <a:pt x="259" y="35"/>
                  </a:cubicBezTo>
                  <a:close/>
                  <a:moveTo>
                    <a:pt x="116" y="29"/>
                  </a:moveTo>
                  <a:cubicBezTo>
                    <a:pt x="116" y="28"/>
                    <a:pt x="117" y="27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4" y="27"/>
                    <a:pt x="111" y="29"/>
                    <a:pt x="108" y="30"/>
                  </a:cubicBezTo>
                  <a:cubicBezTo>
                    <a:pt x="94" y="37"/>
                    <a:pt x="81" y="44"/>
                    <a:pt x="70" y="54"/>
                  </a:cubicBezTo>
                  <a:cubicBezTo>
                    <a:pt x="65" y="59"/>
                    <a:pt x="59" y="63"/>
                    <a:pt x="56" y="70"/>
                  </a:cubicBezTo>
                  <a:cubicBezTo>
                    <a:pt x="74" y="54"/>
                    <a:pt x="90" y="36"/>
                    <a:pt x="116" y="29"/>
                  </a:cubicBezTo>
                  <a:close/>
                  <a:moveTo>
                    <a:pt x="114" y="37"/>
                  </a:moveTo>
                  <a:cubicBezTo>
                    <a:pt x="119" y="35"/>
                    <a:pt x="126" y="33"/>
                    <a:pt x="130" y="29"/>
                  </a:cubicBezTo>
                  <a:cubicBezTo>
                    <a:pt x="131" y="30"/>
                    <a:pt x="133" y="29"/>
                    <a:pt x="133" y="29"/>
                  </a:cubicBezTo>
                  <a:cubicBezTo>
                    <a:pt x="125" y="29"/>
                    <a:pt x="120" y="34"/>
                    <a:pt x="114" y="37"/>
                  </a:cubicBezTo>
                  <a:close/>
                  <a:moveTo>
                    <a:pt x="161" y="31"/>
                  </a:moveTo>
                  <a:cubicBezTo>
                    <a:pt x="164" y="32"/>
                    <a:pt x="168" y="31"/>
                    <a:pt x="173" y="31"/>
                  </a:cubicBezTo>
                  <a:cubicBezTo>
                    <a:pt x="173" y="32"/>
                    <a:pt x="172" y="32"/>
                    <a:pt x="173" y="32"/>
                  </a:cubicBezTo>
                  <a:cubicBezTo>
                    <a:pt x="174" y="32"/>
                    <a:pt x="175" y="31"/>
                    <a:pt x="176" y="31"/>
                  </a:cubicBezTo>
                  <a:cubicBezTo>
                    <a:pt x="171" y="30"/>
                    <a:pt x="165" y="28"/>
                    <a:pt x="161" y="31"/>
                  </a:cubicBezTo>
                  <a:close/>
                  <a:moveTo>
                    <a:pt x="126" y="36"/>
                  </a:moveTo>
                  <a:cubicBezTo>
                    <a:pt x="123" y="38"/>
                    <a:pt x="120" y="39"/>
                    <a:pt x="117" y="41"/>
                  </a:cubicBezTo>
                  <a:cubicBezTo>
                    <a:pt x="112" y="43"/>
                    <a:pt x="105" y="48"/>
                    <a:pt x="101" y="53"/>
                  </a:cubicBezTo>
                  <a:cubicBezTo>
                    <a:pt x="111" y="51"/>
                    <a:pt x="119" y="43"/>
                    <a:pt x="128" y="44"/>
                  </a:cubicBezTo>
                  <a:cubicBezTo>
                    <a:pt x="128" y="43"/>
                    <a:pt x="131" y="41"/>
                    <a:pt x="132" y="42"/>
                  </a:cubicBezTo>
                  <a:cubicBezTo>
                    <a:pt x="138" y="37"/>
                    <a:pt x="149" y="37"/>
                    <a:pt x="155" y="32"/>
                  </a:cubicBezTo>
                  <a:cubicBezTo>
                    <a:pt x="146" y="29"/>
                    <a:pt x="133" y="32"/>
                    <a:pt x="126" y="36"/>
                  </a:cubicBezTo>
                  <a:close/>
                  <a:moveTo>
                    <a:pt x="112" y="32"/>
                  </a:moveTo>
                  <a:cubicBezTo>
                    <a:pt x="111" y="33"/>
                    <a:pt x="109" y="33"/>
                    <a:pt x="107" y="34"/>
                  </a:cubicBezTo>
                  <a:cubicBezTo>
                    <a:pt x="107" y="34"/>
                    <a:pt x="106" y="35"/>
                    <a:pt x="105" y="35"/>
                  </a:cubicBezTo>
                  <a:cubicBezTo>
                    <a:pt x="91" y="42"/>
                    <a:pt x="79" y="52"/>
                    <a:pt x="67" y="62"/>
                  </a:cubicBezTo>
                  <a:cubicBezTo>
                    <a:pt x="63" y="67"/>
                    <a:pt x="58" y="72"/>
                    <a:pt x="53" y="76"/>
                  </a:cubicBezTo>
                  <a:cubicBezTo>
                    <a:pt x="52" y="83"/>
                    <a:pt x="48" y="89"/>
                    <a:pt x="48" y="96"/>
                  </a:cubicBezTo>
                  <a:cubicBezTo>
                    <a:pt x="57" y="83"/>
                    <a:pt x="70" y="74"/>
                    <a:pt x="79" y="62"/>
                  </a:cubicBezTo>
                  <a:cubicBezTo>
                    <a:pt x="80" y="62"/>
                    <a:pt x="80" y="61"/>
                    <a:pt x="81" y="61"/>
                  </a:cubicBezTo>
                  <a:cubicBezTo>
                    <a:pt x="85" y="55"/>
                    <a:pt x="92" y="52"/>
                    <a:pt x="96" y="46"/>
                  </a:cubicBezTo>
                  <a:cubicBezTo>
                    <a:pt x="99" y="43"/>
                    <a:pt x="103" y="40"/>
                    <a:pt x="106" y="38"/>
                  </a:cubicBezTo>
                  <a:cubicBezTo>
                    <a:pt x="107" y="37"/>
                    <a:pt x="108" y="38"/>
                    <a:pt x="108" y="37"/>
                  </a:cubicBezTo>
                  <a:cubicBezTo>
                    <a:pt x="110" y="35"/>
                    <a:pt x="112" y="34"/>
                    <a:pt x="113" y="32"/>
                  </a:cubicBezTo>
                  <a:cubicBezTo>
                    <a:pt x="112" y="32"/>
                    <a:pt x="112" y="32"/>
                    <a:pt x="112" y="32"/>
                  </a:cubicBezTo>
                  <a:close/>
                  <a:moveTo>
                    <a:pt x="251" y="36"/>
                  </a:moveTo>
                  <a:cubicBezTo>
                    <a:pt x="242" y="34"/>
                    <a:pt x="233" y="31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33" y="37"/>
                    <a:pt x="240" y="44"/>
                    <a:pt x="249" y="49"/>
                  </a:cubicBezTo>
                  <a:cubicBezTo>
                    <a:pt x="249" y="49"/>
                    <a:pt x="250" y="50"/>
                    <a:pt x="250" y="50"/>
                  </a:cubicBezTo>
                  <a:cubicBezTo>
                    <a:pt x="265" y="60"/>
                    <a:pt x="277" y="73"/>
                    <a:pt x="288" y="87"/>
                  </a:cubicBezTo>
                  <a:cubicBezTo>
                    <a:pt x="290" y="89"/>
                    <a:pt x="291" y="91"/>
                    <a:pt x="292" y="93"/>
                  </a:cubicBezTo>
                  <a:cubicBezTo>
                    <a:pt x="293" y="94"/>
                    <a:pt x="294" y="95"/>
                    <a:pt x="294" y="96"/>
                  </a:cubicBezTo>
                  <a:cubicBezTo>
                    <a:pt x="305" y="105"/>
                    <a:pt x="312" y="117"/>
                    <a:pt x="320" y="129"/>
                  </a:cubicBezTo>
                  <a:cubicBezTo>
                    <a:pt x="304" y="90"/>
                    <a:pt x="280" y="61"/>
                    <a:pt x="251" y="36"/>
                  </a:cubicBezTo>
                  <a:close/>
                  <a:moveTo>
                    <a:pt x="179" y="35"/>
                  </a:moveTo>
                  <a:cubicBezTo>
                    <a:pt x="180" y="35"/>
                    <a:pt x="183" y="36"/>
                    <a:pt x="184" y="35"/>
                  </a:cubicBezTo>
                  <a:cubicBezTo>
                    <a:pt x="182" y="34"/>
                    <a:pt x="180" y="34"/>
                    <a:pt x="179" y="35"/>
                  </a:cubicBezTo>
                  <a:close/>
                  <a:moveTo>
                    <a:pt x="162" y="38"/>
                  </a:moveTo>
                  <a:cubicBezTo>
                    <a:pt x="164" y="39"/>
                    <a:pt x="168" y="39"/>
                    <a:pt x="169" y="38"/>
                  </a:cubicBezTo>
                  <a:cubicBezTo>
                    <a:pt x="167" y="38"/>
                    <a:pt x="164" y="37"/>
                    <a:pt x="162" y="38"/>
                  </a:cubicBezTo>
                  <a:close/>
                  <a:moveTo>
                    <a:pt x="183" y="40"/>
                  </a:moveTo>
                  <a:cubicBezTo>
                    <a:pt x="185" y="40"/>
                    <a:pt x="187" y="41"/>
                    <a:pt x="188" y="39"/>
                  </a:cubicBezTo>
                  <a:cubicBezTo>
                    <a:pt x="189" y="41"/>
                    <a:pt x="192" y="40"/>
                    <a:pt x="194" y="41"/>
                  </a:cubicBezTo>
                  <a:cubicBezTo>
                    <a:pt x="191" y="39"/>
                    <a:pt x="186" y="38"/>
                    <a:pt x="183" y="40"/>
                  </a:cubicBezTo>
                  <a:close/>
                  <a:moveTo>
                    <a:pt x="227" y="50"/>
                  </a:moveTo>
                  <a:cubicBezTo>
                    <a:pt x="226" y="48"/>
                    <a:pt x="222" y="48"/>
                    <a:pt x="221" y="46"/>
                  </a:cubicBezTo>
                  <a:cubicBezTo>
                    <a:pt x="215" y="44"/>
                    <a:pt x="209" y="40"/>
                    <a:pt x="203" y="40"/>
                  </a:cubicBezTo>
                  <a:cubicBezTo>
                    <a:pt x="211" y="43"/>
                    <a:pt x="219" y="49"/>
                    <a:pt x="227" y="50"/>
                  </a:cubicBezTo>
                  <a:close/>
                  <a:moveTo>
                    <a:pt x="173" y="40"/>
                  </a:moveTo>
                  <a:cubicBezTo>
                    <a:pt x="174" y="40"/>
                    <a:pt x="175" y="41"/>
                    <a:pt x="176" y="41"/>
                  </a:cubicBezTo>
                  <a:cubicBezTo>
                    <a:pt x="176" y="40"/>
                    <a:pt x="173" y="39"/>
                    <a:pt x="173" y="40"/>
                  </a:cubicBezTo>
                  <a:close/>
                  <a:moveTo>
                    <a:pt x="257" y="66"/>
                  </a:moveTo>
                  <a:cubicBezTo>
                    <a:pt x="247" y="54"/>
                    <a:pt x="235" y="46"/>
                    <a:pt x="218" y="41"/>
                  </a:cubicBezTo>
                  <a:cubicBezTo>
                    <a:pt x="232" y="49"/>
                    <a:pt x="243" y="59"/>
                    <a:pt x="257" y="66"/>
                  </a:cubicBezTo>
                  <a:close/>
                  <a:moveTo>
                    <a:pt x="150" y="44"/>
                  </a:moveTo>
                  <a:cubicBezTo>
                    <a:pt x="153" y="45"/>
                    <a:pt x="155" y="43"/>
                    <a:pt x="157" y="42"/>
                  </a:cubicBezTo>
                  <a:cubicBezTo>
                    <a:pt x="157" y="42"/>
                    <a:pt x="158" y="42"/>
                    <a:pt x="157" y="41"/>
                  </a:cubicBezTo>
                  <a:cubicBezTo>
                    <a:pt x="155" y="41"/>
                    <a:pt x="152" y="42"/>
                    <a:pt x="150" y="44"/>
                  </a:cubicBezTo>
                  <a:close/>
                  <a:moveTo>
                    <a:pt x="162" y="43"/>
                  </a:moveTo>
                  <a:cubicBezTo>
                    <a:pt x="163" y="42"/>
                    <a:pt x="165" y="43"/>
                    <a:pt x="166" y="42"/>
                  </a:cubicBezTo>
                  <a:cubicBezTo>
                    <a:pt x="164" y="42"/>
                    <a:pt x="162" y="43"/>
                    <a:pt x="162" y="43"/>
                  </a:cubicBezTo>
                  <a:close/>
                  <a:moveTo>
                    <a:pt x="106" y="45"/>
                  </a:moveTo>
                  <a:cubicBezTo>
                    <a:pt x="107" y="45"/>
                    <a:pt x="108" y="44"/>
                    <a:pt x="109" y="43"/>
                  </a:cubicBezTo>
                  <a:cubicBezTo>
                    <a:pt x="108" y="43"/>
                    <a:pt x="108" y="44"/>
                    <a:pt x="106" y="44"/>
                  </a:cubicBezTo>
                  <a:cubicBezTo>
                    <a:pt x="107" y="44"/>
                    <a:pt x="105" y="45"/>
                    <a:pt x="106" y="45"/>
                  </a:cubicBezTo>
                  <a:close/>
                  <a:moveTo>
                    <a:pt x="204" y="47"/>
                  </a:moveTo>
                  <a:cubicBezTo>
                    <a:pt x="200" y="44"/>
                    <a:pt x="192" y="43"/>
                    <a:pt x="187" y="44"/>
                  </a:cubicBezTo>
                  <a:cubicBezTo>
                    <a:pt x="193" y="46"/>
                    <a:pt x="197" y="49"/>
                    <a:pt x="204" y="47"/>
                  </a:cubicBezTo>
                  <a:close/>
                  <a:moveTo>
                    <a:pt x="271" y="51"/>
                  </a:moveTo>
                  <a:cubicBezTo>
                    <a:pt x="288" y="69"/>
                    <a:pt x="303" y="90"/>
                    <a:pt x="316" y="113"/>
                  </a:cubicBezTo>
                  <a:cubicBezTo>
                    <a:pt x="320" y="122"/>
                    <a:pt x="325" y="133"/>
                    <a:pt x="327" y="142"/>
                  </a:cubicBezTo>
                  <a:cubicBezTo>
                    <a:pt x="329" y="145"/>
                    <a:pt x="330" y="151"/>
                    <a:pt x="333" y="154"/>
                  </a:cubicBezTo>
                  <a:cubicBezTo>
                    <a:pt x="333" y="144"/>
                    <a:pt x="330" y="136"/>
                    <a:pt x="328" y="127"/>
                  </a:cubicBezTo>
                  <a:cubicBezTo>
                    <a:pt x="324" y="118"/>
                    <a:pt x="321" y="109"/>
                    <a:pt x="316" y="101"/>
                  </a:cubicBezTo>
                  <a:cubicBezTo>
                    <a:pt x="316" y="101"/>
                    <a:pt x="317" y="101"/>
                    <a:pt x="317" y="100"/>
                  </a:cubicBezTo>
                  <a:cubicBezTo>
                    <a:pt x="316" y="99"/>
                    <a:pt x="316" y="101"/>
                    <a:pt x="316" y="100"/>
                  </a:cubicBezTo>
                  <a:cubicBezTo>
                    <a:pt x="301" y="79"/>
                    <a:pt x="285" y="58"/>
                    <a:pt x="264" y="44"/>
                  </a:cubicBezTo>
                  <a:cubicBezTo>
                    <a:pt x="266" y="46"/>
                    <a:pt x="268" y="49"/>
                    <a:pt x="271" y="51"/>
                  </a:cubicBezTo>
                  <a:close/>
                  <a:moveTo>
                    <a:pt x="275" y="49"/>
                  </a:moveTo>
                  <a:cubicBezTo>
                    <a:pt x="277" y="51"/>
                    <a:pt x="279" y="53"/>
                    <a:pt x="281" y="54"/>
                  </a:cubicBezTo>
                  <a:cubicBezTo>
                    <a:pt x="278" y="50"/>
                    <a:pt x="274" y="45"/>
                    <a:pt x="269" y="44"/>
                  </a:cubicBezTo>
                  <a:cubicBezTo>
                    <a:pt x="271" y="46"/>
                    <a:pt x="273" y="47"/>
                    <a:pt x="275" y="49"/>
                  </a:cubicBezTo>
                  <a:close/>
                  <a:moveTo>
                    <a:pt x="180" y="46"/>
                  </a:moveTo>
                  <a:cubicBezTo>
                    <a:pt x="178" y="45"/>
                    <a:pt x="176" y="44"/>
                    <a:pt x="174" y="44"/>
                  </a:cubicBezTo>
                  <a:cubicBezTo>
                    <a:pt x="173" y="45"/>
                    <a:pt x="170" y="46"/>
                    <a:pt x="169" y="47"/>
                  </a:cubicBezTo>
                  <a:cubicBezTo>
                    <a:pt x="173" y="49"/>
                    <a:pt x="180" y="46"/>
                    <a:pt x="185" y="47"/>
                  </a:cubicBezTo>
                  <a:cubicBezTo>
                    <a:pt x="185" y="45"/>
                    <a:pt x="182" y="46"/>
                    <a:pt x="180" y="46"/>
                  </a:cubicBezTo>
                  <a:close/>
                  <a:moveTo>
                    <a:pt x="143" y="48"/>
                  </a:moveTo>
                  <a:cubicBezTo>
                    <a:pt x="145" y="48"/>
                    <a:pt x="146" y="47"/>
                    <a:pt x="147" y="46"/>
                  </a:cubicBezTo>
                  <a:cubicBezTo>
                    <a:pt x="145" y="46"/>
                    <a:pt x="144" y="47"/>
                    <a:pt x="143" y="48"/>
                  </a:cubicBezTo>
                  <a:close/>
                  <a:moveTo>
                    <a:pt x="212" y="48"/>
                  </a:moveTo>
                  <a:cubicBezTo>
                    <a:pt x="210" y="48"/>
                    <a:pt x="208" y="46"/>
                    <a:pt x="207" y="47"/>
                  </a:cubicBezTo>
                  <a:cubicBezTo>
                    <a:pt x="208" y="47"/>
                    <a:pt x="208" y="48"/>
                    <a:pt x="209" y="48"/>
                  </a:cubicBezTo>
                  <a:cubicBezTo>
                    <a:pt x="210" y="47"/>
                    <a:pt x="211" y="49"/>
                    <a:pt x="212" y="48"/>
                  </a:cubicBezTo>
                  <a:close/>
                  <a:moveTo>
                    <a:pt x="129" y="52"/>
                  </a:moveTo>
                  <a:cubicBezTo>
                    <a:pt x="131" y="52"/>
                    <a:pt x="132" y="52"/>
                    <a:pt x="134" y="52"/>
                  </a:cubicBezTo>
                  <a:cubicBezTo>
                    <a:pt x="135" y="50"/>
                    <a:pt x="139" y="49"/>
                    <a:pt x="139" y="47"/>
                  </a:cubicBezTo>
                  <a:cubicBezTo>
                    <a:pt x="135" y="48"/>
                    <a:pt x="132" y="50"/>
                    <a:pt x="129" y="52"/>
                  </a:cubicBezTo>
                  <a:close/>
                  <a:moveTo>
                    <a:pt x="80" y="65"/>
                  </a:moveTo>
                  <a:cubicBezTo>
                    <a:pt x="88" y="60"/>
                    <a:pt x="96" y="56"/>
                    <a:pt x="101" y="47"/>
                  </a:cubicBezTo>
                  <a:cubicBezTo>
                    <a:pt x="93" y="52"/>
                    <a:pt x="86" y="58"/>
                    <a:pt x="80" y="65"/>
                  </a:cubicBezTo>
                  <a:close/>
                  <a:moveTo>
                    <a:pt x="149" y="50"/>
                  </a:moveTo>
                  <a:cubicBezTo>
                    <a:pt x="154" y="50"/>
                    <a:pt x="158" y="51"/>
                    <a:pt x="161" y="48"/>
                  </a:cubicBezTo>
                  <a:cubicBezTo>
                    <a:pt x="158" y="47"/>
                    <a:pt x="152" y="48"/>
                    <a:pt x="149" y="50"/>
                  </a:cubicBezTo>
                  <a:close/>
                  <a:moveTo>
                    <a:pt x="211" y="53"/>
                  </a:moveTo>
                  <a:cubicBezTo>
                    <a:pt x="210" y="52"/>
                    <a:pt x="208" y="50"/>
                    <a:pt x="207" y="51"/>
                  </a:cubicBezTo>
                  <a:cubicBezTo>
                    <a:pt x="208" y="52"/>
                    <a:pt x="210" y="53"/>
                    <a:pt x="211" y="53"/>
                  </a:cubicBezTo>
                  <a:close/>
                  <a:moveTo>
                    <a:pt x="184" y="52"/>
                  </a:moveTo>
                  <a:cubicBezTo>
                    <a:pt x="188" y="53"/>
                    <a:pt x="191" y="53"/>
                    <a:pt x="195" y="54"/>
                  </a:cubicBezTo>
                  <a:cubicBezTo>
                    <a:pt x="194" y="50"/>
                    <a:pt x="188" y="51"/>
                    <a:pt x="184" y="52"/>
                  </a:cubicBezTo>
                  <a:close/>
                  <a:moveTo>
                    <a:pt x="228" y="59"/>
                  </a:moveTo>
                  <a:cubicBezTo>
                    <a:pt x="224" y="55"/>
                    <a:pt x="219" y="51"/>
                    <a:pt x="214" y="52"/>
                  </a:cubicBezTo>
                  <a:cubicBezTo>
                    <a:pt x="218" y="55"/>
                    <a:pt x="221" y="60"/>
                    <a:pt x="228" y="59"/>
                  </a:cubicBezTo>
                  <a:close/>
                  <a:moveTo>
                    <a:pt x="208" y="58"/>
                  </a:moveTo>
                  <a:cubicBezTo>
                    <a:pt x="205" y="55"/>
                    <a:pt x="201" y="53"/>
                    <a:pt x="197" y="52"/>
                  </a:cubicBezTo>
                  <a:cubicBezTo>
                    <a:pt x="200" y="54"/>
                    <a:pt x="203" y="57"/>
                    <a:pt x="208" y="58"/>
                  </a:cubicBezTo>
                  <a:close/>
                  <a:moveTo>
                    <a:pt x="94" y="62"/>
                  </a:moveTo>
                  <a:cubicBezTo>
                    <a:pt x="98" y="61"/>
                    <a:pt x="102" y="58"/>
                    <a:pt x="104" y="55"/>
                  </a:cubicBezTo>
                  <a:cubicBezTo>
                    <a:pt x="100" y="57"/>
                    <a:pt x="97" y="59"/>
                    <a:pt x="94" y="62"/>
                  </a:cubicBezTo>
                  <a:close/>
                  <a:moveTo>
                    <a:pt x="234" y="60"/>
                  </a:moveTo>
                  <a:cubicBezTo>
                    <a:pt x="235" y="60"/>
                    <a:pt x="235" y="61"/>
                    <a:pt x="236" y="61"/>
                  </a:cubicBezTo>
                  <a:cubicBezTo>
                    <a:pt x="236" y="60"/>
                    <a:pt x="234" y="60"/>
                    <a:pt x="234" y="60"/>
                  </a:cubicBezTo>
                  <a:close/>
                  <a:moveTo>
                    <a:pt x="245" y="64"/>
                  </a:moveTo>
                  <a:cubicBezTo>
                    <a:pt x="245" y="63"/>
                    <a:pt x="244" y="63"/>
                    <a:pt x="244" y="62"/>
                  </a:cubicBezTo>
                  <a:cubicBezTo>
                    <a:pt x="243" y="62"/>
                    <a:pt x="242" y="62"/>
                    <a:pt x="242" y="62"/>
                  </a:cubicBezTo>
                  <a:cubicBezTo>
                    <a:pt x="242" y="63"/>
                    <a:pt x="245" y="64"/>
                    <a:pt x="245" y="64"/>
                  </a:cubicBezTo>
                  <a:close/>
                  <a:moveTo>
                    <a:pt x="162" y="65"/>
                  </a:moveTo>
                  <a:cubicBezTo>
                    <a:pt x="164" y="66"/>
                    <a:pt x="168" y="65"/>
                    <a:pt x="169" y="64"/>
                  </a:cubicBezTo>
                  <a:cubicBezTo>
                    <a:pt x="166" y="63"/>
                    <a:pt x="164" y="64"/>
                    <a:pt x="162" y="65"/>
                  </a:cubicBezTo>
                  <a:close/>
                  <a:moveTo>
                    <a:pt x="238" y="84"/>
                  </a:moveTo>
                  <a:cubicBezTo>
                    <a:pt x="235" y="79"/>
                    <a:pt x="231" y="75"/>
                    <a:pt x="226" y="71"/>
                  </a:cubicBezTo>
                  <a:cubicBezTo>
                    <a:pt x="222" y="69"/>
                    <a:pt x="218" y="68"/>
                    <a:pt x="214" y="64"/>
                  </a:cubicBezTo>
                  <a:cubicBezTo>
                    <a:pt x="213" y="65"/>
                    <a:pt x="212" y="63"/>
                    <a:pt x="211" y="64"/>
                  </a:cubicBezTo>
                  <a:cubicBezTo>
                    <a:pt x="219" y="72"/>
                    <a:pt x="229" y="77"/>
                    <a:pt x="238" y="84"/>
                  </a:cubicBezTo>
                  <a:close/>
                  <a:moveTo>
                    <a:pt x="184" y="65"/>
                  </a:moveTo>
                  <a:cubicBezTo>
                    <a:pt x="182" y="65"/>
                    <a:pt x="180" y="65"/>
                    <a:pt x="179" y="64"/>
                  </a:cubicBezTo>
                  <a:cubicBezTo>
                    <a:pt x="179" y="66"/>
                    <a:pt x="183" y="65"/>
                    <a:pt x="184" y="65"/>
                  </a:cubicBezTo>
                  <a:close/>
                  <a:moveTo>
                    <a:pt x="72" y="74"/>
                  </a:moveTo>
                  <a:cubicBezTo>
                    <a:pt x="71" y="75"/>
                    <a:pt x="71" y="76"/>
                    <a:pt x="69" y="76"/>
                  </a:cubicBezTo>
                  <a:cubicBezTo>
                    <a:pt x="69" y="79"/>
                    <a:pt x="66" y="81"/>
                    <a:pt x="65" y="83"/>
                  </a:cubicBezTo>
                  <a:cubicBezTo>
                    <a:pt x="66" y="83"/>
                    <a:pt x="67" y="82"/>
                    <a:pt x="68" y="82"/>
                  </a:cubicBezTo>
                  <a:cubicBezTo>
                    <a:pt x="70" y="80"/>
                    <a:pt x="71" y="79"/>
                    <a:pt x="72" y="78"/>
                  </a:cubicBezTo>
                  <a:cubicBezTo>
                    <a:pt x="72" y="78"/>
                    <a:pt x="73" y="77"/>
                    <a:pt x="73" y="77"/>
                  </a:cubicBezTo>
                  <a:cubicBezTo>
                    <a:pt x="73" y="75"/>
                    <a:pt x="75" y="74"/>
                    <a:pt x="77" y="74"/>
                  </a:cubicBezTo>
                  <a:cubicBezTo>
                    <a:pt x="78" y="69"/>
                    <a:pt x="83" y="68"/>
                    <a:pt x="85" y="64"/>
                  </a:cubicBezTo>
                  <a:cubicBezTo>
                    <a:pt x="80" y="67"/>
                    <a:pt x="76" y="70"/>
                    <a:pt x="72" y="74"/>
                  </a:cubicBezTo>
                  <a:close/>
                  <a:moveTo>
                    <a:pt x="94" y="71"/>
                  </a:moveTo>
                  <a:cubicBezTo>
                    <a:pt x="96" y="72"/>
                    <a:pt x="97" y="69"/>
                    <a:pt x="100" y="70"/>
                  </a:cubicBezTo>
                  <a:cubicBezTo>
                    <a:pt x="100" y="68"/>
                    <a:pt x="103" y="68"/>
                    <a:pt x="103" y="66"/>
                  </a:cubicBezTo>
                  <a:cubicBezTo>
                    <a:pt x="100" y="68"/>
                    <a:pt x="97" y="69"/>
                    <a:pt x="94" y="71"/>
                  </a:cubicBezTo>
                  <a:close/>
                  <a:moveTo>
                    <a:pt x="126" y="69"/>
                  </a:moveTo>
                  <a:cubicBezTo>
                    <a:pt x="127" y="69"/>
                    <a:pt x="127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8"/>
                    <a:pt x="126" y="68"/>
                    <a:pt x="126" y="69"/>
                  </a:cubicBezTo>
                  <a:close/>
                  <a:moveTo>
                    <a:pt x="150" y="69"/>
                  </a:moveTo>
                  <a:cubicBezTo>
                    <a:pt x="151" y="69"/>
                    <a:pt x="151" y="69"/>
                    <a:pt x="152" y="69"/>
                  </a:cubicBezTo>
                  <a:cubicBezTo>
                    <a:pt x="152" y="68"/>
                    <a:pt x="153" y="68"/>
                    <a:pt x="153" y="68"/>
                  </a:cubicBezTo>
                  <a:cubicBezTo>
                    <a:pt x="154" y="68"/>
                    <a:pt x="155" y="68"/>
                    <a:pt x="154" y="68"/>
                  </a:cubicBezTo>
                  <a:cubicBezTo>
                    <a:pt x="149" y="68"/>
                    <a:pt x="146" y="67"/>
                    <a:pt x="143" y="70"/>
                  </a:cubicBezTo>
                  <a:cubicBezTo>
                    <a:pt x="145" y="69"/>
                    <a:pt x="147" y="69"/>
                    <a:pt x="150" y="70"/>
                  </a:cubicBezTo>
                  <a:cubicBezTo>
                    <a:pt x="150" y="69"/>
                    <a:pt x="150" y="69"/>
                    <a:pt x="150" y="69"/>
                  </a:cubicBezTo>
                  <a:close/>
                  <a:moveTo>
                    <a:pt x="88" y="70"/>
                  </a:moveTo>
                  <a:cubicBezTo>
                    <a:pt x="89" y="70"/>
                    <a:pt x="88" y="69"/>
                    <a:pt x="89" y="70"/>
                  </a:cubicBezTo>
                  <a:cubicBezTo>
                    <a:pt x="90" y="68"/>
                    <a:pt x="87" y="68"/>
                    <a:pt x="88" y="70"/>
                  </a:cubicBezTo>
                  <a:close/>
                  <a:moveTo>
                    <a:pt x="208" y="78"/>
                  </a:moveTo>
                  <a:cubicBezTo>
                    <a:pt x="211" y="78"/>
                    <a:pt x="212" y="79"/>
                    <a:pt x="213" y="79"/>
                  </a:cubicBezTo>
                  <a:cubicBezTo>
                    <a:pt x="213" y="79"/>
                    <a:pt x="212" y="79"/>
                    <a:pt x="212" y="78"/>
                  </a:cubicBezTo>
                  <a:cubicBezTo>
                    <a:pt x="211" y="78"/>
                    <a:pt x="211" y="77"/>
                    <a:pt x="211" y="77"/>
                  </a:cubicBezTo>
                  <a:cubicBezTo>
                    <a:pt x="205" y="74"/>
                    <a:pt x="198" y="68"/>
                    <a:pt x="191" y="69"/>
                  </a:cubicBezTo>
                  <a:cubicBezTo>
                    <a:pt x="197" y="72"/>
                    <a:pt x="202" y="75"/>
                    <a:pt x="208" y="78"/>
                  </a:cubicBezTo>
                  <a:close/>
                  <a:moveTo>
                    <a:pt x="300" y="71"/>
                  </a:moveTo>
                  <a:cubicBezTo>
                    <a:pt x="300" y="70"/>
                    <a:pt x="300" y="70"/>
                    <a:pt x="300" y="69"/>
                  </a:cubicBezTo>
                  <a:cubicBezTo>
                    <a:pt x="299" y="69"/>
                    <a:pt x="299" y="69"/>
                    <a:pt x="299" y="69"/>
                  </a:cubicBezTo>
                  <a:cubicBezTo>
                    <a:pt x="299" y="70"/>
                    <a:pt x="299" y="70"/>
                    <a:pt x="300" y="71"/>
                  </a:cubicBezTo>
                  <a:close/>
                  <a:moveTo>
                    <a:pt x="266" y="71"/>
                  </a:moveTo>
                  <a:cubicBezTo>
                    <a:pt x="267" y="71"/>
                    <a:pt x="268" y="74"/>
                    <a:pt x="270" y="75"/>
                  </a:cubicBezTo>
                  <a:cubicBezTo>
                    <a:pt x="270" y="74"/>
                    <a:pt x="270" y="74"/>
                    <a:pt x="270" y="73"/>
                  </a:cubicBezTo>
                  <a:cubicBezTo>
                    <a:pt x="269" y="73"/>
                    <a:pt x="269" y="73"/>
                    <a:pt x="268" y="73"/>
                  </a:cubicBezTo>
                  <a:cubicBezTo>
                    <a:pt x="268" y="72"/>
                    <a:pt x="270" y="71"/>
                    <a:pt x="268" y="71"/>
                  </a:cubicBezTo>
                  <a:cubicBezTo>
                    <a:pt x="268" y="73"/>
                    <a:pt x="266" y="69"/>
                    <a:pt x="264" y="70"/>
                  </a:cubicBezTo>
                  <a:cubicBezTo>
                    <a:pt x="265" y="70"/>
                    <a:pt x="265" y="71"/>
                    <a:pt x="266" y="71"/>
                  </a:cubicBezTo>
                  <a:close/>
                  <a:moveTo>
                    <a:pt x="82" y="73"/>
                  </a:moveTo>
                  <a:cubicBezTo>
                    <a:pt x="81" y="74"/>
                    <a:pt x="81" y="75"/>
                    <a:pt x="79" y="76"/>
                  </a:cubicBezTo>
                  <a:cubicBezTo>
                    <a:pt x="79" y="78"/>
                    <a:pt x="77" y="79"/>
                    <a:pt x="76" y="81"/>
                  </a:cubicBezTo>
                  <a:cubicBezTo>
                    <a:pt x="76" y="83"/>
                    <a:pt x="72" y="84"/>
                    <a:pt x="74" y="85"/>
                  </a:cubicBezTo>
                  <a:cubicBezTo>
                    <a:pt x="77" y="80"/>
                    <a:pt x="84" y="77"/>
                    <a:pt x="86" y="70"/>
                  </a:cubicBezTo>
                  <a:cubicBezTo>
                    <a:pt x="85" y="71"/>
                    <a:pt x="84" y="72"/>
                    <a:pt x="82" y="73"/>
                  </a:cubicBezTo>
                  <a:close/>
                  <a:moveTo>
                    <a:pt x="247" y="73"/>
                  </a:moveTo>
                  <a:cubicBezTo>
                    <a:pt x="245" y="73"/>
                    <a:pt x="245" y="71"/>
                    <a:pt x="243" y="70"/>
                  </a:cubicBezTo>
                  <a:cubicBezTo>
                    <a:pt x="244" y="72"/>
                    <a:pt x="246" y="74"/>
                    <a:pt x="247" y="73"/>
                  </a:cubicBezTo>
                  <a:close/>
                  <a:moveTo>
                    <a:pt x="101" y="74"/>
                  </a:moveTo>
                  <a:cubicBezTo>
                    <a:pt x="102" y="73"/>
                    <a:pt x="104" y="72"/>
                    <a:pt x="104" y="71"/>
                  </a:cubicBezTo>
                  <a:cubicBezTo>
                    <a:pt x="103" y="72"/>
                    <a:pt x="102" y="73"/>
                    <a:pt x="101" y="74"/>
                  </a:cubicBezTo>
                  <a:close/>
                  <a:moveTo>
                    <a:pt x="187" y="75"/>
                  </a:moveTo>
                  <a:cubicBezTo>
                    <a:pt x="183" y="74"/>
                    <a:pt x="177" y="72"/>
                    <a:pt x="173" y="72"/>
                  </a:cubicBezTo>
                  <a:cubicBezTo>
                    <a:pt x="171" y="72"/>
                    <a:pt x="167" y="71"/>
                    <a:pt x="163" y="71"/>
                  </a:cubicBezTo>
                  <a:cubicBezTo>
                    <a:pt x="161" y="71"/>
                    <a:pt x="158" y="71"/>
                    <a:pt x="156" y="73"/>
                  </a:cubicBezTo>
                  <a:cubicBezTo>
                    <a:pt x="163" y="74"/>
                    <a:pt x="170" y="76"/>
                    <a:pt x="177" y="78"/>
                  </a:cubicBezTo>
                  <a:cubicBezTo>
                    <a:pt x="180" y="79"/>
                    <a:pt x="182" y="81"/>
                    <a:pt x="185" y="81"/>
                  </a:cubicBezTo>
                  <a:cubicBezTo>
                    <a:pt x="190" y="81"/>
                    <a:pt x="194" y="80"/>
                    <a:pt x="199" y="80"/>
                  </a:cubicBezTo>
                  <a:cubicBezTo>
                    <a:pt x="196" y="77"/>
                    <a:pt x="192" y="76"/>
                    <a:pt x="187" y="75"/>
                  </a:cubicBezTo>
                  <a:close/>
                  <a:moveTo>
                    <a:pt x="49" y="78"/>
                  </a:moveTo>
                  <a:cubicBezTo>
                    <a:pt x="50" y="76"/>
                    <a:pt x="52" y="75"/>
                    <a:pt x="52" y="73"/>
                  </a:cubicBezTo>
                  <a:cubicBezTo>
                    <a:pt x="51" y="74"/>
                    <a:pt x="50" y="76"/>
                    <a:pt x="49" y="78"/>
                  </a:cubicBezTo>
                  <a:close/>
                  <a:moveTo>
                    <a:pt x="324" y="112"/>
                  </a:moveTo>
                  <a:cubicBezTo>
                    <a:pt x="328" y="116"/>
                    <a:pt x="331" y="124"/>
                    <a:pt x="334" y="129"/>
                  </a:cubicBezTo>
                  <a:cubicBezTo>
                    <a:pt x="335" y="132"/>
                    <a:pt x="337" y="135"/>
                    <a:pt x="338" y="138"/>
                  </a:cubicBezTo>
                  <a:cubicBezTo>
                    <a:pt x="342" y="148"/>
                    <a:pt x="345" y="159"/>
                    <a:pt x="348" y="169"/>
                  </a:cubicBezTo>
                  <a:cubicBezTo>
                    <a:pt x="346" y="155"/>
                    <a:pt x="342" y="143"/>
                    <a:pt x="338" y="131"/>
                  </a:cubicBezTo>
                  <a:cubicBezTo>
                    <a:pt x="327" y="110"/>
                    <a:pt x="318" y="89"/>
                    <a:pt x="302" y="73"/>
                  </a:cubicBezTo>
                  <a:cubicBezTo>
                    <a:pt x="309" y="85"/>
                    <a:pt x="319" y="97"/>
                    <a:pt x="324" y="112"/>
                  </a:cubicBezTo>
                  <a:close/>
                  <a:moveTo>
                    <a:pt x="136" y="76"/>
                  </a:moveTo>
                  <a:cubicBezTo>
                    <a:pt x="138" y="76"/>
                    <a:pt x="139" y="74"/>
                    <a:pt x="141" y="73"/>
                  </a:cubicBezTo>
                  <a:cubicBezTo>
                    <a:pt x="138" y="72"/>
                    <a:pt x="137" y="75"/>
                    <a:pt x="136" y="76"/>
                  </a:cubicBezTo>
                  <a:close/>
                  <a:moveTo>
                    <a:pt x="132" y="74"/>
                  </a:moveTo>
                  <a:cubicBezTo>
                    <a:pt x="131" y="77"/>
                    <a:pt x="127" y="78"/>
                    <a:pt x="125" y="80"/>
                  </a:cubicBezTo>
                  <a:cubicBezTo>
                    <a:pt x="125" y="81"/>
                    <a:pt x="123" y="82"/>
                    <a:pt x="124" y="83"/>
                  </a:cubicBezTo>
                  <a:cubicBezTo>
                    <a:pt x="124" y="83"/>
                    <a:pt x="124" y="83"/>
                    <a:pt x="125" y="83"/>
                  </a:cubicBezTo>
                  <a:cubicBezTo>
                    <a:pt x="125" y="82"/>
                    <a:pt x="127" y="82"/>
                    <a:pt x="129" y="82"/>
                  </a:cubicBezTo>
                  <a:cubicBezTo>
                    <a:pt x="130" y="78"/>
                    <a:pt x="133" y="77"/>
                    <a:pt x="135" y="73"/>
                  </a:cubicBezTo>
                  <a:cubicBezTo>
                    <a:pt x="134" y="73"/>
                    <a:pt x="133" y="74"/>
                    <a:pt x="132" y="74"/>
                  </a:cubicBezTo>
                  <a:close/>
                  <a:moveTo>
                    <a:pt x="263" y="83"/>
                  </a:moveTo>
                  <a:cubicBezTo>
                    <a:pt x="261" y="80"/>
                    <a:pt x="256" y="78"/>
                    <a:pt x="255" y="74"/>
                  </a:cubicBezTo>
                  <a:cubicBezTo>
                    <a:pt x="253" y="74"/>
                    <a:pt x="253" y="74"/>
                    <a:pt x="251" y="73"/>
                  </a:cubicBezTo>
                  <a:cubicBezTo>
                    <a:pt x="252" y="76"/>
                    <a:pt x="255" y="76"/>
                    <a:pt x="255" y="79"/>
                  </a:cubicBezTo>
                  <a:cubicBezTo>
                    <a:pt x="255" y="79"/>
                    <a:pt x="255" y="78"/>
                    <a:pt x="256" y="78"/>
                  </a:cubicBezTo>
                  <a:cubicBezTo>
                    <a:pt x="258" y="80"/>
                    <a:pt x="260" y="83"/>
                    <a:pt x="263" y="83"/>
                  </a:cubicBezTo>
                  <a:close/>
                  <a:moveTo>
                    <a:pt x="151" y="75"/>
                  </a:moveTo>
                  <a:cubicBezTo>
                    <a:pt x="147" y="75"/>
                    <a:pt x="145" y="79"/>
                    <a:pt x="142" y="80"/>
                  </a:cubicBezTo>
                  <a:cubicBezTo>
                    <a:pt x="150" y="82"/>
                    <a:pt x="157" y="79"/>
                    <a:pt x="167" y="78"/>
                  </a:cubicBezTo>
                  <a:cubicBezTo>
                    <a:pt x="161" y="78"/>
                    <a:pt x="156" y="74"/>
                    <a:pt x="151" y="75"/>
                  </a:cubicBezTo>
                  <a:close/>
                  <a:moveTo>
                    <a:pt x="275" y="78"/>
                  </a:moveTo>
                  <a:cubicBezTo>
                    <a:pt x="274" y="78"/>
                    <a:pt x="274" y="77"/>
                    <a:pt x="274" y="77"/>
                  </a:cubicBezTo>
                  <a:cubicBezTo>
                    <a:pt x="273" y="77"/>
                    <a:pt x="273" y="76"/>
                    <a:pt x="272" y="77"/>
                  </a:cubicBezTo>
                  <a:cubicBezTo>
                    <a:pt x="273" y="77"/>
                    <a:pt x="274" y="79"/>
                    <a:pt x="275" y="78"/>
                  </a:cubicBezTo>
                  <a:close/>
                  <a:moveTo>
                    <a:pt x="227" y="80"/>
                  </a:moveTo>
                  <a:cubicBezTo>
                    <a:pt x="227" y="79"/>
                    <a:pt x="225" y="78"/>
                    <a:pt x="225" y="78"/>
                  </a:cubicBezTo>
                  <a:cubicBezTo>
                    <a:pt x="225" y="79"/>
                    <a:pt x="226" y="80"/>
                    <a:pt x="227" y="80"/>
                  </a:cubicBezTo>
                  <a:close/>
                  <a:moveTo>
                    <a:pt x="73" y="80"/>
                  </a:moveTo>
                  <a:cubicBezTo>
                    <a:pt x="74" y="80"/>
                    <a:pt x="75" y="79"/>
                    <a:pt x="75" y="78"/>
                  </a:cubicBezTo>
                  <a:cubicBezTo>
                    <a:pt x="74" y="79"/>
                    <a:pt x="73" y="79"/>
                    <a:pt x="73" y="80"/>
                  </a:cubicBezTo>
                  <a:close/>
                  <a:moveTo>
                    <a:pt x="106" y="86"/>
                  </a:moveTo>
                  <a:cubicBezTo>
                    <a:pt x="108" y="85"/>
                    <a:pt x="112" y="83"/>
                    <a:pt x="112" y="80"/>
                  </a:cubicBezTo>
                  <a:cubicBezTo>
                    <a:pt x="110" y="82"/>
                    <a:pt x="108" y="84"/>
                    <a:pt x="106" y="86"/>
                  </a:cubicBezTo>
                  <a:close/>
                  <a:moveTo>
                    <a:pt x="23" y="137"/>
                  </a:moveTo>
                  <a:cubicBezTo>
                    <a:pt x="26" y="134"/>
                    <a:pt x="27" y="128"/>
                    <a:pt x="31" y="125"/>
                  </a:cubicBezTo>
                  <a:cubicBezTo>
                    <a:pt x="31" y="124"/>
                    <a:pt x="32" y="124"/>
                    <a:pt x="33" y="123"/>
                  </a:cubicBezTo>
                  <a:cubicBezTo>
                    <a:pt x="34" y="122"/>
                    <a:pt x="33" y="121"/>
                    <a:pt x="34" y="120"/>
                  </a:cubicBezTo>
                  <a:cubicBezTo>
                    <a:pt x="37" y="114"/>
                    <a:pt x="40" y="107"/>
                    <a:pt x="44" y="102"/>
                  </a:cubicBezTo>
                  <a:cubicBezTo>
                    <a:pt x="46" y="93"/>
                    <a:pt x="47" y="88"/>
                    <a:pt x="50" y="81"/>
                  </a:cubicBezTo>
                  <a:cubicBezTo>
                    <a:pt x="50" y="81"/>
                    <a:pt x="50" y="80"/>
                    <a:pt x="49" y="80"/>
                  </a:cubicBezTo>
                  <a:cubicBezTo>
                    <a:pt x="36" y="95"/>
                    <a:pt x="27" y="114"/>
                    <a:pt x="23" y="137"/>
                  </a:cubicBezTo>
                  <a:close/>
                  <a:moveTo>
                    <a:pt x="162" y="82"/>
                  </a:moveTo>
                  <a:cubicBezTo>
                    <a:pt x="167" y="84"/>
                    <a:pt x="174" y="84"/>
                    <a:pt x="177" y="82"/>
                  </a:cubicBezTo>
                  <a:cubicBezTo>
                    <a:pt x="172" y="81"/>
                    <a:pt x="165" y="80"/>
                    <a:pt x="162" y="82"/>
                  </a:cubicBezTo>
                  <a:close/>
                  <a:moveTo>
                    <a:pt x="265" y="112"/>
                  </a:moveTo>
                  <a:cubicBezTo>
                    <a:pt x="266" y="114"/>
                    <a:pt x="266" y="116"/>
                    <a:pt x="268" y="116"/>
                  </a:cubicBezTo>
                  <a:cubicBezTo>
                    <a:pt x="265" y="109"/>
                    <a:pt x="261" y="103"/>
                    <a:pt x="255" y="98"/>
                  </a:cubicBezTo>
                  <a:cubicBezTo>
                    <a:pt x="251" y="92"/>
                    <a:pt x="246" y="86"/>
                    <a:pt x="240" y="81"/>
                  </a:cubicBezTo>
                  <a:cubicBezTo>
                    <a:pt x="248" y="91"/>
                    <a:pt x="257" y="102"/>
                    <a:pt x="265" y="112"/>
                  </a:cubicBezTo>
                  <a:close/>
                  <a:moveTo>
                    <a:pt x="67" y="89"/>
                  </a:moveTo>
                  <a:cubicBezTo>
                    <a:pt x="69" y="87"/>
                    <a:pt x="71" y="84"/>
                    <a:pt x="72" y="82"/>
                  </a:cubicBezTo>
                  <a:cubicBezTo>
                    <a:pt x="70" y="85"/>
                    <a:pt x="67" y="87"/>
                    <a:pt x="67" y="89"/>
                  </a:cubicBezTo>
                  <a:close/>
                  <a:moveTo>
                    <a:pt x="200" y="83"/>
                  </a:moveTo>
                  <a:cubicBezTo>
                    <a:pt x="197" y="83"/>
                    <a:pt x="190" y="83"/>
                    <a:pt x="191" y="83"/>
                  </a:cubicBezTo>
                  <a:cubicBezTo>
                    <a:pt x="196" y="86"/>
                    <a:pt x="201" y="89"/>
                    <a:pt x="207" y="91"/>
                  </a:cubicBezTo>
                  <a:cubicBezTo>
                    <a:pt x="210" y="94"/>
                    <a:pt x="214" y="97"/>
                    <a:pt x="217" y="98"/>
                  </a:cubicBezTo>
                  <a:cubicBezTo>
                    <a:pt x="212" y="92"/>
                    <a:pt x="206" y="86"/>
                    <a:pt x="200" y="82"/>
                  </a:cubicBezTo>
                  <a:cubicBezTo>
                    <a:pt x="201" y="82"/>
                    <a:pt x="201" y="83"/>
                    <a:pt x="200" y="83"/>
                  </a:cubicBezTo>
                  <a:close/>
                  <a:moveTo>
                    <a:pt x="46" y="103"/>
                  </a:moveTo>
                  <a:cubicBezTo>
                    <a:pt x="46" y="104"/>
                    <a:pt x="44" y="106"/>
                    <a:pt x="45" y="107"/>
                  </a:cubicBezTo>
                  <a:cubicBezTo>
                    <a:pt x="46" y="105"/>
                    <a:pt x="49" y="103"/>
                    <a:pt x="50" y="102"/>
                  </a:cubicBezTo>
                  <a:cubicBezTo>
                    <a:pt x="51" y="100"/>
                    <a:pt x="53" y="94"/>
                    <a:pt x="57" y="93"/>
                  </a:cubicBezTo>
                  <a:cubicBezTo>
                    <a:pt x="58" y="89"/>
                    <a:pt x="61" y="86"/>
                    <a:pt x="62" y="82"/>
                  </a:cubicBezTo>
                  <a:cubicBezTo>
                    <a:pt x="56" y="89"/>
                    <a:pt x="51" y="96"/>
                    <a:pt x="46" y="103"/>
                  </a:cubicBezTo>
                  <a:close/>
                  <a:moveTo>
                    <a:pt x="79" y="85"/>
                  </a:moveTo>
                  <a:cubicBezTo>
                    <a:pt x="79" y="87"/>
                    <a:pt x="80" y="86"/>
                    <a:pt x="80" y="87"/>
                  </a:cubicBezTo>
                  <a:cubicBezTo>
                    <a:pt x="81" y="85"/>
                    <a:pt x="84" y="85"/>
                    <a:pt x="83" y="83"/>
                  </a:cubicBezTo>
                  <a:cubicBezTo>
                    <a:pt x="82" y="84"/>
                    <a:pt x="81" y="85"/>
                    <a:pt x="79" y="85"/>
                  </a:cubicBezTo>
                  <a:close/>
                  <a:moveTo>
                    <a:pt x="133" y="85"/>
                  </a:moveTo>
                  <a:cubicBezTo>
                    <a:pt x="134" y="85"/>
                    <a:pt x="134" y="84"/>
                    <a:pt x="135" y="84"/>
                  </a:cubicBezTo>
                  <a:cubicBezTo>
                    <a:pt x="134" y="85"/>
                    <a:pt x="133" y="86"/>
                    <a:pt x="133" y="87"/>
                  </a:cubicBezTo>
                  <a:cubicBezTo>
                    <a:pt x="137" y="86"/>
                    <a:pt x="142" y="86"/>
                    <a:pt x="144" y="83"/>
                  </a:cubicBezTo>
                  <a:cubicBezTo>
                    <a:pt x="142" y="83"/>
                    <a:pt x="134" y="83"/>
                    <a:pt x="133" y="85"/>
                  </a:cubicBezTo>
                  <a:close/>
                  <a:moveTo>
                    <a:pt x="147" y="86"/>
                  </a:moveTo>
                  <a:cubicBezTo>
                    <a:pt x="153" y="86"/>
                    <a:pt x="157" y="86"/>
                    <a:pt x="162" y="85"/>
                  </a:cubicBezTo>
                  <a:cubicBezTo>
                    <a:pt x="156" y="84"/>
                    <a:pt x="150" y="82"/>
                    <a:pt x="147" y="86"/>
                  </a:cubicBezTo>
                  <a:close/>
                  <a:moveTo>
                    <a:pt x="176" y="86"/>
                  </a:moveTo>
                  <a:cubicBezTo>
                    <a:pt x="182" y="85"/>
                    <a:pt x="188" y="87"/>
                    <a:pt x="194" y="88"/>
                  </a:cubicBezTo>
                  <a:cubicBezTo>
                    <a:pt x="189" y="85"/>
                    <a:pt x="182" y="82"/>
                    <a:pt x="176" y="86"/>
                  </a:cubicBezTo>
                  <a:close/>
                  <a:moveTo>
                    <a:pt x="215" y="87"/>
                  </a:moveTo>
                  <a:cubicBezTo>
                    <a:pt x="223" y="95"/>
                    <a:pt x="232" y="103"/>
                    <a:pt x="238" y="114"/>
                  </a:cubicBezTo>
                  <a:cubicBezTo>
                    <a:pt x="240" y="115"/>
                    <a:pt x="241" y="117"/>
                    <a:pt x="243" y="118"/>
                  </a:cubicBezTo>
                  <a:cubicBezTo>
                    <a:pt x="244" y="120"/>
                    <a:pt x="246" y="122"/>
                    <a:pt x="248" y="123"/>
                  </a:cubicBezTo>
                  <a:cubicBezTo>
                    <a:pt x="242" y="109"/>
                    <a:pt x="232" y="99"/>
                    <a:pt x="222" y="90"/>
                  </a:cubicBezTo>
                  <a:cubicBezTo>
                    <a:pt x="219" y="89"/>
                    <a:pt x="217" y="85"/>
                    <a:pt x="213" y="85"/>
                  </a:cubicBezTo>
                  <a:cubicBezTo>
                    <a:pt x="213" y="86"/>
                    <a:pt x="214" y="86"/>
                    <a:pt x="215" y="87"/>
                  </a:cubicBezTo>
                  <a:close/>
                  <a:moveTo>
                    <a:pt x="126" y="87"/>
                  </a:moveTo>
                  <a:cubicBezTo>
                    <a:pt x="127" y="87"/>
                    <a:pt x="127" y="86"/>
                    <a:pt x="128" y="87"/>
                  </a:cubicBezTo>
                  <a:cubicBezTo>
                    <a:pt x="128" y="86"/>
                    <a:pt x="128" y="86"/>
                    <a:pt x="128" y="86"/>
                  </a:cubicBezTo>
                  <a:cubicBezTo>
                    <a:pt x="128" y="86"/>
                    <a:pt x="128" y="86"/>
                    <a:pt x="127" y="86"/>
                  </a:cubicBezTo>
                  <a:cubicBezTo>
                    <a:pt x="127" y="86"/>
                    <a:pt x="127" y="86"/>
                    <a:pt x="126" y="87"/>
                  </a:cubicBezTo>
                  <a:close/>
                  <a:moveTo>
                    <a:pt x="113" y="95"/>
                  </a:moveTo>
                  <a:cubicBezTo>
                    <a:pt x="114" y="94"/>
                    <a:pt x="114" y="95"/>
                    <a:pt x="115" y="95"/>
                  </a:cubicBezTo>
                  <a:cubicBezTo>
                    <a:pt x="116" y="93"/>
                    <a:pt x="118" y="91"/>
                    <a:pt x="120" y="90"/>
                  </a:cubicBezTo>
                  <a:cubicBezTo>
                    <a:pt x="120" y="88"/>
                    <a:pt x="123" y="87"/>
                    <a:pt x="122" y="86"/>
                  </a:cubicBezTo>
                  <a:cubicBezTo>
                    <a:pt x="117" y="87"/>
                    <a:pt x="116" y="91"/>
                    <a:pt x="113" y="95"/>
                  </a:cubicBezTo>
                  <a:close/>
                  <a:moveTo>
                    <a:pt x="175" y="88"/>
                  </a:moveTo>
                  <a:cubicBezTo>
                    <a:pt x="174" y="88"/>
                    <a:pt x="174" y="88"/>
                    <a:pt x="173" y="88"/>
                  </a:cubicBezTo>
                  <a:cubicBezTo>
                    <a:pt x="172" y="89"/>
                    <a:pt x="175" y="89"/>
                    <a:pt x="175" y="88"/>
                  </a:cubicBezTo>
                  <a:close/>
                  <a:moveTo>
                    <a:pt x="133" y="89"/>
                  </a:moveTo>
                  <a:cubicBezTo>
                    <a:pt x="132" y="90"/>
                    <a:pt x="130" y="90"/>
                    <a:pt x="129" y="90"/>
                  </a:cubicBezTo>
                  <a:cubicBezTo>
                    <a:pt x="126" y="91"/>
                    <a:pt x="126" y="92"/>
                    <a:pt x="125" y="94"/>
                  </a:cubicBezTo>
                  <a:cubicBezTo>
                    <a:pt x="124" y="95"/>
                    <a:pt x="122" y="95"/>
                    <a:pt x="124" y="95"/>
                  </a:cubicBezTo>
                  <a:cubicBezTo>
                    <a:pt x="126" y="95"/>
                    <a:pt x="132" y="92"/>
                    <a:pt x="136" y="89"/>
                  </a:cubicBezTo>
                  <a:cubicBezTo>
                    <a:pt x="135" y="89"/>
                    <a:pt x="134" y="89"/>
                    <a:pt x="133" y="89"/>
                  </a:cubicBezTo>
                  <a:close/>
                  <a:moveTo>
                    <a:pt x="215" y="91"/>
                  </a:moveTo>
                  <a:cubicBezTo>
                    <a:pt x="214" y="90"/>
                    <a:pt x="214" y="89"/>
                    <a:pt x="213" y="89"/>
                  </a:cubicBezTo>
                  <a:cubicBezTo>
                    <a:pt x="212" y="89"/>
                    <a:pt x="214" y="91"/>
                    <a:pt x="215" y="91"/>
                  </a:cubicBezTo>
                  <a:close/>
                  <a:moveTo>
                    <a:pt x="99" y="91"/>
                  </a:moveTo>
                  <a:cubicBezTo>
                    <a:pt x="100" y="91"/>
                    <a:pt x="101" y="90"/>
                    <a:pt x="101" y="89"/>
                  </a:cubicBezTo>
                  <a:cubicBezTo>
                    <a:pt x="100" y="89"/>
                    <a:pt x="100" y="91"/>
                    <a:pt x="99" y="91"/>
                  </a:cubicBezTo>
                  <a:close/>
                  <a:moveTo>
                    <a:pt x="109" y="92"/>
                  </a:moveTo>
                  <a:cubicBezTo>
                    <a:pt x="109" y="95"/>
                    <a:pt x="107" y="96"/>
                    <a:pt x="107" y="99"/>
                  </a:cubicBezTo>
                  <a:cubicBezTo>
                    <a:pt x="109" y="96"/>
                    <a:pt x="111" y="93"/>
                    <a:pt x="113" y="90"/>
                  </a:cubicBezTo>
                  <a:cubicBezTo>
                    <a:pt x="111" y="90"/>
                    <a:pt x="111" y="92"/>
                    <a:pt x="109" y="92"/>
                  </a:cubicBezTo>
                  <a:close/>
                  <a:moveTo>
                    <a:pt x="231" y="115"/>
                  </a:moveTo>
                  <a:cubicBezTo>
                    <a:pt x="226" y="107"/>
                    <a:pt x="216" y="102"/>
                    <a:pt x="208" y="96"/>
                  </a:cubicBezTo>
                  <a:cubicBezTo>
                    <a:pt x="201" y="95"/>
                    <a:pt x="197" y="91"/>
                    <a:pt x="190" y="91"/>
                  </a:cubicBezTo>
                  <a:cubicBezTo>
                    <a:pt x="204" y="98"/>
                    <a:pt x="219" y="105"/>
                    <a:pt x="231" y="115"/>
                  </a:cubicBezTo>
                  <a:close/>
                  <a:moveTo>
                    <a:pt x="176" y="92"/>
                  </a:moveTo>
                  <a:cubicBezTo>
                    <a:pt x="180" y="94"/>
                    <a:pt x="186" y="95"/>
                    <a:pt x="189" y="96"/>
                  </a:cubicBezTo>
                  <a:cubicBezTo>
                    <a:pt x="186" y="94"/>
                    <a:pt x="180" y="91"/>
                    <a:pt x="176" y="92"/>
                  </a:cubicBezTo>
                  <a:close/>
                  <a:moveTo>
                    <a:pt x="72" y="98"/>
                  </a:moveTo>
                  <a:cubicBezTo>
                    <a:pt x="73" y="96"/>
                    <a:pt x="76" y="94"/>
                    <a:pt x="75" y="92"/>
                  </a:cubicBezTo>
                  <a:cubicBezTo>
                    <a:pt x="74" y="94"/>
                    <a:pt x="72" y="96"/>
                    <a:pt x="72" y="98"/>
                  </a:cubicBezTo>
                  <a:close/>
                  <a:moveTo>
                    <a:pt x="176" y="95"/>
                  </a:moveTo>
                  <a:cubicBezTo>
                    <a:pt x="170" y="94"/>
                    <a:pt x="164" y="92"/>
                    <a:pt x="158" y="92"/>
                  </a:cubicBezTo>
                  <a:cubicBezTo>
                    <a:pt x="153" y="92"/>
                    <a:pt x="149" y="94"/>
                    <a:pt x="145" y="97"/>
                  </a:cubicBezTo>
                  <a:cubicBezTo>
                    <a:pt x="150" y="97"/>
                    <a:pt x="155" y="100"/>
                    <a:pt x="160" y="101"/>
                  </a:cubicBezTo>
                  <a:cubicBezTo>
                    <a:pt x="160" y="101"/>
                    <a:pt x="161" y="100"/>
                    <a:pt x="162" y="100"/>
                  </a:cubicBezTo>
                  <a:cubicBezTo>
                    <a:pt x="163" y="100"/>
                    <a:pt x="163" y="101"/>
                    <a:pt x="164" y="101"/>
                  </a:cubicBezTo>
                  <a:cubicBezTo>
                    <a:pt x="168" y="101"/>
                    <a:pt x="172" y="102"/>
                    <a:pt x="175" y="104"/>
                  </a:cubicBezTo>
                  <a:cubicBezTo>
                    <a:pt x="178" y="103"/>
                    <a:pt x="182" y="107"/>
                    <a:pt x="185" y="106"/>
                  </a:cubicBezTo>
                  <a:cubicBezTo>
                    <a:pt x="186" y="107"/>
                    <a:pt x="187" y="107"/>
                    <a:pt x="188" y="108"/>
                  </a:cubicBezTo>
                  <a:cubicBezTo>
                    <a:pt x="190" y="108"/>
                    <a:pt x="195" y="109"/>
                    <a:pt x="198" y="109"/>
                  </a:cubicBezTo>
                  <a:cubicBezTo>
                    <a:pt x="191" y="104"/>
                    <a:pt x="184" y="99"/>
                    <a:pt x="176" y="95"/>
                  </a:cubicBezTo>
                  <a:close/>
                  <a:moveTo>
                    <a:pt x="51" y="94"/>
                  </a:moveTo>
                  <a:cubicBezTo>
                    <a:pt x="51" y="94"/>
                    <a:pt x="53" y="93"/>
                    <a:pt x="52" y="92"/>
                  </a:cubicBezTo>
                  <a:cubicBezTo>
                    <a:pt x="52" y="93"/>
                    <a:pt x="50" y="94"/>
                    <a:pt x="51" y="94"/>
                  </a:cubicBezTo>
                  <a:close/>
                  <a:moveTo>
                    <a:pt x="56" y="104"/>
                  </a:moveTo>
                  <a:cubicBezTo>
                    <a:pt x="58" y="100"/>
                    <a:pt x="63" y="96"/>
                    <a:pt x="65" y="92"/>
                  </a:cubicBezTo>
                  <a:cubicBezTo>
                    <a:pt x="61" y="95"/>
                    <a:pt x="57" y="99"/>
                    <a:pt x="56" y="104"/>
                  </a:cubicBezTo>
                  <a:close/>
                  <a:moveTo>
                    <a:pt x="119" y="95"/>
                  </a:moveTo>
                  <a:cubicBezTo>
                    <a:pt x="119" y="95"/>
                    <a:pt x="120" y="95"/>
                    <a:pt x="120" y="95"/>
                  </a:cubicBezTo>
                  <a:cubicBezTo>
                    <a:pt x="120" y="94"/>
                    <a:pt x="121" y="94"/>
                    <a:pt x="121" y="93"/>
                  </a:cubicBezTo>
                  <a:cubicBezTo>
                    <a:pt x="120" y="94"/>
                    <a:pt x="119" y="94"/>
                    <a:pt x="119" y="95"/>
                  </a:cubicBezTo>
                  <a:close/>
                  <a:moveTo>
                    <a:pt x="73" y="102"/>
                  </a:moveTo>
                  <a:cubicBezTo>
                    <a:pt x="75" y="100"/>
                    <a:pt x="78" y="96"/>
                    <a:pt x="77" y="94"/>
                  </a:cubicBezTo>
                  <a:cubicBezTo>
                    <a:pt x="77" y="98"/>
                    <a:pt x="73" y="98"/>
                    <a:pt x="73" y="102"/>
                  </a:cubicBezTo>
                  <a:close/>
                  <a:moveTo>
                    <a:pt x="133" y="96"/>
                  </a:moveTo>
                  <a:cubicBezTo>
                    <a:pt x="135" y="97"/>
                    <a:pt x="138" y="96"/>
                    <a:pt x="139" y="95"/>
                  </a:cubicBezTo>
                  <a:cubicBezTo>
                    <a:pt x="136" y="95"/>
                    <a:pt x="135" y="95"/>
                    <a:pt x="133" y="96"/>
                  </a:cubicBezTo>
                  <a:close/>
                  <a:moveTo>
                    <a:pt x="292" y="103"/>
                  </a:moveTo>
                  <a:cubicBezTo>
                    <a:pt x="291" y="100"/>
                    <a:pt x="287" y="98"/>
                    <a:pt x="286" y="96"/>
                  </a:cubicBezTo>
                  <a:cubicBezTo>
                    <a:pt x="287" y="99"/>
                    <a:pt x="290" y="101"/>
                    <a:pt x="292" y="103"/>
                  </a:cubicBezTo>
                  <a:close/>
                  <a:moveTo>
                    <a:pt x="96" y="102"/>
                  </a:moveTo>
                  <a:cubicBezTo>
                    <a:pt x="95" y="107"/>
                    <a:pt x="92" y="109"/>
                    <a:pt x="91" y="113"/>
                  </a:cubicBezTo>
                  <a:cubicBezTo>
                    <a:pt x="96" y="108"/>
                    <a:pt x="99" y="102"/>
                    <a:pt x="103" y="96"/>
                  </a:cubicBezTo>
                  <a:cubicBezTo>
                    <a:pt x="100" y="98"/>
                    <a:pt x="98" y="100"/>
                    <a:pt x="96" y="102"/>
                  </a:cubicBezTo>
                  <a:cubicBezTo>
                    <a:pt x="97" y="102"/>
                    <a:pt x="97" y="101"/>
                    <a:pt x="97" y="102"/>
                  </a:cubicBezTo>
                  <a:cubicBezTo>
                    <a:pt x="97" y="102"/>
                    <a:pt x="97" y="103"/>
                    <a:pt x="96" y="102"/>
                  </a:cubicBezTo>
                  <a:close/>
                  <a:moveTo>
                    <a:pt x="283" y="120"/>
                  </a:moveTo>
                  <a:cubicBezTo>
                    <a:pt x="281" y="119"/>
                    <a:pt x="282" y="118"/>
                    <a:pt x="281" y="116"/>
                  </a:cubicBezTo>
                  <a:cubicBezTo>
                    <a:pt x="279" y="113"/>
                    <a:pt x="275" y="111"/>
                    <a:pt x="273" y="108"/>
                  </a:cubicBezTo>
                  <a:cubicBezTo>
                    <a:pt x="270" y="104"/>
                    <a:pt x="268" y="99"/>
                    <a:pt x="265" y="97"/>
                  </a:cubicBezTo>
                  <a:cubicBezTo>
                    <a:pt x="274" y="110"/>
                    <a:pt x="284" y="123"/>
                    <a:pt x="293" y="136"/>
                  </a:cubicBezTo>
                  <a:cubicBezTo>
                    <a:pt x="290" y="130"/>
                    <a:pt x="286" y="125"/>
                    <a:pt x="283" y="120"/>
                  </a:cubicBezTo>
                  <a:close/>
                  <a:moveTo>
                    <a:pt x="325" y="102"/>
                  </a:moveTo>
                  <a:cubicBezTo>
                    <a:pt x="329" y="107"/>
                    <a:pt x="331" y="113"/>
                    <a:pt x="334" y="119"/>
                  </a:cubicBezTo>
                  <a:cubicBezTo>
                    <a:pt x="343" y="136"/>
                    <a:pt x="349" y="156"/>
                    <a:pt x="352" y="179"/>
                  </a:cubicBezTo>
                  <a:cubicBezTo>
                    <a:pt x="356" y="158"/>
                    <a:pt x="348" y="140"/>
                    <a:pt x="342" y="126"/>
                  </a:cubicBezTo>
                  <a:cubicBezTo>
                    <a:pt x="337" y="116"/>
                    <a:pt x="330" y="107"/>
                    <a:pt x="324" y="98"/>
                  </a:cubicBezTo>
                  <a:cubicBezTo>
                    <a:pt x="323" y="98"/>
                    <a:pt x="323" y="97"/>
                    <a:pt x="323" y="97"/>
                  </a:cubicBezTo>
                  <a:cubicBezTo>
                    <a:pt x="323" y="99"/>
                    <a:pt x="325" y="100"/>
                    <a:pt x="325" y="102"/>
                  </a:cubicBezTo>
                  <a:close/>
                  <a:moveTo>
                    <a:pt x="216" y="111"/>
                  </a:moveTo>
                  <a:cubicBezTo>
                    <a:pt x="224" y="117"/>
                    <a:pt x="230" y="125"/>
                    <a:pt x="235" y="133"/>
                  </a:cubicBezTo>
                  <a:cubicBezTo>
                    <a:pt x="237" y="136"/>
                    <a:pt x="238" y="139"/>
                    <a:pt x="241" y="141"/>
                  </a:cubicBezTo>
                  <a:cubicBezTo>
                    <a:pt x="239" y="129"/>
                    <a:pt x="231" y="124"/>
                    <a:pt x="225" y="116"/>
                  </a:cubicBezTo>
                  <a:cubicBezTo>
                    <a:pt x="218" y="111"/>
                    <a:pt x="212" y="105"/>
                    <a:pt x="204" y="102"/>
                  </a:cubicBezTo>
                  <a:cubicBezTo>
                    <a:pt x="202" y="100"/>
                    <a:pt x="199" y="99"/>
                    <a:pt x="198" y="98"/>
                  </a:cubicBezTo>
                  <a:cubicBezTo>
                    <a:pt x="204" y="103"/>
                    <a:pt x="210" y="107"/>
                    <a:pt x="216" y="111"/>
                  </a:cubicBezTo>
                  <a:close/>
                  <a:moveTo>
                    <a:pt x="126" y="103"/>
                  </a:moveTo>
                  <a:cubicBezTo>
                    <a:pt x="129" y="102"/>
                    <a:pt x="131" y="101"/>
                    <a:pt x="133" y="99"/>
                  </a:cubicBezTo>
                  <a:cubicBezTo>
                    <a:pt x="129" y="99"/>
                    <a:pt x="127" y="100"/>
                    <a:pt x="126" y="103"/>
                  </a:cubicBezTo>
                  <a:close/>
                  <a:moveTo>
                    <a:pt x="142" y="100"/>
                  </a:moveTo>
                  <a:cubicBezTo>
                    <a:pt x="142" y="99"/>
                    <a:pt x="140" y="99"/>
                    <a:pt x="140" y="99"/>
                  </a:cubicBezTo>
                  <a:cubicBezTo>
                    <a:pt x="141" y="100"/>
                    <a:pt x="141" y="99"/>
                    <a:pt x="142" y="100"/>
                  </a:cubicBezTo>
                  <a:close/>
                  <a:moveTo>
                    <a:pt x="285" y="105"/>
                  </a:moveTo>
                  <a:cubicBezTo>
                    <a:pt x="284" y="104"/>
                    <a:pt x="284" y="102"/>
                    <a:pt x="282" y="101"/>
                  </a:cubicBezTo>
                  <a:cubicBezTo>
                    <a:pt x="282" y="101"/>
                    <a:pt x="280" y="98"/>
                    <a:pt x="280" y="100"/>
                  </a:cubicBezTo>
                  <a:cubicBezTo>
                    <a:pt x="282" y="101"/>
                    <a:pt x="284" y="105"/>
                    <a:pt x="285" y="105"/>
                  </a:cubicBezTo>
                  <a:close/>
                  <a:moveTo>
                    <a:pt x="109" y="102"/>
                  </a:moveTo>
                  <a:cubicBezTo>
                    <a:pt x="110" y="101"/>
                    <a:pt x="111" y="101"/>
                    <a:pt x="112" y="99"/>
                  </a:cubicBezTo>
                  <a:cubicBezTo>
                    <a:pt x="110" y="100"/>
                    <a:pt x="109" y="101"/>
                    <a:pt x="109" y="102"/>
                  </a:cubicBezTo>
                  <a:close/>
                  <a:moveTo>
                    <a:pt x="59" y="114"/>
                  </a:moveTo>
                  <a:cubicBezTo>
                    <a:pt x="65" y="112"/>
                    <a:pt x="64" y="104"/>
                    <a:pt x="68" y="100"/>
                  </a:cubicBezTo>
                  <a:cubicBezTo>
                    <a:pt x="68" y="100"/>
                    <a:pt x="68" y="99"/>
                    <a:pt x="67" y="100"/>
                  </a:cubicBezTo>
                  <a:cubicBezTo>
                    <a:pt x="63" y="103"/>
                    <a:pt x="62" y="109"/>
                    <a:pt x="59" y="114"/>
                  </a:cubicBezTo>
                  <a:close/>
                  <a:moveTo>
                    <a:pt x="277" y="101"/>
                  </a:moveTo>
                  <a:cubicBezTo>
                    <a:pt x="277" y="101"/>
                    <a:pt x="277" y="100"/>
                    <a:pt x="276" y="100"/>
                  </a:cubicBezTo>
                  <a:cubicBezTo>
                    <a:pt x="276" y="100"/>
                    <a:pt x="276" y="100"/>
                    <a:pt x="276" y="100"/>
                  </a:cubicBezTo>
                  <a:cubicBezTo>
                    <a:pt x="276" y="100"/>
                    <a:pt x="276" y="101"/>
                    <a:pt x="277" y="101"/>
                  </a:cubicBezTo>
                  <a:close/>
                  <a:moveTo>
                    <a:pt x="119" y="103"/>
                  </a:moveTo>
                  <a:cubicBezTo>
                    <a:pt x="122" y="104"/>
                    <a:pt x="124" y="101"/>
                    <a:pt x="124" y="101"/>
                  </a:cubicBezTo>
                  <a:cubicBezTo>
                    <a:pt x="122" y="102"/>
                    <a:pt x="120" y="102"/>
                    <a:pt x="119" y="103"/>
                  </a:cubicBezTo>
                  <a:close/>
                  <a:moveTo>
                    <a:pt x="75" y="104"/>
                  </a:moveTo>
                  <a:cubicBezTo>
                    <a:pt x="75" y="104"/>
                    <a:pt x="76" y="104"/>
                    <a:pt x="76" y="104"/>
                  </a:cubicBezTo>
                  <a:cubicBezTo>
                    <a:pt x="76" y="105"/>
                    <a:pt x="75" y="105"/>
                    <a:pt x="76" y="105"/>
                  </a:cubicBezTo>
                  <a:cubicBezTo>
                    <a:pt x="76" y="104"/>
                    <a:pt x="78" y="102"/>
                    <a:pt x="78" y="101"/>
                  </a:cubicBezTo>
                  <a:cubicBezTo>
                    <a:pt x="77" y="102"/>
                    <a:pt x="76" y="104"/>
                    <a:pt x="75" y="104"/>
                  </a:cubicBezTo>
                  <a:close/>
                  <a:moveTo>
                    <a:pt x="88" y="103"/>
                  </a:moveTo>
                  <a:cubicBezTo>
                    <a:pt x="89" y="103"/>
                    <a:pt x="89" y="104"/>
                    <a:pt x="89" y="104"/>
                  </a:cubicBezTo>
                  <a:cubicBezTo>
                    <a:pt x="89" y="103"/>
                    <a:pt x="90" y="103"/>
                    <a:pt x="90" y="102"/>
                  </a:cubicBezTo>
                  <a:cubicBezTo>
                    <a:pt x="89" y="102"/>
                    <a:pt x="89" y="103"/>
                    <a:pt x="88" y="103"/>
                  </a:cubicBezTo>
                  <a:close/>
                  <a:moveTo>
                    <a:pt x="211" y="113"/>
                  </a:moveTo>
                  <a:cubicBezTo>
                    <a:pt x="208" y="110"/>
                    <a:pt x="204" y="105"/>
                    <a:pt x="199" y="104"/>
                  </a:cubicBezTo>
                  <a:cubicBezTo>
                    <a:pt x="199" y="103"/>
                    <a:pt x="197" y="101"/>
                    <a:pt x="196" y="102"/>
                  </a:cubicBezTo>
                  <a:cubicBezTo>
                    <a:pt x="201" y="105"/>
                    <a:pt x="205" y="110"/>
                    <a:pt x="211" y="113"/>
                  </a:cubicBezTo>
                  <a:close/>
                  <a:moveTo>
                    <a:pt x="145" y="103"/>
                  </a:moveTo>
                  <a:cubicBezTo>
                    <a:pt x="153" y="104"/>
                    <a:pt x="162" y="108"/>
                    <a:pt x="170" y="107"/>
                  </a:cubicBezTo>
                  <a:cubicBezTo>
                    <a:pt x="164" y="104"/>
                    <a:pt x="154" y="100"/>
                    <a:pt x="145" y="103"/>
                  </a:cubicBezTo>
                  <a:close/>
                  <a:moveTo>
                    <a:pt x="50" y="122"/>
                  </a:moveTo>
                  <a:cubicBezTo>
                    <a:pt x="53" y="115"/>
                    <a:pt x="57" y="108"/>
                    <a:pt x="60" y="102"/>
                  </a:cubicBezTo>
                  <a:cubicBezTo>
                    <a:pt x="56" y="108"/>
                    <a:pt x="50" y="113"/>
                    <a:pt x="50" y="122"/>
                  </a:cubicBezTo>
                  <a:close/>
                  <a:moveTo>
                    <a:pt x="280" y="105"/>
                  </a:moveTo>
                  <a:cubicBezTo>
                    <a:pt x="280" y="104"/>
                    <a:pt x="279" y="102"/>
                    <a:pt x="278" y="103"/>
                  </a:cubicBezTo>
                  <a:cubicBezTo>
                    <a:pt x="279" y="103"/>
                    <a:pt x="279" y="104"/>
                    <a:pt x="280" y="105"/>
                  </a:cubicBezTo>
                  <a:close/>
                  <a:moveTo>
                    <a:pt x="130" y="106"/>
                  </a:moveTo>
                  <a:cubicBezTo>
                    <a:pt x="140" y="104"/>
                    <a:pt x="149" y="111"/>
                    <a:pt x="158" y="108"/>
                  </a:cubicBezTo>
                  <a:cubicBezTo>
                    <a:pt x="149" y="106"/>
                    <a:pt x="138" y="103"/>
                    <a:pt x="130" y="106"/>
                  </a:cubicBezTo>
                  <a:close/>
                  <a:moveTo>
                    <a:pt x="283" y="108"/>
                  </a:moveTo>
                  <a:cubicBezTo>
                    <a:pt x="282" y="107"/>
                    <a:pt x="281" y="106"/>
                    <a:pt x="281" y="105"/>
                  </a:cubicBezTo>
                  <a:cubicBezTo>
                    <a:pt x="281" y="106"/>
                    <a:pt x="282" y="107"/>
                    <a:pt x="283" y="108"/>
                  </a:cubicBezTo>
                  <a:close/>
                  <a:moveTo>
                    <a:pt x="47" y="112"/>
                  </a:moveTo>
                  <a:cubicBezTo>
                    <a:pt x="48" y="112"/>
                    <a:pt x="47" y="111"/>
                    <a:pt x="48" y="112"/>
                  </a:cubicBezTo>
                  <a:cubicBezTo>
                    <a:pt x="49" y="110"/>
                    <a:pt x="50" y="108"/>
                    <a:pt x="50" y="106"/>
                  </a:cubicBezTo>
                  <a:cubicBezTo>
                    <a:pt x="49" y="108"/>
                    <a:pt x="48" y="110"/>
                    <a:pt x="47" y="112"/>
                  </a:cubicBezTo>
                  <a:close/>
                  <a:moveTo>
                    <a:pt x="115" y="108"/>
                  </a:moveTo>
                  <a:cubicBezTo>
                    <a:pt x="117" y="108"/>
                    <a:pt x="116" y="106"/>
                    <a:pt x="115" y="106"/>
                  </a:cubicBezTo>
                  <a:cubicBezTo>
                    <a:pt x="115" y="107"/>
                    <a:pt x="115" y="107"/>
                    <a:pt x="115" y="108"/>
                  </a:cubicBezTo>
                  <a:close/>
                  <a:moveTo>
                    <a:pt x="116" y="107"/>
                  </a:moveTo>
                  <a:cubicBezTo>
                    <a:pt x="118" y="108"/>
                    <a:pt x="119" y="107"/>
                    <a:pt x="119" y="106"/>
                  </a:cubicBezTo>
                  <a:cubicBezTo>
                    <a:pt x="118" y="106"/>
                    <a:pt x="117" y="106"/>
                    <a:pt x="116" y="107"/>
                  </a:cubicBezTo>
                  <a:close/>
                  <a:moveTo>
                    <a:pt x="231" y="109"/>
                  </a:moveTo>
                  <a:cubicBezTo>
                    <a:pt x="231" y="108"/>
                    <a:pt x="230" y="106"/>
                    <a:pt x="229" y="106"/>
                  </a:cubicBezTo>
                  <a:cubicBezTo>
                    <a:pt x="230" y="107"/>
                    <a:pt x="230" y="109"/>
                    <a:pt x="231" y="109"/>
                  </a:cubicBezTo>
                  <a:close/>
                  <a:moveTo>
                    <a:pt x="179" y="108"/>
                  </a:moveTo>
                  <a:cubicBezTo>
                    <a:pt x="179" y="107"/>
                    <a:pt x="176" y="107"/>
                    <a:pt x="175" y="107"/>
                  </a:cubicBezTo>
                  <a:cubicBezTo>
                    <a:pt x="176" y="107"/>
                    <a:pt x="177" y="109"/>
                    <a:pt x="179" y="108"/>
                  </a:cubicBezTo>
                  <a:close/>
                  <a:moveTo>
                    <a:pt x="267" y="109"/>
                  </a:moveTo>
                  <a:cubicBezTo>
                    <a:pt x="269" y="109"/>
                    <a:pt x="268" y="110"/>
                    <a:pt x="269" y="110"/>
                  </a:cubicBezTo>
                  <a:cubicBezTo>
                    <a:pt x="270" y="109"/>
                    <a:pt x="268" y="107"/>
                    <a:pt x="267" y="109"/>
                  </a:cubicBezTo>
                  <a:close/>
                  <a:moveTo>
                    <a:pt x="137" y="108"/>
                  </a:moveTo>
                  <a:cubicBezTo>
                    <a:pt x="133" y="108"/>
                    <a:pt x="128" y="107"/>
                    <a:pt x="125" y="109"/>
                  </a:cubicBezTo>
                  <a:cubicBezTo>
                    <a:pt x="124" y="110"/>
                    <a:pt x="123" y="112"/>
                    <a:pt x="122" y="113"/>
                  </a:cubicBezTo>
                  <a:cubicBezTo>
                    <a:pt x="121" y="114"/>
                    <a:pt x="119" y="115"/>
                    <a:pt x="119" y="117"/>
                  </a:cubicBezTo>
                  <a:cubicBezTo>
                    <a:pt x="129" y="114"/>
                    <a:pt x="141" y="117"/>
                    <a:pt x="148" y="110"/>
                  </a:cubicBezTo>
                  <a:cubicBezTo>
                    <a:pt x="146" y="110"/>
                    <a:pt x="141" y="109"/>
                    <a:pt x="137" y="108"/>
                  </a:cubicBezTo>
                  <a:close/>
                  <a:moveTo>
                    <a:pt x="42" y="111"/>
                  </a:moveTo>
                  <a:cubicBezTo>
                    <a:pt x="42" y="110"/>
                    <a:pt x="43" y="109"/>
                    <a:pt x="42" y="109"/>
                  </a:cubicBezTo>
                  <a:cubicBezTo>
                    <a:pt x="42" y="109"/>
                    <a:pt x="41" y="110"/>
                    <a:pt x="42" y="111"/>
                  </a:cubicBezTo>
                  <a:close/>
                  <a:moveTo>
                    <a:pt x="284" y="110"/>
                  </a:moveTo>
                  <a:cubicBezTo>
                    <a:pt x="284" y="110"/>
                    <a:pt x="284" y="109"/>
                    <a:pt x="283" y="109"/>
                  </a:cubicBezTo>
                  <a:cubicBezTo>
                    <a:pt x="283" y="110"/>
                    <a:pt x="284" y="110"/>
                    <a:pt x="284" y="110"/>
                  </a:cubicBezTo>
                  <a:close/>
                  <a:moveTo>
                    <a:pt x="297" y="119"/>
                  </a:moveTo>
                  <a:cubicBezTo>
                    <a:pt x="299" y="119"/>
                    <a:pt x="299" y="121"/>
                    <a:pt x="299" y="122"/>
                  </a:cubicBezTo>
                  <a:cubicBezTo>
                    <a:pt x="300" y="122"/>
                    <a:pt x="300" y="124"/>
                    <a:pt x="301" y="125"/>
                  </a:cubicBezTo>
                  <a:cubicBezTo>
                    <a:pt x="302" y="128"/>
                    <a:pt x="304" y="131"/>
                    <a:pt x="305" y="132"/>
                  </a:cubicBezTo>
                  <a:cubicBezTo>
                    <a:pt x="303" y="123"/>
                    <a:pt x="299" y="115"/>
                    <a:pt x="293" y="109"/>
                  </a:cubicBezTo>
                  <a:cubicBezTo>
                    <a:pt x="294" y="113"/>
                    <a:pt x="297" y="115"/>
                    <a:pt x="297" y="119"/>
                  </a:cubicBezTo>
                  <a:close/>
                  <a:moveTo>
                    <a:pt x="12" y="157"/>
                  </a:moveTo>
                  <a:cubicBezTo>
                    <a:pt x="14" y="154"/>
                    <a:pt x="16" y="148"/>
                    <a:pt x="19" y="146"/>
                  </a:cubicBezTo>
                  <a:cubicBezTo>
                    <a:pt x="20" y="134"/>
                    <a:pt x="25" y="120"/>
                    <a:pt x="28" y="110"/>
                  </a:cubicBezTo>
                  <a:cubicBezTo>
                    <a:pt x="20" y="123"/>
                    <a:pt x="13" y="139"/>
                    <a:pt x="12" y="157"/>
                  </a:cubicBezTo>
                  <a:close/>
                  <a:moveTo>
                    <a:pt x="264" y="143"/>
                  </a:moveTo>
                  <a:cubicBezTo>
                    <a:pt x="263" y="137"/>
                    <a:pt x="261" y="133"/>
                    <a:pt x="258" y="128"/>
                  </a:cubicBezTo>
                  <a:cubicBezTo>
                    <a:pt x="256" y="125"/>
                    <a:pt x="254" y="122"/>
                    <a:pt x="252" y="119"/>
                  </a:cubicBezTo>
                  <a:cubicBezTo>
                    <a:pt x="253" y="119"/>
                    <a:pt x="251" y="118"/>
                    <a:pt x="251" y="116"/>
                  </a:cubicBezTo>
                  <a:cubicBezTo>
                    <a:pt x="249" y="115"/>
                    <a:pt x="248" y="111"/>
                    <a:pt x="246" y="110"/>
                  </a:cubicBezTo>
                  <a:cubicBezTo>
                    <a:pt x="253" y="120"/>
                    <a:pt x="256" y="134"/>
                    <a:pt x="264" y="143"/>
                  </a:cubicBezTo>
                  <a:close/>
                  <a:moveTo>
                    <a:pt x="160" y="111"/>
                  </a:moveTo>
                  <a:cubicBezTo>
                    <a:pt x="160" y="112"/>
                    <a:pt x="162" y="111"/>
                    <a:pt x="162" y="110"/>
                  </a:cubicBezTo>
                  <a:cubicBezTo>
                    <a:pt x="161" y="110"/>
                    <a:pt x="161" y="111"/>
                    <a:pt x="160" y="111"/>
                  </a:cubicBezTo>
                  <a:close/>
                  <a:moveTo>
                    <a:pt x="192" y="112"/>
                  </a:moveTo>
                  <a:cubicBezTo>
                    <a:pt x="191" y="112"/>
                    <a:pt x="189" y="111"/>
                    <a:pt x="188" y="111"/>
                  </a:cubicBezTo>
                  <a:cubicBezTo>
                    <a:pt x="190" y="111"/>
                    <a:pt x="191" y="113"/>
                    <a:pt x="192" y="112"/>
                  </a:cubicBezTo>
                  <a:close/>
                  <a:moveTo>
                    <a:pt x="114" y="115"/>
                  </a:moveTo>
                  <a:cubicBezTo>
                    <a:pt x="115" y="114"/>
                    <a:pt x="117" y="113"/>
                    <a:pt x="117" y="111"/>
                  </a:cubicBezTo>
                  <a:cubicBezTo>
                    <a:pt x="116" y="112"/>
                    <a:pt x="113" y="113"/>
                    <a:pt x="114" y="115"/>
                  </a:cubicBezTo>
                  <a:close/>
                  <a:moveTo>
                    <a:pt x="165" y="113"/>
                  </a:moveTo>
                  <a:cubicBezTo>
                    <a:pt x="169" y="117"/>
                    <a:pt x="178" y="114"/>
                    <a:pt x="184" y="117"/>
                  </a:cubicBezTo>
                  <a:cubicBezTo>
                    <a:pt x="179" y="113"/>
                    <a:pt x="172" y="110"/>
                    <a:pt x="165" y="113"/>
                  </a:cubicBezTo>
                  <a:close/>
                  <a:moveTo>
                    <a:pt x="97" y="115"/>
                  </a:moveTo>
                  <a:cubicBezTo>
                    <a:pt x="98" y="114"/>
                    <a:pt x="100" y="114"/>
                    <a:pt x="101" y="112"/>
                  </a:cubicBezTo>
                  <a:cubicBezTo>
                    <a:pt x="98" y="112"/>
                    <a:pt x="97" y="113"/>
                    <a:pt x="97" y="115"/>
                  </a:cubicBezTo>
                  <a:close/>
                  <a:moveTo>
                    <a:pt x="145" y="116"/>
                  </a:moveTo>
                  <a:cubicBezTo>
                    <a:pt x="149" y="116"/>
                    <a:pt x="153" y="114"/>
                    <a:pt x="155" y="112"/>
                  </a:cubicBezTo>
                  <a:cubicBezTo>
                    <a:pt x="152" y="112"/>
                    <a:pt x="148" y="114"/>
                    <a:pt x="145" y="116"/>
                  </a:cubicBezTo>
                  <a:close/>
                  <a:moveTo>
                    <a:pt x="207" y="117"/>
                  </a:moveTo>
                  <a:cubicBezTo>
                    <a:pt x="205" y="115"/>
                    <a:pt x="201" y="112"/>
                    <a:pt x="198" y="113"/>
                  </a:cubicBezTo>
                  <a:cubicBezTo>
                    <a:pt x="202" y="113"/>
                    <a:pt x="204" y="117"/>
                    <a:pt x="207" y="117"/>
                  </a:cubicBezTo>
                  <a:close/>
                  <a:moveTo>
                    <a:pt x="158" y="115"/>
                  </a:moveTo>
                  <a:cubicBezTo>
                    <a:pt x="159" y="116"/>
                    <a:pt x="161" y="115"/>
                    <a:pt x="162" y="115"/>
                  </a:cubicBezTo>
                  <a:cubicBezTo>
                    <a:pt x="162" y="114"/>
                    <a:pt x="159" y="114"/>
                    <a:pt x="158" y="115"/>
                  </a:cubicBezTo>
                  <a:close/>
                  <a:moveTo>
                    <a:pt x="201" y="121"/>
                  </a:moveTo>
                  <a:cubicBezTo>
                    <a:pt x="197" y="119"/>
                    <a:pt x="193" y="117"/>
                    <a:pt x="189" y="114"/>
                  </a:cubicBezTo>
                  <a:cubicBezTo>
                    <a:pt x="192" y="117"/>
                    <a:pt x="196" y="121"/>
                    <a:pt x="201" y="121"/>
                  </a:cubicBezTo>
                  <a:close/>
                  <a:moveTo>
                    <a:pt x="108" y="121"/>
                  </a:moveTo>
                  <a:cubicBezTo>
                    <a:pt x="110" y="120"/>
                    <a:pt x="111" y="116"/>
                    <a:pt x="111" y="115"/>
                  </a:cubicBezTo>
                  <a:cubicBezTo>
                    <a:pt x="110" y="117"/>
                    <a:pt x="108" y="119"/>
                    <a:pt x="108" y="121"/>
                  </a:cubicBezTo>
                  <a:close/>
                  <a:moveTo>
                    <a:pt x="155" y="116"/>
                  </a:moveTo>
                  <a:cubicBezTo>
                    <a:pt x="156" y="116"/>
                    <a:pt x="158" y="116"/>
                    <a:pt x="158" y="115"/>
                  </a:cubicBezTo>
                  <a:cubicBezTo>
                    <a:pt x="158" y="115"/>
                    <a:pt x="156" y="115"/>
                    <a:pt x="155" y="116"/>
                  </a:cubicBezTo>
                  <a:close/>
                  <a:moveTo>
                    <a:pt x="200" y="117"/>
                  </a:moveTo>
                  <a:cubicBezTo>
                    <a:pt x="199" y="116"/>
                    <a:pt x="198" y="115"/>
                    <a:pt x="197" y="115"/>
                  </a:cubicBezTo>
                  <a:cubicBezTo>
                    <a:pt x="198" y="116"/>
                    <a:pt x="198" y="117"/>
                    <a:pt x="200" y="117"/>
                  </a:cubicBezTo>
                  <a:close/>
                  <a:moveTo>
                    <a:pt x="53" y="122"/>
                  </a:moveTo>
                  <a:cubicBezTo>
                    <a:pt x="54" y="121"/>
                    <a:pt x="57" y="118"/>
                    <a:pt x="56" y="116"/>
                  </a:cubicBezTo>
                  <a:cubicBezTo>
                    <a:pt x="55" y="118"/>
                    <a:pt x="53" y="120"/>
                    <a:pt x="53" y="122"/>
                  </a:cubicBezTo>
                  <a:close/>
                  <a:moveTo>
                    <a:pt x="81" y="121"/>
                  </a:moveTo>
                  <a:cubicBezTo>
                    <a:pt x="82" y="120"/>
                    <a:pt x="85" y="117"/>
                    <a:pt x="83" y="116"/>
                  </a:cubicBezTo>
                  <a:cubicBezTo>
                    <a:pt x="83" y="118"/>
                    <a:pt x="81" y="119"/>
                    <a:pt x="81" y="121"/>
                  </a:cubicBezTo>
                  <a:close/>
                  <a:moveTo>
                    <a:pt x="211" y="118"/>
                  </a:moveTo>
                  <a:cubicBezTo>
                    <a:pt x="211" y="117"/>
                    <a:pt x="210" y="116"/>
                    <a:pt x="209" y="116"/>
                  </a:cubicBezTo>
                  <a:cubicBezTo>
                    <a:pt x="210" y="116"/>
                    <a:pt x="210" y="118"/>
                    <a:pt x="211" y="118"/>
                  </a:cubicBezTo>
                  <a:close/>
                  <a:moveTo>
                    <a:pt x="94" y="119"/>
                  </a:moveTo>
                  <a:cubicBezTo>
                    <a:pt x="93" y="123"/>
                    <a:pt x="90" y="126"/>
                    <a:pt x="90" y="129"/>
                  </a:cubicBezTo>
                  <a:cubicBezTo>
                    <a:pt x="92" y="125"/>
                    <a:pt x="96" y="121"/>
                    <a:pt x="98" y="117"/>
                  </a:cubicBezTo>
                  <a:cubicBezTo>
                    <a:pt x="97" y="118"/>
                    <a:pt x="96" y="118"/>
                    <a:pt x="94" y="119"/>
                  </a:cubicBezTo>
                  <a:close/>
                  <a:moveTo>
                    <a:pt x="32" y="134"/>
                  </a:moveTo>
                  <a:cubicBezTo>
                    <a:pt x="35" y="129"/>
                    <a:pt x="37" y="123"/>
                    <a:pt x="41" y="118"/>
                  </a:cubicBezTo>
                  <a:cubicBezTo>
                    <a:pt x="41" y="118"/>
                    <a:pt x="41" y="117"/>
                    <a:pt x="40" y="117"/>
                  </a:cubicBezTo>
                  <a:cubicBezTo>
                    <a:pt x="36" y="122"/>
                    <a:pt x="33" y="127"/>
                    <a:pt x="32" y="134"/>
                  </a:cubicBezTo>
                  <a:close/>
                  <a:moveTo>
                    <a:pt x="117" y="120"/>
                  </a:moveTo>
                  <a:cubicBezTo>
                    <a:pt x="116" y="123"/>
                    <a:pt x="113" y="125"/>
                    <a:pt x="113" y="128"/>
                  </a:cubicBezTo>
                  <a:cubicBezTo>
                    <a:pt x="116" y="127"/>
                    <a:pt x="120" y="127"/>
                    <a:pt x="124" y="126"/>
                  </a:cubicBezTo>
                  <a:cubicBezTo>
                    <a:pt x="127" y="122"/>
                    <a:pt x="132" y="121"/>
                    <a:pt x="135" y="117"/>
                  </a:cubicBezTo>
                  <a:cubicBezTo>
                    <a:pt x="128" y="117"/>
                    <a:pt x="123" y="118"/>
                    <a:pt x="117" y="120"/>
                  </a:cubicBezTo>
                  <a:close/>
                  <a:moveTo>
                    <a:pt x="135" y="121"/>
                  </a:moveTo>
                  <a:cubicBezTo>
                    <a:pt x="138" y="120"/>
                    <a:pt x="140" y="119"/>
                    <a:pt x="144" y="118"/>
                  </a:cubicBezTo>
                  <a:cubicBezTo>
                    <a:pt x="140" y="117"/>
                    <a:pt x="136" y="120"/>
                    <a:pt x="135" y="121"/>
                  </a:cubicBezTo>
                  <a:close/>
                  <a:moveTo>
                    <a:pt x="244" y="129"/>
                  </a:moveTo>
                  <a:cubicBezTo>
                    <a:pt x="243" y="126"/>
                    <a:pt x="242" y="124"/>
                    <a:pt x="240" y="123"/>
                  </a:cubicBezTo>
                  <a:cubicBezTo>
                    <a:pt x="240" y="121"/>
                    <a:pt x="237" y="119"/>
                    <a:pt x="236" y="118"/>
                  </a:cubicBezTo>
                  <a:cubicBezTo>
                    <a:pt x="238" y="122"/>
                    <a:pt x="241" y="127"/>
                    <a:pt x="244" y="129"/>
                  </a:cubicBezTo>
                  <a:close/>
                  <a:moveTo>
                    <a:pt x="164" y="118"/>
                  </a:moveTo>
                  <a:cubicBezTo>
                    <a:pt x="164" y="118"/>
                    <a:pt x="164" y="118"/>
                    <a:pt x="163" y="118"/>
                  </a:cubicBezTo>
                  <a:cubicBezTo>
                    <a:pt x="164" y="119"/>
                    <a:pt x="168" y="118"/>
                    <a:pt x="164" y="118"/>
                  </a:cubicBezTo>
                  <a:close/>
                  <a:moveTo>
                    <a:pt x="99" y="128"/>
                  </a:moveTo>
                  <a:cubicBezTo>
                    <a:pt x="102" y="125"/>
                    <a:pt x="106" y="123"/>
                    <a:pt x="106" y="118"/>
                  </a:cubicBezTo>
                  <a:cubicBezTo>
                    <a:pt x="103" y="120"/>
                    <a:pt x="98" y="123"/>
                    <a:pt x="99" y="128"/>
                  </a:cubicBezTo>
                  <a:close/>
                  <a:moveTo>
                    <a:pt x="139" y="123"/>
                  </a:moveTo>
                  <a:cubicBezTo>
                    <a:pt x="146" y="125"/>
                    <a:pt x="153" y="122"/>
                    <a:pt x="158" y="120"/>
                  </a:cubicBezTo>
                  <a:cubicBezTo>
                    <a:pt x="152" y="118"/>
                    <a:pt x="143" y="120"/>
                    <a:pt x="139" y="123"/>
                  </a:cubicBezTo>
                  <a:close/>
                  <a:moveTo>
                    <a:pt x="220" y="128"/>
                  </a:moveTo>
                  <a:cubicBezTo>
                    <a:pt x="218" y="126"/>
                    <a:pt x="216" y="121"/>
                    <a:pt x="212" y="120"/>
                  </a:cubicBezTo>
                  <a:cubicBezTo>
                    <a:pt x="215" y="122"/>
                    <a:pt x="217" y="126"/>
                    <a:pt x="220" y="128"/>
                  </a:cubicBezTo>
                  <a:close/>
                  <a:moveTo>
                    <a:pt x="222" y="127"/>
                  </a:moveTo>
                  <a:cubicBezTo>
                    <a:pt x="224" y="127"/>
                    <a:pt x="224" y="131"/>
                    <a:pt x="226" y="130"/>
                  </a:cubicBezTo>
                  <a:cubicBezTo>
                    <a:pt x="223" y="127"/>
                    <a:pt x="221" y="122"/>
                    <a:pt x="217" y="119"/>
                  </a:cubicBezTo>
                  <a:cubicBezTo>
                    <a:pt x="218" y="122"/>
                    <a:pt x="221" y="124"/>
                    <a:pt x="222" y="127"/>
                  </a:cubicBezTo>
                  <a:close/>
                  <a:moveTo>
                    <a:pt x="43" y="124"/>
                  </a:moveTo>
                  <a:cubicBezTo>
                    <a:pt x="42" y="123"/>
                    <a:pt x="45" y="122"/>
                    <a:pt x="44" y="121"/>
                  </a:cubicBezTo>
                  <a:cubicBezTo>
                    <a:pt x="43" y="122"/>
                    <a:pt x="42" y="123"/>
                    <a:pt x="43" y="124"/>
                  </a:cubicBezTo>
                  <a:close/>
                  <a:moveTo>
                    <a:pt x="235" y="123"/>
                  </a:moveTo>
                  <a:cubicBezTo>
                    <a:pt x="235" y="123"/>
                    <a:pt x="234" y="121"/>
                    <a:pt x="233" y="122"/>
                  </a:cubicBezTo>
                  <a:cubicBezTo>
                    <a:pt x="234" y="122"/>
                    <a:pt x="234" y="124"/>
                    <a:pt x="235" y="123"/>
                  </a:cubicBezTo>
                  <a:close/>
                  <a:moveTo>
                    <a:pt x="154" y="124"/>
                  </a:moveTo>
                  <a:cubicBezTo>
                    <a:pt x="158" y="126"/>
                    <a:pt x="163" y="123"/>
                    <a:pt x="167" y="122"/>
                  </a:cubicBezTo>
                  <a:cubicBezTo>
                    <a:pt x="163" y="122"/>
                    <a:pt x="158" y="123"/>
                    <a:pt x="154" y="124"/>
                  </a:cubicBezTo>
                  <a:close/>
                  <a:moveTo>
                    <a:pt x="111" y="124"/>
                  </a:moveTo>
                  <a:cubicBezTo>
                    <a:pt x="111" y="124"/>
                    <a:pt x="111" y="124"/>
                    <a:pt x="111" y="123"/>
                  </a:cubicBezTo>
                  <a:cubicBezTo>
                    <a:pt x="111" y="123"/>
                    <a:pt x="110" y="122"/>
                    <a:pt x="110" y="123"/>
                  </a:cubicBezTo>
                  <a:cubicBezTo>
                    <a:pt x="111" y="123"/>
                    <a:pt x="110" y="124"/>
                    <a:pt x="111" y="124"/>
                  </a:cubicBezTo>
                  <a:close/>
                  <a:moveTo>
                    <a:pt x="67" y="137"/>
                  </a:moveTo>
                  <a:cubicBezTo>
                    <a:pt x="69" y="132"/>
                    <a:pt x="69" y="129"/>
                    <a:pt x="71" y="123"/>
                  </a:cubicBezTo>
                  <a:cubicBezTo>
                    <a:pt x="71" y="123"/>
                    <a:pt x="71" y="123"/>
                    <a:pt x="70" y="123"/>
                  </a:cubicBezTo>
                  <a:cubicBezTo>
                    <a:pt x="68" y="127"/>
                    <a:pt x="67" y="133"/>
                    <a:pt x="67" y="137"/>
                  </a:cubicBezTo>
                  <a:close/>
                  <a:moveTo>
                    <a:pt x="200" y="127"/>
                  </a:moveTo>
                  <a:cubicBezTo>
                    <a:pt x="198" y="124"/>
                    <a:pt x="195" y="123"/>
                    <a:pt x="191" y="123"/>
                  </a:cubicBezTo>
                  <a:cubicBezTo>
                    <a:pt x="193" y="125"/>
                    <a:pt x="198" y="126"/>
                    <a:pt x="200" y="127"/>
                  </a:cubicBezTo>
                  <a:close/>
                  <a:moveTo>
                    <a:pt x="106" y="125"/>
                  </a:moveTo>
                  <a:cubicBezTo>
                    <a:pt x="107" y="126"/>
                    <a:pt x="106" y="126"/>
                    <a:pt x="106" y="127"/>
                  </a:cubicBezTo>
                  <a:cubicBezTo>
                    <a:pt x="106" y="127"/>
                    <a:pt x="107" y="128"/>
                    <a:pt x="107" y="128"/>
                  </a:cubicBezTo>
                  <a:cubicBezTo>
                    <a:pt x="107" y="126"/>
                    <a:pt x="108" y="125"/>
                    <a:pt x="108" y="124"/>
                  </a:cubicBezTo>
                  <a:cubicBezTo>
                    <a:pt x="108" y="126"/>
                    <a:pt x="107" y="124"/>
                    <a:pt x="106" y="125"/>
                  </a:cubicBezTo>
                  <a:close/>
                  <a:moveTo>
                    <a:pt x="51" y="130"/>
                  </a:moveTo>
                  <a:cubicBezTo>
                    <a:pt x="52" y="129"/>
                    <a:pt x="54" y="127"/>
                    <a:pt x="54" y="125"/>
                  </a:cubicBezTo>
                  <a:cubicBezTo>
                    <a:pt x="52" y="126"/>
                    <a:pt x="51" y="129"/>
                    <a:pt x="51" y="130"/>
                  </a:cubicBezTo>
                  <a:close/>
                  <a:moveTo>
                    <a:pt x="75" y="132"/>
                  </a:moveTo>
                  <a:cubicBezTo>
                    <a:pt x="74" y="137"/>
                    <a:pt x="70" y="140"/>
                    <a:pt x="72" y="146"/>
                  </a:cubicBezTo>
                  <a:cubicBezTo>
                    <a:pt x="75" y="143"/>
                    <a:pt x="76" y="136"/>
                    <a:pt x="79" y="133"/>
                  </a:cubicBezTo>
                  <a:cubicBezTo>
                    <a:pt x="78" y="130"/>
                    <a:pt x="81" y="127"/>
                    <a:pt x="80" y="125"/>
                  </a:cubicBezTo>
                  <a:cubicBezTo>
                    <a:pt x="78" y="127"/>
                    <a:pt x="77" y="131"/>
                    <a:pt x="75" y="132"/>
                  </a:cubicBezTo>
                  <a:close/>
                  <a:moveTo>
                    <a:pt x="175" y="125"/>
                  </a:moveTo>
                  <a:cubicBezTo>
                    <a:pt x="173" y="126"/>
                    <a:pt x="170" y="127"/>
                    <a:pt x="166" y="127"/>
                  </a:cubicBezTo>
                  <a:cubicBezTo>
                    <a:pt x="172" y="128"/>
                    <a:pt x="181" y="130"/>
                    <a:pt x="188" y="132"/>
                  </a:cubicBezTo>
                  <a:cubicBezTo>
                    <a:pt x="188" y="132"/>
                    <a:pt x="189" y="134"/>
                    <a:pt x="190" y="132"/>
                  </a:cubicBezTo>
                  <a:cubicBezTo>
                    <a:pt x="186" y="129"/>
                    <a:pt x="181" y="126"/>
                    <a:pt x="175" y="125"/>
                  </a:cubicBezTo>
                  <a:close/>
                  <a:moveTo>
                    <a:pt x="143" y="126"/>
                  </a:moveTo>
                  <a:cubicBezTo>
                    <a:pt x="140" y="125"/>
                    <a:pt x="138" y="126"/>
                    <a:pt x="136" y="126"/>
                  </a:cubicBezTo>
                  <a:cubicBezTo>
                    <a:pt x="137" y="127"/>
                    <a:pt x="141" y="127"/>
                    <a:pt x="143" y="126"/>
                  </a:cubicBezTo>
                  <a:close/>
                  <a:moveTo>
                    <a:pt x="310" y="142"/>
                  </a:moveTo>
                  <a:cubicBezTo>
                    <a:pt x="311" y="145"/>
                    <a:pt x="313" y="147"/>
                    <a:pt x="314" y="150"/>
                  </a:cubicBezTo>
                  <a:cubicBezTo>
                    <a:pt x="317" y="160"/>
                    <a:pt x="316" y="171"/>
                    <a:pt x="320" y="180"/>
                  </a:cubicBezTo>
                  <a:cubicBezTo>
                    <a:pt x="322" y="159"/>
                    <a:pt x="314" y="142"/>
                    <a:pt x="307" y="126"/>
                  </a:cubicBezTo>
                  <a:cubicBezTo>
                    <a:pt x="306" y="126"/>
                    <a:pt x="306" y="126"/>
                    <a:pt x="306" y="126"/>
                  </a:cubicBezTo>
                  <a:cubicBezTo>
                    <a:pt x="308" y="131"/>
                    <a:pt x="308" y="136"/>
                    <a:pt x="310" y="142"/>
                  </a:cubicBezTo>
                  <a:close/>
                  <a:moveTo>
                    <a:pt x="146" y="128"/>
                  </a:moveTo>
                  <a:cubicBezTo>
                    <a:pt x="148" y="129"/>
                    <a:pt x="150" y="127"/>
                    <a:pt x="152" y="126"/>
                  </a:cubicBezTo>
                  <a:cubicBezTo>
                    <a:pt x="149" y="126"/>
                    <a:pt x="147" y="126"/>
                    <a:pt x="146" y="128"/>
                  </a:cubicBezTo>
                  <a:close/>
                  <a:moveTo>
                    <a:pt x="234" y="136"/>
                  </a:moveTo>
                  <a:cubicBezTo>
                    <a:pt x="231" y="133"/>
                    <a:pt x="229" y="129"/>
                    <a:pt x="226" y="126"/>
                  </a:cubicBezTo>
                  <a:cubicBezTo>
                    <a:pt x="228" y="129"/>
                    <a:pt x="230" y="135"/>
                    <a:pt x="234" y="136"/>
                  </a:cubicBezTo>
                  <a:close/>
                  <a:moveTo>
                    <a:pt x="272" y="128"/>
                  </a:moveTo>
                  <a:cubicBezTo>
                    <a:pt x="272" y="127"/>
                    <a:pt x="271" y="126"/>
                    <a:pt x="271" y="126"/>
                  </a:cubicBezTo>
                  <a:cubicBezTo>
                    <a:pt x="271" y="127"/>
                    <a:pt x="271" y="128"/>
                    <a:pt x="272" y="128"/>
                  </a:cubicBezTo>
                  <a:close/>
                  <a:moveTo>
                    <a:pt x="213" y="133"/>
                  </a:moveTo>
                  <a:cubicBezTo>
                    <a:pt x="214" y="134"/>
                    <a:pt x="214" y="135"/>
                    <a:pt x="215" y="134"/>
                  </a:cubicBezTo>
                  <a:cubicBezTo>
                    <a:pt x="211" y="132"/>
                    <a:pt x="208" y="129"/>
                    <a:pt x="203" y="127"/>
                  </a:cubicBezTo>
                  <a:cubicBezTo>
                    <a:pt x="205" y="130"/>
                    <a:pt x="210" y="132"/>
                    <a:pt x="213" y="133"/>
                  </a:cubicBezTo>
                  <a:close/>
                  <a:moveTo>
                    <a:pt x="335" y="158"/>
                  </a:moveTo>
                  <a:cubicBezTo>
                    <a:pt x="335" y="157"/>
                    <a:pt x="335" y="158"/>
                    <a:pt x="335" y="158"/>
                  </a:cubicBezTo>
                  <a:cubicBezTo>
                    <a:pt x="335" y="158"/>
                    <a:pt x="335" y="158"/>
                    <a:pt x="335" y="159"/>
                  </a:cubicBezTo>
                  <a:cubicBezTo>
                    <a:pt x="335" y="159"/>
                    <a:pt x="336" y="159"/>
                    <a:pt x="336" y="160"/>
                  </a:cubicBezTo>
                  <a:cubicBezTo>
                    <a:pt x="339" y="168"/>
                    <a:pt x="342" y="177"/>
                    <a:pt x="343" y="187"/>
                  </a:cubicBezTo>
                  <a:cubicBezTo>
                    <a:pt x="343" y="194"/>
                    <a:pt x="342" y="199"/>
                    <a:pt x="344" y="205"/>
                  </a:cubicBezTo>
                  <a:cubicBezTo>
                    <a:pt x="350" y="196"/>
                    <a:pt x="349" y="188"/>
                    <a:pt x="347" y="178"/>
                  </a:cubicBezTo>
                  <a:cubicBezTo>
                    <a:pt x="343" y="160"/>
                    <a:pt x="338" y="141"/>
                    <a:pt x="330" y="127"/>
                  </a:cubicBezTo>
                  <a:cubicBezTo>
                    <a:pt x="332" y="136"/>
                    <a:pt x="336" y="147"/>
                    <a:pt x="335" y="158"/>
                  </a:cubicBezTo>
                  <a:close/>
                  <a:moveTo>
                    <a:pt x="42" y="137"/>
                  </a:moveTo>
                  <a:cubicBezTo>
                    <a:pt x="41" y="138"/>
                    <a:pt x="40" y="140"/>
                    <a:pt x="41" y="142"/>
                  </a:cubicBezTo>
                  <a:cubicBezTo>
                    <a:pt x="43" y="138"/>
                    <a:pt x="43" y="132"/>
                    <a:pt x="44" y="128"/>
                  </a:cubicBezTo>
                  <a:cubicBezTo>
                    <a:pt x="44" y="127"/>
                    <a:pt x="44" y="127"/>
                    <a:pt x="43" y="127"/>
                  </a:cubicBezTo>
                  <a:cubicBezTo>
                    <a:pt x="43" y="131"/>
                    <a:pt x="39" y="134"/>
                    <a:pt x="42" y="137"/>
                  </a:cubicBezTo>
                  <a:close/>
                  <a:moveTo>
                    <a:pt x="205" y="139"/>
                  </a:moveTo>
                  <a:cubicBezTo>
                    <a:pt x="200" y="134"/>
                    <a:pt x="196" y="128"/>
                    <a:pt x="188" y="128"/>
                  </a:cubicBezTo>
                  <a:cubicBezTo>
                    <a:pt x="194" y="130"/>
                    <a:pt x="199" y="135"/>
                    <a:pt x="205" y="139"/>
                  </a:cubicBezTo>
                  <a:close/>
                  <a:moveTo>
                    <a:pt x="35" y="138"/>
                  </a:moveTo>
                  <a:cubicBezTo>
                    <a:pt x="35" y="138"/>
                    <a:pt x="35" y="137"/>
                    <a:pt x="34" y="137"/>
                  </a:cubicBezTo>
                  <a:cubicBezTo>
                    <a:pt x="34" y="140"/>
                    <a:pt x="31" y="144"/>
                    <a:pt x="31" y="147"/>
                  </a:cubicBezTo>
                  <a:cubicBezTo>
                    <a:pt x="34" y="145"/>
                    <a:pt x="36" y="141"/>
                    <a:pt x="37" y="137"/>
                  </a:cubicBezTo>
                  <a:cubicBezTo>
                    <a:pt x="38" y="134"/>
                    <a:pt x="39" y="131"/>
                    <a:pt x="39" y="128"/>
                  </a:cubicBezTo>
                  <a:cubicBezTo>
                    <a:pt x="37" y="131"/>
                    <a:pt x="36" y="135"/>
                    <a:pt x="35" y="138"/>
                  </a:cubicBezTo>
                  <a:close/>
                  <a:moveTo>
                    <a:pt x="126" y="129"/>
                  </a:moveTo>
                  <a:cubicBezTo>
                    <a:pt x="127" y="129"/>
                    <a:pt x="128" y="129"/>
                    <a:pt x="128" y="128"/>
                  </a:cubicBezTo>
                  <a:cubicBezTo>
                    <a:pt x="127" y="128"/>
                    <a:pt x="126" y="129"/>
                    <a:pt x="126" y="129"/>
                  </a:cubicBezTo>
                  <a:close/>
                  <a:moveTo>
                    <a:pt x="130" y="130"/>
                  </a:moveTo>
                  <a:cubicBezTo>
                    <a:pt x="132" y="130"/>
                    <a:pt x="133" y="131"/>
                    <a:pt x="134" y="131"/>
                  </a:cubicBezTo>
                  <a:cubicBezTo>
                    <a:pt x="135" y="131"/>
                    <a:pt x="136" y="130"/>
                    <a:pt x="137" y="129"/>
                  </a:cubicBezTo>
                  <a:cubicBezTo>
                    <a:pt x="134" y="129"/>
                    <a:pt x="131" y="128"/>
                    <a:pt x="130" y="130"/>
                  </a:cubicBezTo>
                  <a:close/>
                  <a:moveTo>
                    <a:pt x="57" y="140"/>
                  </a:moveTo>
                  <a:cubicBezTo>
                    <a:pt x="59" y="137"/>
                    <a:pt x="60" y="132"/>
                    <a:pt x="60" y="129"/>
                  </a:cubicBezTo>
                  <a:cubicBezTo>
                    <a:pt x="59" y="132"/>
                    <a:pt x="56" y="135"/>
                    <a:pt x="57" y="140"/>
                  </a:cubicBezTo>
                  <a:close/>
                  <a:moveTo>
                    <a:pt x="274" y="132"/>
                  </a:moveTo>
                  <a:cubicBezTo>
                    <a:pt x="274" y="130"/>
                    <a:pt x="274" y="129"/>
                    <a:pt x="272" y="129"/>
                  </a:cubicBezTo>
                  <a:cubicBezTo>
                    <a:pt x="273" y="130"/>
                    <a:pt x="273" y="131"/>
                    <a:pt x="274" y="132"/>
                  </a:cubicBezTo>
                  <a:close/>
                  <a:moveTo>
                    <a:pt x="326" y="158"/>
                  </a:moveTo>
                  <a:cubicBezTo>
                    <a:pt x="327" y="163"/>
                    <a:pt x="329" y="169"/>
                    <a:pt x="331" y="175"/>
                  </a:cubicBezTo>
                  <a:cubicBezTo>
                    <a:pt x="331" y="155"/>
                    <a:pt x="322" y="143"/>
                    <a:pt x="315" y="129"/>
                  </a:cubicBezTo>
                  <a:cubicBezTo>
                    <a:pt x="315" y="129"/>
                    <a:pt x="314" y="129"/>
                    <a:pt x="314" y="130"/>
                  </a:cubicBezTo>
                  <a:cubicBezTo>
                    <a:pt x="319" y="139"/>
                    <a:pt x="322" y="149"/>
                    <a:pt x="326" y="158"/>
                  </a:cubicBezTo>
                  <a:close/>
                  <a:moveTo>
                    <a:pt x="140" y="131"/>
                  </a:moveTo>
                  <a:cubicBezTo>
                    <a:pt x="142" y="132"/>
                    <a:pt x="143" y="131"/>
                    <a:pt x="144" y="130"/>
                  </a:cubicBezTo>
                  <a:cubicBezTo>
                    <a:pt x="142" y="129"/>
                    <a:pt x="140" y="130"/>
                    <a:pt x="140" y="131"/>
                  </a:cubicBezTo>
                  <a:close/>
                  <a:moveTo>
                    <a:pt x="107" y="137"/>
                  </a:moveTo>
                  <a:cubicBezTo>
                    <a:pt x="108" y="138"/>
                    <a:pt x="106" y="140"/>
                    <a:pt x="107" y="141"/>
                  </a:cubicBezTo>
                  <a:cubicBezTo>
                    <a:pt x="110" y="137"/>
                    <a:pt x="114" y="134"/>
                    <a:pt x="118" y="130"/>
                  </a:cubicBezTo>
                  <a:cubicBezTo>
                    <a:pt x="115" y="130"/>
                    <a:pt x="113" y="130"/>
                    <a:pt x="110" y="131"/>
                  </a:cubicBezTo>
                  <a:cubicBezTo>
                    <a:pt x="111" y="134"/>
                    <a:pt x="108" y="135"/>
                    <a:pt x="108" y="136"/>
                  </a:cubicBezTo>
                  <a:cubicBezTo>
                    <a:pt x="108" y="136"/>
                    <a:pt x="108" y="136"/>
                    <a:pt x="109" y="135"/>
                  </a:cubicBezTo>
                  <a:cubicBezTo>
                    <a:pt x="108" y="136"/>
                    <a:pt x="109" y="137"/>
                    <a:pt x="107" y="137"/>
                  </a:cubicBezTo>
                  <a:close/>
                  <a:moveTo>
                    <a:pt x="266" y="139"/>
                  </a:moveTo>
                  <a:cubicBezTo>
                    <a:pt x="265" y="135"/>
                    <a:pt x="264" y="131"/>
                    <a:pt x="262" y="130"/>
                  </a:cubicBezTo>
                  <a:cubicBezTo>
                    <a:pt x="264" y="133"/>
                    <a:pt x="265" y="136"/>
                    <a:pt x="266" y="139"/>
                  </a:cubicBezTo>
                  <a:close/>
                  <a:moveTo>
                    <a:pt x="116" y="136"/>
                  </a:moveTo>
                  <a:cubicBezTo>
                    <a:pt x="119" y="136"/>
                    <a:pt x="120" y="135"/>
                    <a:pt x="123" y="135"/>
                  </a:cubicBezTo>
                  <a:cubicBezTo>
                    <a:pt x="123" y="134"/>
                    <a:pt x="125" y="133"/>
                    <a:pt x="125" y="131"/>
                  </a:cubicBezTo>
                  <a:cubicBezTo>
                    <a:pt x="120" y="130"/>
                    <a:pt x="119" y="134"/>
                    <a:pt x="116" y="136"/>
                  </a:cubicBezTo>
                  <a:close/>
                  <a:moveTo>
                    <a:pt x="164" y="132"/>
                  </a:moveTo>
                  <a:cubicBezTo>
                    <a:pt x="170" y="133"/>
                    <a:pt x="176" y="136"/>
                    <a:pt x="181" y="137"/>
                  </a:cubicBezTo>
                  <a:cubicBezTo>
                    <a:pt x="176" y="135"/>
                    <a:pt x="171" y="130"/>
                    <a:pt x="164" y="132"/>
                  </a:cubicBezTo>
                  <a:close/>
                  <a:moveTo>
                    <a:pt x="126" y="134"/>
                  </a:moveTo>
                  <a:cubicBezTo>
                    <a:pt x="128" y="134"/>
                    <a:pt x="130" y="134"/>
                    <a:pt x="131" y="133"/>
                  </a:cubicBezTo>
                  <a:cubicBezTo>
                    <a:pt x="130" y="133"/>
                    <a:pt x="129" y="132"/>
                    <a:pt x="128" y="132"/>
                  </a:cubicBezTo>
                  <a:cubicBezTo>
                    <a:pt x="128" y="133"/>
                    <a:pt x="126" y="133"/>
                    <a:pt x="126" y="134"/>
                  </a:cubicBezTo>
                  <a:close/>
                  <a:moveTo>
                    <a:pt x="220" y="154"/>
                  </a:moveTo>
                  <a:cubicBezTo>
                    <a:pt x="216" y="146"/>
                    <a:pt x="211" y="139"/>
                    <a:pt x="206" y="133"/>
                  </a:cubicBezTo>
                  <a:cubicBezTo>
                    <a:pt x="204" y="134"/>
                    <a:pt x="203" y="132"/>
                    <a:pt x="202" y="132"/>
                  </a:cubicBezTo>
                  <a:cubicBezTo>
                    <a:pt x="210" y="138"/>
                    <a:pt x="214" y="147"/>
                    <a:pt x="220" y="154"/>
                  </a:cubicBezTo>
                  <a:close/>
                  <a:moveTo>
                    <a:pt x="48" y="140"/>
                  </a:moveTo>
                  <a:cubicBezTo>
                    <a:pt x="48" y="145"/>
                    <a:pt x="46" y="149"/>
                    <a:pt x="46" y="154"/>
                  </a:cubicBezTo>
                  <a:cubicBezTo>
                    <a:pt x="47" y="146"/>
                    <a:pt x="52" y="140"/>
                    <a:pt x="52" y="132"/>
                  </a:cubicBezTo>
                  <a:cubicBezTo>
                    <a:pt x="51" y="135"/>
                    <a:pt x="50" y="138"/>
                    <a:pt x="48" y="140"/>
                  </a:cubicBezTo>
                  <a:close/>
                  <a:moveTo>
                    <a:pt x="93" y="133"/>
                  </a:moveTo>
                  <a:cubicBezTo>
                    <a:pt x="94" y="136"/>
                    <a:pt x="92" y="137"/>
                    <a:pt x="91" y="139"/>
                  </a:cubicBezTo>
                  <a:cubicBezTo>
                    <a:pt x="93" y="138"/>
                    <a:pt x="95" y="134"/>
                    <a:pt x="94" y="132"/>
                  </a:cubicBezTo>
                  <a:cubicBezTo>
                    <a:pt x="94" y="133"/>
                    <a:pt x="93" y="133"/>
                    <a:pt x="93" y="133"/>
                  </a:cubicBezTo>
                  <a:close/>
                  <a:moveTo>
                    <a:pt x="203" y="147"/>
                  </a:moveTo>
                  <a:cubicBezTo>
                    <a:pt x="198" y="139"/>
                    <a:pt x="188" y="136"/>
                    <a:pt x="178" y="132"/>
                  </a:cubicBezTo>
                  <a:cubicBezTo>
                    <a:pt x="187" y="137"/>
                    <a:pt x="194" y="144"/>
                    <a:pt x="203" y="147"/>
                  </a:cubicBezTo>
                  <a:close/>
                  <a:moveTo>
                    <a:pt x="20" y="164"/>
                  </a:moveTo>
                  <a:cubicBezTo>
                    <a:pt x="21" y="161"/>
                    <a:pt x="22" y="158"/>
                    <a:pt x="24" y="155"/>
                  </a:cubicBezTo>
                  <a:cubicBezTo>
                    <a:pt x="24" y="155"/>
                    <a:pt x="24" y="152"/>
                    <a:pt x="25" y="152"/>
                  </a:cubicBezTo>
                  <a:cubicBezTo>
                    <a:pt x="26" y="147"/>
                    <a:pt x="29" y="139"/>
                    <a:pt x="29" y="133"/>
                  </a:cubicBezTo>
                  <a:cubicBezTo>
                    <a:pt x="24" y="141"/>
                    <a:pt x="19" y="152"/>
                    <a:pt x="20" y="164"/>
                  </a:cubicBezTo>
                  <a:close/>
                  <a:moveTo>
                    <a:pt x="102" y="145"/>
                  </a:moveTo>
                  <a:cubicBezTo>
                    <a:pt x="105" y="143"/>
                    <a:pt x="105" y="137"/>
                    <a:pt x="106" y="133"/>
                  </a:cubicBezTo>
                  <a:cubicBezTo>
                    <a:pt x="102" y="134"/>
                    <a:pt x="104" y="141"/>
                    <a:pt x="102" y="145"/>
                  </a:cubicBezTo>
                  <a:close/>
                  <a:moveTo>
                    <a:pt x="304" y="176"/>
                  </a:moveTo>
                  <a:cubicBezTo>
                    <a:pt x="304" y="170"/>
                    <a:pt x="304" y="161"/>
                    <a:pt x="301" y="156"/>
                  </a:cubicBezTo>
                  <a:cubicBezTo>
                    <a:pt x="298" y="148"/>
                    <a:pt x="292" y="141"/>
                    <a:pt x="288" y="134"/>
                  </a:cubicBezTo>
                  <a:cubicBezTo>
                    <a:pt x="294" y="147"/>
                    <a:pt x="299" y="163"/>
                    <a:pt x="304" y="176"/>
                  </a:cubicBezTo>
                  <a:close/>
                  <a:moveTo>
                    <a:pt x="286" y="147"/>
                  </a:moveTo>
                  <a:cubicBezTo>
                    <a:pt x="285" y="142"/>
                    <a:pt x="284" y="139"/>
                    <a:pt x="281" y="135"/>
                  </a:cubicBezTo>
                  <a:cubicBezTo>
                    <a:pt x="282" y="139"/>
                    <a:pt x="284" y="144"/>
                    <a:pt x="286" y="147"/>
                  </a:cubicBezTo>
                  <a:close/>
                  <a:moveTo>
                    <a:pt x="150" y="135"/>
                  </a:moveTo>
                  <a:cubicBezTo>
                    <a:pt x="149" y="135"/>
                    <a:pt x="150" y="136"/>
                    <a:pt x="150" y="136"/>
                  </a:cubicBezTo>
                  <a:cubicBezTo>
                    <a:pt x="159" y="136"/>
                    <a:pt x="164" y="142"/>
                    <a:pt x="173" y="140"/>
                  </a:cubicBezTo>
                  <a:cubicBezTo>
                    <a:pt x="166" y="137"/>
                    <a:pt x="157" y="134"/>
                    <a:pt x="150" y="135"/>
                  </a:cubicBezTo>
                  <a:close/>
                  <a:moveTo>
                    <a:pt x="217" y="137"/>
                  </a:moveTo>
                  <a:cubicBezTo>
                    <a:pt x="219" y="137"/>
                    <a:pt x="216" y="135"/>
                    <a:pt x="215" y="136"/>
                  </a:cubicBezTo>
                  <a:cubicBezTo>
                    <a:pt x="216" y="136"/>
                    <a:pt x="217" y="137"/>
                    <a:pt x="217" y="137"/>
                  </a:cubicBezTo>
                  <a:close/>
                  <a:moveTo>
                    <a:pt x="247" y="137"/>
                  </a:moveTo>
                  <a:cubicBezTo>
                    <a:pt x="247" y="136"/>
                    <a:pt x="247" y="136"/>
                    <a:pt x="246" y="136"/>
                  </a:cubicBezTo>
                  <a:cubicBezTo>
                    <a:pt x="246" y="136"/>
                    <a:pt x="246" y="137"/>
                    <a:pt x="247" y="137"/>
                  </a:cubicBezTo>
                  <a:close/>
                  <a:moveTo>
                    <a:pt x="235" y="146"/>
                  </a:moveTo>
                  <a:cubicBezTo>
                    <a:pt x="233" y="143"/>
                    <a:pt x="231" y="137"/>
                    <a:pt x="228" y="136"/>
                  </a:cubicBezTo>
                  <a:cubicBezTo>
                    <a:pt x="230" y="140"/>
                    <a:pt x="232" y="143"/>
                    <a:pt x="235" y="146"/>
                  </a:cubicBezTo>
                  <a:close/>
                  <a:moveTo>
                    <a:pt x="98" y="142"/>
                  </a:moveTo>
                  <a:cubicBezTo>
                    <a:pt x="98" y="140"/>
                    <a:pt x="100" y="137"/>
                    <a:pt x="99" y="136"/>
                  </a:cubicBezTo>
                  <a:cubicBezTo>
                    <a:pt x="98" y="137"/>
                    <a:pt x="97" y="140"/>
                    <a:pt x="98" y="142"/>
                  </a:cubicBezTo>
                  <a:close/>
                  <a:moveTo>
                    <a:pt x="247" y="150"/>
                  </a:moveTo>
                  <a:cubicBezTo>
                    <a:pt x="251" y="155"/>
                    <a:pt x="254" y="161"/>
                    <a:pt x="258" y="167"/>
                  </a:cubicBezTo>
                  <a:cubicBezTo>
                    <a:pt x="255" y="155"/>
                    <a:pt x="249" y="148"/>
                    <a:pt x="244" y="138"/>
                  </a:cubicBezTo>
                  <a:cubicBezTo>
                    <a:pt x="243" y="138"/>
                    <a:pt x="243" y="137"/>
                    <a:pt x="242" y="136"/>
                  </a:cubicBezTo>
                  <a:cubicBezTo>
                    <a:pt x="242" y="143"/>
                    <a:pt x="244" y="146"/>
                    <a:pt x="247" y="150"/>
                  </a:cubicBezTo>
                  <a:close/>
                  <a:moveTo>
                    <a:pt x="252" y="146"/>
                  </a:moveTo>
                  <a:cubicBezTo>
                    <a:pt x="251" y="143"/>
                    <a:pt x="250" y="139"/>
                    <a:pt x="247" y="137"/>
                  </a:cubicBezTo>
                  <a:cubicBezTo>
                    <a:pt x="249" y="140"/>
                    <a:pt x="250" y="143"/>
                    <a:pt x="252" y="146"/>
                  </a:cubicBezTo>
                  <a:close/>
                  <a:moveTo>
                    <a:pt x="281" y="146"/>
                  </a:moveTo>
                  <a:cubicBezTo>
                    <a:pt x="281" y="142"/>
                    <a:pt x="279" y="140"/>
                    <a:pt x="277" y="137"/>
                  </a:cubicBezTo>
                  <a:cubicBezTo>
                    <a:pt x="277" y="142"/>
                    <a:pt x="279" y="143"/>
                    <a:pt x="281" y="146"/>
                  </a:cubicBezTo>
                  <a:close/>
                  <a:moveTo>
                    <a:pt x="59" y="156"/>
                  </a:moveTo>
                  <a:cubicBezTo>
                    <a:pt x="60" y="151"/>
                    <a:pt x="64" y="143"/>
                    <a:pt x="63" y="138"/>
                  </a:cubicBezTo>
                  <a:cubicBezTo>
                    <a:pt x="62" y="144"/>
                    <a:pt x="57" y="149"/>
                    <a:pt x="59" y="156"/>
                  </a:cubicBezTo>
                  <a:close/>
                  <a:moveTo>
                    <a:pt x="81" y="146"/>
                  </a:moveTo>
                  <a:cubicBezTo>
                    <a:pt x="82" y="144"/>
                    <a:pt x="84" y="140"/>
                    <a:pt x="83" y="138"/>
                  </a:cubicBezTo>
                  <a:cubicBezTo>
                    <a:pt x="82" y="140"/>
                    <a:pt x="80" y="143"/>
                    <a:pt x="81" y="146"/>
                  </a:cubicBezTo>
                  <a:close/>
                  <a:moveTo>
                    <a:pt x="126" y="144"/>
                  </a:moveTo>
                  <a:cubicBezTo>
                    <a:pt x="128" y="142"/>
                    <a:pt x="130" y="140"/>
                    <a:pt x="132" y="138"/>
                  </a:cubicBezTo>
                  <a:cubicBezTo>
                    <a:pt x="130" y="138"/>
                    <a:pt x="127" y="142"/>
                    <a:pt x="126" y="144"/>
                  </a:cubicBezTo>
                  <a:close/>
                  <a:moveTo>
                    <a:pt x="226" y="160"/>
                  </a:moveTo>
                  <a:cubicBezTo>
                    <a:pt x="226" y="154"/>
                    <a:pt x="224" y="149"/>
                    <a:pt x="221" y="143"/>
                  </a:cubicBezTo>
                  <a:cubicBezTo>
                    <a:pt x="218" y="142"/>
                    <a:pt x="216" y="138"/>
                    <a:pt x="213" y="138"/>
                  </a:cubicBezTo>
                  <a:cubicBezTo>
                    <a:pt x="219" y="145"/>
                    <a:pt x="222" y="153"/>
                    <a:pt x="226" y="160"/>
                  </a:cubicBezTo>
                  <a:close/>
                  <a:moveTo>
                    <a:pt x="143" y="138"/>
                  </a:moveTo>
                  <a:cubicBezTo>
                    <a:pt x="136" y="143"/>
                    <a:pt x="128" y="148"/>
                    <a:pt x="126" y="155"/>
                  </a:cubicBezTo>
                  <a:cubicBezTo>
                    <a:pt x="133" y="148"/>
                    <a:pt x="140" y="142"/>
                    <a:pt x="153" y="141"/>
                  </a:cubicBezTo>
                  <a:cubicBezTo>
                    <a:pt x="149" y="140"/>
                    <a:pt x="147" y="138"/>
                    <a:pt x="143" y="138"/>
                  </a:cubicBezTo>
                  <a:close/>
                  <a:moveTo>
                    <a:pt x="84" y="147"/>
                  </a:moveTo>
                  <a:cubicBezTo>
                    <a:pt x="86" y="145"/>
                    <a:pt x="88" y="141"/>
                    <a:pt x="88" y="139"/>
                  </a:cubicBezTo>
                  <a:cubicBezTo>
                    <a:pt x="87" y="141"/>
                    <a:pt x="84" y="144"/>
                    <a:pt x="84" y="147"/>
                  </a:cubicBezTo>
                  <a:close/>
                  <a:moveTo>
                    <a:pt x="125" y="140"/>
                  </a:moveTo>
                  <a:cubicBezTo>
                    <a:pt x="122" y="139"/>
                    <a:pt x="120" y="143"/>
                    <a:pt x="120" y="146"/>
                  </a:cubicBezTo>
                  <a:cubicBezTo>
                    <a:pt x="122" y="143"/>
                    <a:pt x="124" y="141"/>
                    <a:pt x="126" y="139"/>
                  </a:cubicBezTo>
                  <a:cubicBezTo>
                    <a:pt x="125" y="138"/>
                    <a:pt x="125" y="140"/>
                    <a:pt x="125" y="140"/>
                  </a:cubicBezTo>
                  <a:close/>
                  <a:moveTo>
                    <a:pt x="184" y="141"/>
                  </a:moveTo>
                  <a:cubicBezTo>
                    <a:pt x="181" y="141"/>
                    <a:pt x="179" y="139"/>
                    <a:pt x="177" y="139"/>
                  </a:cubicBezTo>
                  <a:cubicBezTo>
                    <a:pt x="179" y="140"/>
                    <a:pt x="181" y="142"/>
                    <a:pt x="184" y="141"/>
                  </a:cubicBezTo>
                  <a:close/>
                  <a:moveTo>
                    <a:pt x="112" y="141"/>
                  </a:moveTo>
                  <a:cubicBezTo>
                    <a:pt x="113" y="140"/>
                    <a:pt x="114" y="140"/>
                    <a:pt x="115" y="139"/>
                  </a:cubicBezTo>
                  <a:cubicBezTo>
                    <a:pt x="114" y="139"/>
                    <a:pt x="112" y="140"/>
                    <a:pt x="112" y="141"/>
                  </a:cubicBezTo>
                  <a:close/>
                  <a:moveTo>
                    <a:pt x="269" y="145"/>
                  </a:moveTo>
                  <a:cubicBezTo>
                    <a:pt x="268" y="143"/>
                    <a:pt x="268" y="141"/>
                    <a:pt x="267" y="139"/>
                  </a:cubicBezTo>
                  <a:cubicBezTo>
                    <a:pt x="267" y="141"/>
                    <a:pt x="268" y="143"/>
                    <a:pt x="269" y="145"/>
                  </a:cubicBezTo>
                  <a:close/>
                  <a:moveTo>
                    <a:pt x="97" y="162"/>
                  </a:moveTo>
                  <a:cubicBezTo>
                    <a:pt x="96" y="162"/>
                    <a:pt x="95" y="163"/>
                    <a:pt x="96" y="164"/>
                  </a:cubicBezTo>
                  <a:cubicBezTo>
                    <a:pt x="96" y="163"/>
                    <a:pt x="97" y="162"/>
                    <a:pt x="98" y="163"/>
                  </a:cubicBezTo>
                  <a:cubicBezTo>
                    <a:pt x="97" y="156"/>
                    <a:pt x="101" y="147"/>
                    <a:pt x="100" y="140"/>
                  </a:cubicBezTo>
                  <a:cubicBezTo>
                    <a:pt x="98" y="147"/>
                    <a:pt x="96" y="155"/>
                    <a:pt x="97" y="162"/>
                  </a:cubicBezTo>
                  <a:close/>
                  <a:moveTo>
                    <a:pt x="241" y="152"/>
                  </a:moveTo>
                  <a:cubicBezTo>
                    <a:pt x="240" y="147"/>
                    <a:pt x="238" y="143"/>
                    <a:pt x="235" y="141"/>
                  </a:cubicBezTo>
                  <a:cubicBezTo>
                    <a:pt x="237" y="145"/>
                    <a:pt x="238" y="149"/>
                    <a:pt x="241" y="152"/>
                  </a:cubicBezTo>
                  <a:close/>
                  <a:moveTo>
                    <a:pt x="34" y="168"/>
                  </a:moveTo>
                  <a:cubicBezTo>
                    <a:pt x="35" y="166"/>
                    <a:pt x="36" y="161"/>
                    <a:pt x="37" y="160"/>
                  </a:cubicBezTo>
                  <a:cubicBezTo>
                    <a:pt x="38" y="160"/>
                    <a:pt x="38" y="162"/>
                    <a:pt x="38" y="160"/>
                  </a:cubicBezTo>
                  <a:cubicBezTo>
                    <a:pt x="38" y="156"/>
                    <a:pt x="40" y="150"/>
                    <a:pt x="39" y="142"/>
                  </a:cubicBezTo>
                  <a:cubicBezTo>
                    <a:pt x="36" y="149"/>
                    <a:pt x="33" y="160"/>
                    <a:pt x="34" y="168"/>
                  </a:cubicBezTo>
                  <a:close/>
                  <a:moveTo>
                    <a:pt x="113" y="158"/>
                  </a:moveTo>
                  <a:cubicBezTo>
                    <a:pt x="116" y="154"/>
                    <a:pt x="116" y="147"/>
                    <a:pt x="118" y="142"/>
                  </a:cubicBezTo>
                  <a:cubicBezTo>
                    <a:pt x="119" y="142"/>
                    <a:pt x="119" y="142"/>
                    <a:pt x="118" y="142"/>
                  </a:cubicBezTo>
                  <a:cubicBezTo>
                    <a:pt x="113" y="144"/>
                    <a:pt x="111" y="152"/>
                    <a:pt x="113" y="158"/>
                  </a:cubicBezTo>
                  <a:close/>
                  <a:moveTo>
                    <a:pt x="268" y="155"/>
                  </a:moveTo>
                  <a:cubicBezTo>
                    <a:pt x="267" y="150"/>
                    <a:pt x="263" y="147"/>
                    <a:pt x="261" y="143"/>
                  </a:cubicBezTo>
                  <a:cubicBezTo>
                    <a:pt x="262" y="148"/>
                    <a:pt x="265" y="151"/>
                    <a:pt x="268" y="155"/>
                  </a:cubicBezTo>
                  <a:close/>
                  <a:moveTo>
                    <a:pt x="122" y="172"/>
                  </a:moveTo>
                  <a:cubicBezTo>
                    <a:pt x="123" y="174"/>
                    <a:pt x="125" y="176"/>
                    <a:pt x="127" y="178"/>
                  </a:cubicBezTo>
                  <a:cubicBezTo>
                    <a:pt x="128" y="174"/>
                    <a:pt x="127" y="172"/>
                    <a:pt x="128" y="169"/>
                  </a:cubicBezTo>
                  <a:cubicBezTo>
                    <a:pt x="129" y="168"/>
                    <a:pt x="131" y="166"/>
                    <a:pt x="131" y="164"/>
                  </a:cubicBezTo>
                  <a:cubicBezTo>
                    <a:pt x="131" y="163"/>
                    <a:pt x="131" y="162"/>
                    <a:pt x="131" y="161"/>
                  </a:cubicBezTo>
                  <a:cubicBezTo>
                    <a:pt x="132" y="159"/>
                    <a:pt x="135" y="157"/>
                    <a:pt x="136" y="155"/>
                  </a:cubicBezTo>
                  <a:cubicBezTo>
                    <a:pt x="137" y="154"/>
                    <a:pt x="137" y="153"/>
                    <a:pt x="137" y="152"/>
                  </a:cubicBezTo>
                  <a:cubicBezTo>
                    <a:pt x="139" y="151"/>
                    <a:pt x="142" y="149"/>
                    <a:pt x="144" y="148"/>
                  </a:cubicBezTo>
                  <a:cubicBezTo>
                    <a:pt x="146" y="148"/>
                    <a:pt x="148" y="148"/>
                    <a:pt x="150" y="147"/>
                  </a:cubicBezTo>
                  <a:cubicBezTo>
                    <a:pt x="152" y="147"/>
                    <a:pt x="154" y="144"/>
                    <a:pt x="157" y="143"/>
                  </a:cubicBezTo>
                  <a:cubicBezTo>
                    <a:pt x="138" y="144"/>
                    <a:pt x="125" y="154"/>
                    <a:pt x="122" y="172"/>
                  </a:cubicBezTo>
                  <a:close/>
                  <a:moveTo>
                    <a:pt x="112" y="169"/>
                  </a:moveTo>
                  <a:cubicBezTo>
                    <a:pt x="114" y="161"/>
                    <a:pt x="109" y="157"/>
                    <a:pt x="110" y="148"/>
                  </a:cubicBezTo>
                  <a:cubicBezTo>
                    <a:pt x="110" y="147"/>
                    <a:pt x="113" y="146"/>
                    <a:pt x="112" y="144"/>
                  </a:cubicBezTo>
                  <a:cubicBezTo>
                    <a:pt x="107" y="149"/>
                    <a:pt x="108" y="163"/>
                    <a:pt x="112" y="169"/>
                  </a:cubicBezTo>
                  <a:close/>
                  <a:moveTo>
                    <a:pt x="120" y="150"/>
                  </a:moveTo>
                  <a:cubicBezTo>
                    <a:pt x="119" y="154"/>
                    <a:pt x="115" y="159"/>
                    <a:pt x="116" y="163"/>
                  </a:cubicBezTo>
                  <a:cubicBezTo>
                    <a:pt x="118" y="162"/>
                    <a:pt x="118" y="157"/>
                    <a:pt x="119" y="154"/>
                  </a:cubicBezTo>
                  <a:cubicBezTo>
                    <a:pt x="121" y="151"/>
                    <a:pt x="123" y="148"/>
                    <a:pt x="125" y="145"/>
                  </a:cubicBezTo>
                  <a:cubicBezTo>
                    <a:pt x="123" y="146"/>
                    <a:pt x="122" y="149"/>
                    <a:pt x="120" y="150"/>
                  </a:cubicBezTo>
                  <a:close/>
                  <a:moveTo>
                    <a:pt x="217" y="177"/>
                  </a:moveTo>
                  <a:cubicBezTo>
                    <a:pt x="215" y="169"/>
                    <a:pt x="211" y="163"/>
                    <a:pt x="207" y="158"/>
                  </a:cubicBezTo>
                  <a:cubicBezTo>
                    <a:pt x="205" y="155"/>
                    <a:pt x="203" y="152"/>
                    <a:pt x="200" y="151"/>
                  </a:cubicBezTo>
                  <a:cubicBezTo>
                    <a:pt x="197" y="148"/>
                    <a:pt x="193" y="147"/>
                    <a:pt x="189" y="145"/>
                  </a:cubicBezTo>
                  <a:cubicBezTo>
                    <a:pt x="187" y="146"/>
                    <a:pt x="187" y="145"/>
                    <a:pt x="185" y="145"/>
                  </a:cubicBezTo>
                  <a:cubicBezTo>
                    <a:pt x="197" y="155"/>
                    <a:pt x="209" y="163"/>
                    <a:pt x="217" y="177"/>
                  </a:cubicBezTo>
                  <a:close/>
                  <a:moveTo>
                    <a:pt x="157" y="146"/>
                  </a:moveTo>
                  <a:cubicBezTo>
                    <a:pt x="159" y="147"/>
                    <a:pt x="161" y="147"/>
                    <a:pt x="164" y="147"/>
                  </a:cubicBezTo>
                  <a:cubicBezTo>
                    <a:pt x="163" y="145"/>
                    <a:pt x="159" y="145"/>
                    <a:pt x="157" y="146"/>
                  </a:cubicBezTo>
                  <a:close/>
                  <a:moveTo>
                    <a:pt x="171" y="147"/>
                  </a:moveTo>
                  <a:cubicBezTo>
                    <a:pt x="171" y="146"/>
                    <a:pt x="169" y="146"/>
                    <a:pt x="169" y="146"/>
                  </a:cubicBezTo>
                  <a:cubicBezTo>
                    <a:pt x="169" y="147"/>
                    <a:pt x="170" y="147"/>
                    <a:pt x="171" y="147"/>
                  </a:cubicBezTo>
                  <a:close/>
                  <a:moveTo>
                    <a:pt x="304" y="151"/>
                  </a:moveTo>
                  <a:cubicBezTo>
                    <a:pt x="304" y="150"/>
                    <a:pt x="304" y="147"/>
                    <a:pt x="303" y="146"/>
                  </a:cubicBezTo>
                  <a:cubicBezTo>
                    <a:pt x="303" y="148"/>
                    <a:pt x="303" y="151"/>
                    <a:pt x="304" y="151"/>
                  </a:cubicBezTo>
                  <a:close/>
                  <a:moveTo>
                    <a:pt x="207" y="150"/>
                  </a:moveTo>
                  <a:cubicBezTo>
                    <a:pt x="212" y="153"/>
                    <a:pt x="206" y="147"/>
                    <a:pt x="205" y="147"/>
                  </a:cubicBezTo>
                  <a:cubicBezTo>
                    <a:pt x="206" y="148"/>
                    <a:pt x="206" y="149"/>
                    <a:pt x="207" y="150"/>
                  </a:cubicBezTo>
                  <a:close/>
                  <a:moveTo>
                    <a:pt x="64" y="150"/>
                  </a:moveTo>
                  <a:cubicBezTo>
                    <a:pt x="64" y="150"/>
                    <a:pt x="64" y="150"/>
                    <a:pt x="65" y="150"/>
                  </a:cubicBezTo>
                  <a:cubicBezTo>
                    <a:pt x="65" y="149"/>
                    <a:pt x="66" y="147"/>
                    <a:pt x="65" y="147"/>
                  </a:cubicBezTo>
                  <a:cubicBezTo>
                    <a:pt x="65" y="149"/>
                    <a:pt x="64" y="148"/>
                    <a:pt x="64" y="150"/>
                  </a:cubicBezTo>
                  <a:close/>
                  <a:moveTo>
                    <a:pt x="27" y="158"/>
                  </a:moveTo>
                  <a:cubicBezTo>
                    <a:pt x="26" y="166"/>
                    <a:pt x="28" y="179"/>
                    <a:pt x="30" y="188"/>
                  </a:cubicBezTo>
                  <a:cubicBezTo>
                    <a:pt x="30" y="186"/>
                    <a:pt x="30" y="187"/>
                    <a:pt x="31" y="186"/>
                  </a:cubicBezTo>
                  <a:cubicBezTo>
                    <a:pt x="31" y="186"/>
                    <a:pt x="30" y="186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0" y="175"/>
                    <a:pt x="31" y="162"/>
                    <a:pt x="33" y="150"/>
                  </a:cubicBezTo>
                  <a:cubicBezTo>
                    <a:pt x="33" y="150"/>
                    <a:pt x="33" y="150"/>
                    <a:pt x="34" y="151"/>
                  </a:cubicBezTo>
                  <a:cubicBezTo>
                    <a:pt x="33" y="150"/>
                    <a:pt x="35" y="147"/>
                    <a:pt x="34" y="147"/>
                  </a:cubicBezTo>
                  <a:cubicBezTo>
                    <a:pt x="32" y="151"/>
                    <a:pt x="28" y="154"/>
                    <a:pt x="27" y="158"/>
                  </a:cubicBezTo>
                  <a:close/>
                  <a:moveTo>
                    <a:pt x="74" y="153"/>
                  </a:moveTo>
                  <a:cubicBezTo>
                    <a:pt x="76" y="156"/>
                    <a:pt x="73" y="160"/>
                    <a:pt x="74" y="164"/>
                  </a:cubicBezTo>
                  <a:cubicBezTo>
                    <a:pt x="75" y="164"/>
                    <a:pt x="75" y="164"/>
                    <a:pt x="76" y="164"/>
                  </a:cubicBezTo>
                  <a:cubicBezTo>
                    <a:pt x="77" y="159"/>
                    <a:pt x="77" y="154"/>
                    <a:pt x="78" y="148"/>
                  </a:cubicBezTo>
                  <a:cubicBezTo>
                    <a:pt x="78" y="148"/>
                    <a:pt x="77" y="148"/>
                    <a:pt x="77" y="148"/>
                  </a:cubicBezTo>
                  <a:cubicBezTo>
                    <a:pt x="76" y="150"/>
                    <a:pt x="76" y="152"/>
                    <a:pt x="74" y="153"/>
                  </a:cubicBezTo>
                  <a:close/>
                  <a:moveTo>
                    <a:pt x="106" y="151"/>
                  </a:moveTo>
                  <a:cubicBezTo>
                    <a:pt x="106" y="165"/>
                    <a:pt x="103" y="185"/>
                    <a:pt x="114" y="192"/>
                  </a:cubicBezTo>
                  <a:cubicBezTo>
                    <a:pt x="112" y="187"/>
                    <a:pt x="113" y="181"/>
                    <a:pt x="112" y="176"/>
                  </a:cubicBezTo>
                  <a:cubicBezTo>
                    <a:pt x="111" y="175"/>
                    <a:pt x="110" y="174"/>
                    <a:pt x="110" y="173"/>
                  </a:cubicBezTo>
                  <a:cubicBezTo>
                    <a:pt x="107" y="165"/>
                    <a:pt x="106" y="157"/>
                    <a:pt x="107" y="150"/>
                  </a:cubicBezTo>
                  <a:cubicBezTo>
                    <a:pt x="106" y="150"/>
                    <a:pt x="106" y="151"/>
                    <a:pt x="106" y="151"/>
                  </a:cubicBezTo>
                  <a:close/>
                  <a:moveTo>
                    <a:pt x="150" y="151"/>
                  </a:moveTo>
                  <a:cubicBezTo>
                    <a:pt x="151" y="151"/>
                    <a:pt x="152" y="151"/>
                    <a:pt x="152" y="150"/>
                  </a:cubicBezTo>
                  <a:cubicBezTo>
                    <a:pt x="151" y="149"/>
                    <a:pt x="150" y="150"/>
                    <a:pt x="150" y="151"/>
                  </a:cubicBezTo>
                  <a:close/>
                  <a:moveTo>
                    <a:pt x="233" y="162"/>
                  </a:moveTo>
                  <a:cubicBezTo>
                    <a:pt x="231" y="160"/>
                    <a:pt x="232" y="155"/>
                    <a:pt x="230" y="154"/>
                  </a:cubicBezTo>
                  <a:cubicBezTo>
                    <a:pt x="229" y="152"/>
                    <a:pt x="227" y="150"/>
                    <a:pt x="227" y="150"/>
                  </a:cubicBezTo>
                  <a:cubicBezTo>
                    <a:pt x="228" y="153"/>
                    <a:pt x="229" y="158"/>
                    <a:pt x="229" y="162"/>
                  </a:cubicBezTo>
                  <a:cubicBezTo>
                    <a:pt x="229" y="164"/>
                    <a:pt x="229" y="165"/>
                    <a:pt x="229" y="166"/>
                  </a:cubicBezTo>
                  <a:cubicBezTo>
                    <a:pt x="230" y="169"/>
                    <a:pt x="233" y="172"/>
                    <a:pt x="234" y="174"/>
                  </a:cubicBezTo>
                  <a:cubicBezTo>
                    <a:pt x="234" y="169"/>
                    <a:pt x="233" y="166"/>
                    <a:pt x="233" y="162"/>
                  </a:cubicBezTo>
                  <a:close/>
                  <a:moveTo>
                    <a:pt x="259" y="157"/>
                  </a:moveTo>
                  <a:cubicBezTo>
                    <a:pt x="259" y="155"/>
                    <a:pt x="258" y="151"/>
                    <a:pt x="256" y="150"/>
                  </a:cubicBezTo>
                  <a:cubicBezTo>
                    <a:pt x="257" y="152"/>
                    <a:pt x="257" y="155"/>
                    <a:pt x="259" y="157"/>
                  </a:cubicBezTo>
                  <a:close/>
                  <a:moveTo>
                    <a:pt x="182" y="156"/>
                  </a:moveTo>
                  <a:cubicBezTo>
                    <a:pt x="187" y="158"/>
                    <a:pt x="190" y="160"/>
                    <a:pt x="193" y="163"/>
                  </a:cubicBezTo>
                  <a:cubicBezTo>
                    <a:pt x="190" y="158"/>
                    <a:pt x="184" y="155"/>
                    <a:pt x="179" y="151"/>
                  </a:cubicBezTo>
                  <a:cubicBezTo>
                    <a:pt x="177" y="150"/>
                    <a:pt x="176" y="151"/>
                    <a:pt x="176" y="150"/>
                  </a:cubicBezTo>
                  <a:cubicBezTo>
                    <a:pt x="176" y="153"/>
                    <a:pt x="181" y="153"/>
                    <a:pt x="182" y="156"/>
                  </a:cubicBezTo>
                  <a:close/>
                  <a:moveTo>
                    <a:pt x="161" y="150"/>
                  </a:moveTo>
                  <a:cubicBezTo>
                    <a:pt x="158" y="151"/>
                    <a:pt x="153" y="152"/>
                    <a:pt x="150" y="155"/>
                  </a:cubicBezTo>
                  <a:cubicBezTo>
                    <a:pt x="156" y="153"/>
                    <a:pt x="163" y="151"/>
                    <a:pt x="169" y="152"/>
                  </a:cubicBezTo>
                  <a:cubicBezTo>
                    <a:pt x="167" y="151"/>
                    <a:pt x="164" y="150"/>
                    <a:pt x="161" y="150"/>
                  </a:cubicBezTo>
                  <a:close/>
                  <a:moveTo>
                    <a:pt x="11" y="165"/>
                  </a:moveTo>
                  <a:cubicBezTo>
                    <a:pt x="10" y="171"/>
                    <a:pt x="12" y="177"/>
                    <a:pt x="12" y="183"/>
                  </a:cubicBezTo>
                  <a:cubicBezTo>
                    <a:pt x="14" y="181"/>
                    <a:pt x="13" y="177"/>
                    <a:pt x="16" y="178"/>
                  </a:cubicBezTo>
                  <a:cubicBezTo>
                    <a:pt x="16" y="168"/>
                    <a:pt x="17" y="160"/>
                    <a:pt x="18" y="151"/>
                  </a:cubicBezTo>
                  <a:cubicBezTo>
                    <a:pt x="18" y="151"/>
                    <a:pt x="18" y="151"/>
                    <a:pt x="17" y="151"/>
                  </a:cubicBezTo>
                  <a:cubicBezTo>
                    <a:pt x="17" y="156"/>
                    <a:pt x="12" y="160"/>
                    <a:pt x="11" y="165"/>
                  </a:cubicBezTo>
                  <a:close/>
                  <a:moveTo>
                    <a:pt x="54" y="162"/>
                  </a:moveTo>
                  <a:cubicBezTo>
                    <a:pt x="55" y="157"/>
                    <a:pt x="57" y="155"/>
                    <a:pt x="56" y="151"/>
                  </a:cubicBezTo>
                  <a:cubicBezTo>
                    <a:pt x="55" y="154"/>
                    <a:pt x="54" y="159"/>
                    <a:pt x="54" y="162"/>
                  </a:cubicBezTo>
                  <a:close/>
                  <a:moveTo>
                    <a:pt x="135" y="160"/>
                  </a:moveTo>
                  <a:cubicBezTo>
                    <a:pt x="139" y="158"/>
                    <a:pt x="144" y="156"/>
                    <a:pt x="147" y="151"/>
                  </a:cubicBezTo>
                  <a:cubicBezTo>
                    <a:pt x="141" y="152"/>
                    <a:pt x="137" y="156"/>
                    <a:pt x="135" y="160"/>
                  </a:cubicBezTo>
                  <a:close/>
                  <a:moveTo>
                    <a:pt x="245" y="164"/>
                  </a:moveTo>
                  <a:cubicBezTo>
                    <a:pt x="251" y="170"/>
                    <a:pt x="254" y="177"/>
                    <a:pt x="259" y="183"/>
                  </a:cubicBezTo>
                  <a:cubicBezTo>
                    <a:pt x="258" y="170"/>
                    <a:pt x="252" y="159"/>
                    <a:pt x="244" y="151"/>
                  </a:cubicBezTo>
                  <a:cubicBezTo>
                    <a:pt x="245" y="155"/>
                    <a:pt x="246" y="160"/>
                    <a:pt x="245" y="164"/>
                  </a:cubicBezTo>
                  <a:close/>
                  <a:moveTo>
                    <a:pt x="323" y="170"/>
                  </a:moveTo>
                  <a:cubicBezTo>
                    <a:pt x="323" y="176"/>
                    <a:pt x="322" y="183"/>
                    <a:pt x="322" y="187"/>
                  </a:cubicBezTo>
                  <a:cubicBezTo>
                    <a:pt x="322" y="191"/>
                    <a:pt x="325" y="196"/>
                    <a:pt x="326" y="200"/>
                  </a:cubicBezTo>
                  <a:cubicBezTo>
                    <a:pt x="327" y="194"/>
                    <a:pt x="326" y="189"/>
                    <a:pt x="326" y="183"/>
                  </a:cubicBezTo>
                  <a:cubicBezTo>
                    <a:pt x="325" y="180"/>
                    <a:pt x="324" y="173"/>
                    <a:pt x="325" y="170"/>
                  </a:cubicBezTo>
                  <a:cubicBezTo>
                    <a:pt x="323" y="165"/>
                    <a:pt x="323" y="156"/>
                    <a:pt x="319" y="151"/>
                  </a:cubicBezTo>
                  <a:cubicBezTo>
                    <a:pt x="320" y="157"/>
                    <a:pt x="322" y="163"/>
                    <a:pt x="323" y="170"/>
                  </a:cubicBezTo>
                  <a:close/>
                  <a:moveTo>
                    <a:pt x="280" y="152"/>
                  </a:moveTo>
                  <a:cubicBezTo>
                    <a:pt x="281" y="153"/>
                    <a:pt x="280" y="155"/>
                    <a:pt x="281" y="155"/>
                  </a:cubicBezTo>
                  <a:cubicBezTo>
                    <a:pt x="281" y="154"/>
                    <a:pt x="280" y="150"/>
                    <a:pt x="280" y="152"/>
                  </a:cubicBezTo>
                  <a:close/>
                  <a:moveTo>
                    <a:pt x="83" y="162"/>
                  </a:moveTo>
                  <a:cubicBezTo>
                    <a:pt x="83" y="159"/>
                    <a:pt x="84" y="156"/>
                    <a:pt x="84" y="154"/>
                  </a:cubicBezTo>
                  <a:cubicBezTo>
                    <a:pt x="83" y="156"/>
                    <a:pt x="82" y="160"/>
                    <a:pt x="83" y="162"/>
                  </a:cubicBezTo>
                  <a:close/>
                  <a:moveTo>
                    <a:pt x="160" y="155"/>
                  </a:moveTo>
                  <a:cubicBezTo>
                    <a:pt x="169" y="156"/>
                    <a:pt x="177" y="160"/>
                    <a:pt x="184" y="162"/>
                  </a:cubicBezTo>
                  <a:cubicBezTo>
                    <a:pt x="180" y="155"/>
                    <a:pt x="169" y="153"/>
                    <a:pt x="160" y="155"/>
                  </a:cubicBezTo>
                  <a:close/>
                  <a:moveTo>
                    <a:pt x="295" y="161"/>
                  </a:moveTo>
                  <a:cubicBezTo>
                    <a:pt x="296" y="163"/>
                    <a:pt x="296" y="164"/>
                    <a:pt x="297" y="166"/>
                  </a:cubicBezTo>
                  <a:cubicBezTo>
                    <a:pt x="298" y="166"/>
                    <a:pt x="295" y="162"/>
                    <a:pt x="296" y="161"/>
                  </a:cubicBezTo>
                  <a:cubicBezTo>
                    <a:pt x="294" y="159"/>
                    <a:pt x="295" y="155"/>
                    <a:pt x="293" y="154"/>
                  </a:cubicBezTo>
                  <a:cubicBezTo>
                    <a:pt x="293" y="157"/>
                    <a:pt x="295" y="158"/>
                    <a:pt x="295" y="161"/>
                  </a:cubicBezTo>
                  <a:close/>
                  <a:moveTo>
                    <a:pt x="93" y="175"/>
                  </a:moveTo>
                  <a:cubicBezTo>
                    <a:pt x="95" y="169"/>
                    <a:pt x="91" y="161"/>
                    <a:pt x="90" y="155"/>
                  </a:cubicBezTo>
                  <a:cubicBezTo>
                    <a:pt x="89" y="162"/>
                    <a:pt x="89" y="170"/>
                    <a:pt x="93" y="175"/>
                  </a:cubicBezTo>
                  <a:close/>
                  <a:moveTo>
                    <a:pt x="221" y="175"/>
                  </a:moveTo>
                  <a:cubicBezTo>
                    <a:pt x="222" y="180"/>
                    <a:pt x="220" y="185"/>
                    <a:pt x="222" y="188"/>
                  </a:cubicBezTo>
                  <a:cubicBezTo>
                    <a:pt x="225" y="176"/>
                    <a:pt x="221" y="158"/>
                    <a:pt x="210" y="155"/>
                  </a:cubicBezTo>
                  <a:cubicBezTo>
                    <a:pt x="214" y="161"/>
                    <a:pt x="220" y="168"/>
                    <a:pt x="221" y="175"/>
                  </a:cubicBezTo>
                  <a:close/>
                  <a:moveTo>
                    <a:pt x="52" y="171"/>
                  </a:moveTo>
                  <a:cubicBezTo>
                    <a:pt x="51" y="168"/>
                    <a:pt x="52" y="168"/>
                    <a:pt x="51" y="166"/>
                  </a:cubicBezTo>
                  <a:cubicBezTo>
                    <a:pt x="52" y="164"/>
                    <a:pt x="51" y="159"/>
                    <a:pt x="52" y="157"/>
                  </a:cubicBezTo>
                  <a:cubicBezTo>
                    <a:pt x="52" y="156"/>
                    <a:pt x="51" y="155"/>
                    <a:pt x="51" y="157"/>
                  </a:cubicBezTo>
                  <a:cubicBezTo>
                    <a:pt x="49" y="166"/>
                    <a:pt x="46" y="178"/>
                    <a:pt x="50" y="186"/>
                  </a:cubicBezTo>
                  <a:cubicBezTo>
                    <a:pt x="52" y="182"/>
                    <a:pt x="49" y="174"/>
                    <a:pt x="52" y="171"/>
                  </a:cubicBezTo>
                  <a:close/>
                  <a:moveTo>
                    <a:pt x="59" y="164"/>
                  </a:moveTo>
                  <a:cubicBezTo>
                    <a:pt x="58" y="165"/>
                    <a:pt x="57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72"/>
                    <a:pt x="59" y="179"/>
                    <a:pt x="61" y="183"/>
                  </a:cubicBezTo>
                  <a:cubicBezTo>
                    <a:pt x="62" y="173"/>
                    <a:pt x="60" y="167"/>
                    <a:pt x="61" y="157"/>
                  </a:cubicBezTo>
                  <a:cubicBezTo>
                    <a:pt x="62" y="157"/>
                    <a:pt x="61" y="155"/>
                    <a:pt x="61" y="157"/>
                  </a:cubicBezTo>
                  <a:cubicBezTo>
                    <a:pt x="60" y="159"/>
                    <a:pt x="59" y="162"/>
                    <a:pt x="59" y="164"/>
                  </a:cubicBezTo>
                  <a:close/>
                  <a:moveTo>
                    <a:pt x="67" y="160"/>
                  </a:moveTo>
                  <a:cubicBezTo>
                    <a:pt x="68" y="159"/>
                    <a:pt x="68" y="159"/>
                    <a:pt x="68" y="159"/>
                  </a:cubicBezTo>
                  <a:cubicBezTo>
                    <a:pt x="67" y="159"/>
                    <a:pt x="68" y="157"/>
                    <a:pt x="67" y="157"/>
                  </a:cubicBezTo>
                  <a:cubicBezTo>
                    <a:pt x="67" y="158"/>
                    <a:pt x="67" y="160"/>
                    <a:pt x="67" y="160"/>
                  </a:cubicBezTo>
                  <a:close/>
                  <a:moveTo>
                    <a:pt x="160" y="158"/>
                  </a:moveTo>
                  <a:cubicBezTo>
                    <a:pt x="157" y="157"/>
                    <a:pt x="153" y="157"/>
                    <a:pt x="151" y="159"/>
                  </a:cubicBezTo>
                  <a:cubicBezTo>
                    <a:pt x="156" y="159"/>
                    <a:pt x="161" y="158"/>
                    <a:pt x="166" y="160"/>
                  </a:cubicBezTo>
                  <a:cubicBezTo>
                    <a:pt x="165" y="159"/>
                    <a:pt x="162" y="158"/>
                    <a:pt x="160" y="158"/>
                  </a:cubicBezTo>
                  <a:close/>
                  <a:moveTo>
                    <a:pt x="104" y="178"/>
                  </a:moveTo>
                  <a:cubicBezTo>
                    <a:pt x="103" y="171"/>
                    <a:pt x="103" y="163"/>
                    <a:pt x="103" y="158"/>
                  </a:cubicBezTo>
                  <a:cubicBezTo>
                    <a:pt x="102" y="163"/>
                    <a:pt x="100" y="174"/>
                    <a:pt x="104" y="178"/>
                  </a:cubicBezTo>
                  <a:close/>
                  <a:moveTo>
                    <a:pt x="277" y="158"/>
                  </a:moveTo>
                  <a:cubicBezTo>
                    <a:pt x="278" y="159"/>
                    <a:pt x="278" y="163"/>
                    <a:pt x="279" y="165"/>
                  </a:cubicBezTo>
                  <a:cubicBezTo>
                    <a:pt x="279" y="162"/>
                    <a:pt x="279" y="159"/>
                    <a:pt x="277" y="158"/>
                  </a:cubicBezTo>
                  <a:close/>
                  <a:moveTo>
                    <a:pt x="285" y="169"/>
                  </a:moveTo>
                  <a:cubicBezTo>
                    <a:pt x="286" y="172"/>
                    <a:pt x="286" y="176"/>
                    <a:pt x="288" y="178"/>
                  </a:cubicBezTo>
                  <a:cubicBezTo>
                    <a:pt x="289" y="170"/>
                    <a:pt x="288" y="163"/>
                    <a:pt x="283" y="158"/>
                  </a:cubicBezTo>
                  <a:cubicBezTo>
                    <a:pt x="282" y="163"/>
                    <a:pt x="284" y="166"/>
                    <a:pt x="285" y="169"/>
                  </a:cubicBezTo>
                  <a:close/>
                  <a:moveTo>
                    <a:pt x="241" y="168"/>
                  </a:moveTo>
                  <a:cubicBezTo>
                    <a:pt x="241" y="165"/>
                    <a:pt x="240" y="161"/>
                    <a:pt x="237" y="159"/>
                  </a:cubicBezTo>
                  <a:cubicBezTo>
                    <a:pt x="238" y="163"/>
                    <a:pt x="240" y="166"/>
                    <a:pt x="241" y="168"/>
                  </a:cubicBezTo>
                  <a:close/>
                  <a:moveTo>
                    <a:pt x="142" y="167"/>
                  </a:moveTo>
                  <a:cubicBezTo>
                    <a:pt x="143" y="167"/>
                    <a:pt x="143" y="166"/>
                    <a:pt x="145" y="164"/>
                  </a:cubicBezTo>
                  <a:cubicBezTo>
                    <a:pt x="146" y="163"/>
                    <a:pt x="149" y="163"/>
                    <a:pt x="150" y="162"/>
                  </a:cubicBezTo>
                  <a:cubicBezTo>
                    <a:pt x="145" y="161"/>
                    <a:pt x="143" y="164"/>
                    <a:pt x="142" y="167"/>
                  </a:cubicBezTo>
                  <a:close/>
                  <a:moveTo>
                    <a:pt x="137" y="170"/>
                  </a:moveTo>
                  <a:cubicBezTo>
                    <a:pt x="137" y="168"/>
                    <a:pt x="140" y="166"/>
                    <a:pt x="139" y="164"/>
                  </a:cubicBezTo>
                  <a:cubicBezTo>
                    <a:pt x="138" y="166"/>
                    <a:pt x="136" y="168"/>
                    <a:pt x="137" y="170"/>
                  </a:cubicBezTo>
                  <a:close/>
                  <a:moveTo>
                    <a:pt x="211" y="178"/>
                  </a:moveTo>
                  <a:cubicBezTo>
                    <a:pt x="210" y="174"/>
                    <a:pt x="209" y="171"/>
                    <a:pt x="207" y="168"/>
                  </a:cubicBezTo>
                  <a:cubicBezTo>
                    <a:pt x="206" y="167"/>
                    <a:pt x="205" y="164"/>
                    <a:pt x="203" y="165"/>
                  </a:cubicBezTo>
                  <a:cubicBezTo>
                    <a:pt x="207" y="168"/>
                    <a:pt x="208" y="175"/>
                    <a:pt x="211" y="178"/>
                  </a:cubicBezTo>
                  <a:close/>
                  <a:moveTo>
                    <a:pt x="142" y="175"/>
                  </a:moveTo>
                  <a:cubicBezTo>
                    <a:pt x="143" y="176"/>
                    <a:pt x="144" y="174"/>
                    <a:pt x="146" y="174"/>
                  </a:cubicBezTo>
                  <a:cubicBezTo>
                    <a:pt x="148" y="170"/>
                    <a:pt x="149" y="168"/>
                    <a:pt x="152" y="165"/>
                  </a:cubicBezTo>
                  <a:cubicBezTo>
                    <a:pt x="146" y="166"/>
                    <a:pt x="143" y="169"/>
                    <a:pt x="142" y="175"/>
                  </a:cubicBezTo>
                  <a:close/>
                  <a:moveTo>
                    <a:pt x="270" y="167"/>
                  </a:moveTo>
                  <a:cubicBezTo>
                    <a:pt x="270" y="166"/>
                    <a:pt x="270" y="165"/>
                    <a:pt x="269" y="165"/>
                  </a:cubicBezTo>
                  <a:cubicBezTo>
                    <a:pt x="269" y="165"/>
                    <a:pt x="269" y="167"/>
                    <a:pt x="270" y="167"/>
                  </a:cubicBezTo>
                  <a:close/>
                  <a:moveTo>
                    <a:pt x="98" y="171"/>
                  </a:moveTo>
                  <a:cubicBezTo>
                    <a:pt x="98" y="170"/>
                    <a:pt x="98" y="168"/>
                    <a:pt x="99" y="169"/>
                  </a:cubicBezTo>
                  <a:cubicBezTo>
                    <a:pt x="99" y="167"/>
                    <a:pt x="98" y="167"/>
                    <a:pt x="98" y="165"/>
                  </a:cubicBezTo>
                  <a:cubicBezTo>
                    <a:pt x="97" y="167"/>
                    <a:pt x="97" y="169"/>
                    <a:pt x="98" y="171"/>
                  </a:cubicBezTo>
                  <a:close/>
                  <a:moveTo>
                    <a:pt x="267" y="173"/>
                  </a:moveTo>
                  <a:cubicBezTo>
                    <a:pt x="268" y="173"/>
                    <a:pt x="268" y="172"/>
                    <a:pt x="268" y="172"/>
                  </a:cubicBezTo>
                  <a:cubicBezTo>
                    <a:pt x="267" y="170"/>
                    <a:pt x="266" y="166"/>
                    <a:pt x="265" y="166"/>
                  </a:cubicBezTo>
                  <a:cubicBezTo>
                    <a:pt x="266" y="168"/>
                    <a:pt x="266" y="171"/>
                    <a:pt x="267" y="173"/>
                  </a:cubicBezTo>
                  <a:close/>
                  <a:moveTo>
                    <a:pt x="153" y="171"/>
                  </a:moveTo>
                  <a:cubicBezTo>
                    <a:pt x="159" y="170"/>
                    <a:pt x="165" y="169"/>
                    <a:pt x="172" y="169"/>
                  </a:cubicBezTo>
                  <a:cubicBezTo>
                    <a:pt x="168" y="163"/>
                    <a:pt x="156" y="166"/>
                    <a:pt x="153" y="171"/>
                  </a:cubicBezTo>
                  <a:close/>
                  <a:moveTo>
                    <a:pt x="115" y="166"/>
                  </a:moveTo>
                  <a:cubicBezTo>
                    <a:pt x="114" y="168"/>
                    <a:pt x="113" y="174"/>
                    <a:pt x="115" y="177"/>
                  </a:cubicBezTo>
                  <a:cubicBezTo>
                    <a:pt x="115" y="173"/>
                    <a:pt x="115" y="171"/>
                    <a:pt x="116" y="168"/>
                  </a:cubicBezTo>
                  <a:cubicBezTo>
                    <a:pt x="115" y="167"/>
                    <a:pt x="115" y="168"/>
                    <a:pt x="115" y="166"/>
                  </a:cubicBezTo>
                  <a:close/>
                  <a:moveTo>
                    <a:pt x="206" y="177"/>
                  </a:moveTo>
                  <a:cubicBezTo>
                    <a:pt x="205" y="173"/>
                    <a:pt x="203" y="168"/>
                    <a:pt x="200" y="167"/>
                  </a:cubicBezTo>
                  <a:cubicBezTo>
                    <a:pt x="203" y="170"/>
                    <a:pt x="204" y="174"/>
                    <a:pt x="206" y="177"/>
                  </a:cubicBezTo>
                  <a:close/>
                  <a:moveTo>
                    <a:pt x="200" y="170"/>
                  </a:moveTo>
                  <a:cubicBezTo>
                    <a:pt x="199" y="169"/>
                    <a:pt x="198" y="168"/>
                    <a:pt x="197" y="167"/>
                  </a:cubicBezTo>
                  <a:cubicBezTo>
                    <a:pt x="198" y="168"/>
                    <a:pt x="199" y="170"/>
                    <a:pt x="200" y="170"/>
                  </a:cubicBezTo>
                  <a:close/>
                  <a:moveTo>
                    <a:pt x="335" y="169"/>
                  </a:moveTo>
                  <a:cubicBezTo>
                    <a:pt x="336" y="169"/>
                    <a:pt x="336" y="169"/>
                    <a:pt x="336" y="169"/>
                  </a:cubicBezTo>
                  <a:cubicBezTo>
                    <a:pt x="337" y="167"/>
                    <a:pt x="335" y="167"/>
                    <a:pt x="335" y="169"/>
                  </a:cubicBezTo>
                  <a:close/>
                  <a:moveTo>
                    <a:pt x="37" y="189"/>
                  </a:moveTo>
                  <a:cubicBezTo>
                    <a:pt x="37" y="184"/>
                    <a:pt x="37" y="174"/>
                    <a:pt x="37" y="168"/>
                  </a:cubicBezTo>
                  <a:cubicBezTo>
                    <a:pt x="34" y="175"/>
                    <a:pt x="34" y="182"/>
                    <a:pt x="37" y="189"/>
                  </a:cubicBezTo>
                  <a:close/>
                  <a:moveTo>
                    <a:pt x="296" y="175"/>
                  </a:moveTo>
                  <a:cubicBezTo>
                    <a:pt x="296" y="172"/>
                    <a:pt x="295" y="170"/>
                    <a:pt x="294" y="168"/>
                  </a:cubicBezTo>
                  <a:cubicBezTo>
                    <a:pt x="295" y="170"/>
                    <a:pt x="295" y="173"/>
                    <a:pt x="296" y="175"/>
                  </a:cubicBezTo>
                  <a:close/>
                  <a:moveTo>
                    <a:pt x="194" y="172"/>
                  </a:moveTo>
                  <a:cubicBezTo>
                    <a:pt x="194" y="170"/>
                    <a:pt x="192" y="169"/>
                    <a:pt x="191" y="169"/>
                  </a:cubicBezTo>
                  <a:cubicBezTo>
                    <a:pt x="192" y="170"/>
                    <a:pt x="192" y="172"/>
                    <a:pt x="194" y="172"/>
                  </a:cubicBezTo>
                  <a:close/>
                  <a:moveTo>
                    <a:pt x="134" y="182"/>
                  </a:moveTo>
                  <a:cubicBezTo>
                    <a:pt x="134" y="177"/>
                    <a:pt x="133" y="174"/>
                    <a:pt x="134" y="169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0" y="172"/>
                    <a:pt x="132" y="178"/>
                    <a:pt x="134" y="182"/>
                  </a:cubicBezTo>
                  <a:close/>
                  <a:moveTo>
                    <a:pt x="340" y="182"/>
                  </a:moveTo>
                  <a:cubicBezTo>
                    <a:pt x="339" y="177"/>
                    <a:pt x="338" y="173"/>
                    <a:pt x="336" y="169"/>
                  </a:cubicBezTo>
                  <a:cubicBezTo>
                    <a:pt x="337" y="173"/>
                    <a:pt x="338" y="179"/>
                    <a:pt x="340" y="182"/>
                  </a:cubicBezTo>
                  <a:close/>
                  <a:moveTo>
                    <a:pt x="308" y="194"/>
                  </a:moveTo>
                  <a:cubicBezTo>
                    <a:pt x="308" y="184"/>
                    <a:pt x="311" y="176"/>
                    <a:pt x="307" y="169"/>
                  </a:cubicBezTo>
                  <a:cubicBezTo>
                    <a:pt x="308" y="178"/>
                    <a:pt x="306" y="187"/>
                    <a:pt x="308" y="194"/>
                  </a:cubicBezTo>
                  <a:close/>
                  <a:moveTo>
                    <a:pt x="118" y="174"/>
                  </a:moveTo>
                  <a:cubicBezTo>
                    <a:pt x="118" y="173"/>
                    <a:pt x="118" y="170"/>
                    <a:pt x="117" y="171"/>
                  </a:cubicBezTo>
                  <a:cubicBezTo>
                    <a:pt x="118" y="172"/>
                    <a:pt x="117" y="173"/>
                    <a:pt x="118" y="174"/>
                  </a:cubicBezTo>
                  <a:close/>
                  <a:moveTo>
                    <a:pt x="28" y="215"/>
                  </a:moveTo>
                  <a:cubicBezTo>
                    <a:pt x="27" y="207"/>
                    <a:pt x="29" y="200"/>
                    <a:pt x="29" y="194"/>
                  </a:cubicBezTo>
                  <a:cubicBezTo>
                    <a:pt x="28" y="192"/>
                    <a:pt x="27" y="189"/>
                    <a:pt x="26" y="186"/>
                  </a:cubicBezTo>
                  <a:cubicBezTo>
                    <a:pt x="25" y="181"/>
                    <a:pt x="26" y="174"/>
                    <a:pt x="25" y="171"/>
                  </a:cubicBezTo>
                  <a:cubicBezTo>
                    <a:pt x="22" y="186"/>
                    <a:pt x="23" y="202"/>
                    <a:pt x="28" y="215"/>
                  </a:cubicBezTo>
                  <a:close/>
                  <a:moveTo>
                    <a:pt x="136" y="179"/>
                  </a:moveTo>
                  <a:cubicBezTo>
                    <a:pt x="140" y="179"/>
                    <a:pt x="138" y="173"/>
                    <a:pt x="139" y="171"/>
                  </a:cubicBezTo>
                  <a:cubicBezTo>
                    <a:pt x="138" y="174"/>
                    <a:pt x="136" y="176"/>
                    <a:pt x="136" y="179"/>
                  </a:cubicBezTo>
                  <a:close/>
                  <a:moveTo>
                    <a:pt x="202" y="174"/>
                  </a:moveTo>
                  <a:cubicBezTo>
                    <a:pt x="201" y="173"/>
                    <a:pt x="201" y="171"/>
                    <a:pt x="200" y="171"/>
                  </a:cubicBezTo>
                  <a:cubicBezTo>
                    <a:pt x="200" y="172"/>
                    <a:pt x="201" y="174"/>
                    <a:pt x="202" y="174"/>
                  </a:cubicBezTo>
                  <a:close/>
                  <a:moveTo>
                    <a:pt x="237" y="174"/>
                  </a:moveTo>
                  <a:cubicBezTo>
                    <a:pt x="237" y="173"/>
                    <a:pt x="237" y="172"/>
                    <a:pt x="236" y="171"/>
                  </a:cubicBezTo>
                  <a:cubicBezTo>
                    <a:pt x="236" y="172"/>
                    <a:pt x="236" y="174"/>
                    <a:pt x="237" y="174"/>
                  </a:cubicBezTo>
                  <a:close/>
                  <a:moveTo>
                    <a:pt x="253" y="195"/>
                  </a:moveTo>
                  <a:cubicBezTo>
                    <a:pt x="256" y="194"/>
                    <a:pt x="257" y="191"/>
                    <a:pt x="258" y="188"/>
                  </a:cubicBezTo>
                  <a:cubicBezTo>
                    <a:pt x="255" y="182"/>
                    <a:pt x="252" y="176"/>
                    <a:pt x="247" y="171"/>
                  </a:cubicBezTo>
                  <a:cubicBezTo>
                    <a:pt x="251" y="178"/>
                    <a:pt x="252" y="187"/>
                    <a:pt x="253" y="195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6"/>
                    <a:pt x="4" y="206"/>
                  </a:cubicBezTo>
                  <a:cubicBezTo>
                    <a:pt x="6" y="230"/>
                    <a:pt x="17" y="247"/>
                    <a:pt x="30" y="260"/>
                  </a:cubicBezTo>
                  <a:cubicBezTo>
                    <a:pt x="27" y="255"/>
                    <a:pt x="24" y="251"/>
                    <a:pt x="21" y="246"/>
                  </a:cubicBezTo>
                  <a:cubicBezTo>
                    <a:pt x="14" y="233"/>
                    <a:pt x="8" y="214"/>
                    <a:pt x="11" y="197"/>
                  </a:cubicBezTo>
                  <a:cubicBezTo>
                    <a:pt x="12" y="189"/>
                    <a:pt x="9" y="180"/>
                    <a:pt x="9" y="171"/>
                  </a:cubicBezTo>
                  <a:cubicBezTo>
                    <a:pt x="4" y="181"/>
                    <a:pt x="4" y="196"/>
                    <a:pt x="4" y="206"/>
                  </a:cubicBezTo>
                  <a:close/>
                  <a:moveTo>
                    <a:pt x="163" y="173"/>
                  </a:moveTo>
                  <a:cubicBezTo>
                    <a:pt x="169" y="172"/>
                    <a:pt x="175" y="174"/>
                    <a:pt x="179" y="174"/>
                  </a:cubicBezTo>
                  <a:cubicBezTo>
                    <a:pt x="176" y="170"/>
                    <a:pt x="168" y="172"/>
                    <a:pt x="163" y="173"/>
                  </a:cubicBezTo>
                  <a:close/>
                  <a:moveTo>
                    <a:pt x="89" y="179"/>
                  </a:moveTo>
                  <a:cubicBezTo>
                    <a:pt x="90" y="178"/>
                    <a:pt x="90" y="180"/>
                    <a:pt x="91" y="181"/>
                  </a:cubicBezTo>
                  <a:cubicBezTo>
                    <a:pt x="91" y="177"/>
                    <a:pt x="89" y="175"/>
                    <a:pt x="89" y="172"/>
                  </a:cubicBezTo>
                  <a:cubicBezTo>
                    <a:pt x="89" y="175"/>
                    <a:pt x="88" y="177"/>
                    <a:pt x="89" y="179"/>
                  </a:cubicBezTo>
                  <a:close/>
                  <a:moveTo>
                    <a:pt x="283" y="183"/>
                  </a:moveTo>
                  <a:cubicBezTo>
                    <a:pt x="282" y="180"/>
                    <a:pt x="283" y="175"/>
                    <a:pt x="281" y="173"/>
                  </a:cubicBezTo>
                  <a:cubicBezTo>
                    <a:pt x="280" y="177"/>
                    <a:pt x="281" y="180"/>
                    <a:pt x="283" y="183"/>
                  </a:cubicBezTo>
                  <a:close/>
                  <a:moveTo>
                    <a:pt x="69" y="175"/>
                  </a:moveTo>
                  <a:cubicBezTo>
                    <a:pt x="69" y="175"/>
                    <a:pt x="69" y="174"/>
                    <a:pt x="70" y="174"/>
                  </a:cubicBezTo>
                  <a:cubicBezTo>
                    <a:pt x="70" y="175"/>
                    <a:pt x="70" y="175"/>
                    <a:pt x="70" y="175"/>
                  </a:cubicBezTo>
                  <a:cubicBezTo>
                    <a:pt x="70" y="174"/>
                    <a:pt x="70" y="174"/>
                    <a:pt x="70" y="173"/>
                  </a:cubicBezTo>
                  <a:cubicBezTo>
                    <a:pt x="69" y="173"/>
                    <a:pt x="69" y="176"/>
                    <a:pt x="69" y="175"/>
                  </a:cubicBezTo>
                  <a:close/>
                  <a:moveTo>
                    <a:pt x="19" y="178"/>
                  </a:moveTo>
                  <a:cubicBezTo>
                    <a:pt x="19" y="177"/>
                    <a:pt x="20" y="174"/>
                    <a:pt x="19" y="174"/>
                  </a:cubicBezTo>
                  <a:cubicBezTo>
                    <a:pt x="19" y="175"/>
                    <a:pt x="18" y="176"/>
                    <a:pt x="19" y="178"/>
                  </a:cubicBezTo>
                  <a:close/>
                  <a:moveTo>
                    <a:pt x="40" y="176"/>
                  </a:moveTo>
                  <a:cubicBezTo>
                    <a:pt x="41" y="179"/>
                    <a:pt x="41" y="174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lose/>
                  <a:moveTo>
                    <a:pt x="265" y="178"/>
                  </a:moveTo>
                  <a:cubicBezTo>
                    <a:pt x="266" y="177"/>
                    <a:pt x="265" y="175"/>
                    <a:pt x="264" y="174"/>
                  </a:cubicBezTo>
                  <a:cubicBezTo>
                    <a:pt x="265" y="175"/>
                    <a:pt x="264" y="178"/>
                    <a:pt x="265" y="178"/>
                  </a:cubicBezTo>
                  <a:close/>
                  <a:moveTo>
                    <a:pt x="118" y="177"/>
                  </a:moveTo>
                  <a:cubicBezTo>
                    <a:pt x="118" y="176"/>
                    <a:pt x="119" y="176"/>
                    <a:pt x="119" y="176"/>
                  </a:cubicBezTo>
                  <a:cubicBezTo>
                    <a:pt x="119" y="175"/>
                    <a:pt x="119" y="174"/>
                    <a:pt x="118" y="174"/>
                  </a:cubicBezTo>
                  <a:cubicBezTo>
                    <a:pt x="118" y="175"/>
                    <a:pt x="117" y="176"/>
                    <a:pt x="118" y="177"/>
                  </a:cubicBezTo>
                  <a:close/>
                  <a:moveTo>
                    <a:pt x="237" y="184"/>
                  </a:moveTo>
                  <a:cubicBezTo>
                    <a:pt x="238" y="181"/>
                    <a:pt x="237" y="177"/>
                    <a:pt x="237" y="174"/>
                  </a:cubicBezTo>
                  <a:cubicBezTo>
                    <a:pt x="237" y="178"/>
                    <a:pt x="235" y="181"/>
                    <a:pt x="237" y="184"/>
                  </a:cubicBezTo>
                  <a:close/>
                  <a:moveTo>
                    <a:pt x="52" y="178"/>
                  </a:moveTo>
                  <a:cubicBezTo>
                    <a:pt x="52" y="177"/>
                    <a:pt x="52" y="175"/>
                    <a:pt x="51" y="175"/>
                  </a:cubicBezTo>
                  <a:cubicBezTo>
                    <a:pt x="52" y="176"/>
                    <a:pt x="51" y="178"/>
                    <a:pt x="52" y="178"/>
                  </a:cubicBezTo>
                  <a:close/>
                  <a:moveTo>
                    <a:pt x="275" y="179"/>
                  </a:moveTo>
                  <a:cubicBezTo>
                    <a:pt x="275" y="178"/>
                    <a:pt x="274" y="175"/>
                    <a:pt x="274" y="175"/>
                  </a:cubicBezTo>
                  <a:cubicBezTo>
                    <a:pt x="275" y="176"/>
                    <a:pt x="273" y="187"/>
                    <a:pt x="275" y="189"/>
                  </a:cubicBezTo>
                  <a:cubicBezTo>
                    <a:pt x="276" y="185"/>
                    <a:pt x="275" y="183"/>
                    <a:pt x="275" y="179"/>
                  </a:cubicBezTo>
                  <a:close/>
                  <a:moveTo>
                    <a:pt x="125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6" y="193"/>
                    <a:pt x="125" y="192"/>
                    <a:pt x="125" y="193"/>
                  </a:cubicBezTo>
                  <a:cubicBezTo>
                    <a:pt x="126" y="194"/>
                    <a:pt x="126" y="193"/>
                    <a:pt x="126" y="193"/>
                  </a:cubicBezTo>
                  <a:cubicBezTo>
                    <a:pt x="127" y="197"/>
                    <a:pt x="131" y="200"/>
                    <a:pt x="134" y="202"/>
                  </a:cubicBezTo>
                  <a:cubicBezTo>
                    <a:pt x="132" y="196"/>
                    <a:pt x="128" y="188"/>
                    <a:pt x="128" y="182"/>
                  </a:cubicBezTo>
                  <a:cubicBezTo>
                    <a:pt x="126" y="180"/>
                    <a:pt x="124" y="177"/>
                    <a:pt x="122" y="175"/>
                  </a:cubicBezTo>
                  <a:cubicBezTo>
                    <a:pt x="120" y="181"/>
                    <a:pt x="124" y="190"/>
                    <a:pt x="125" y="192"/>
                  </a:cubicBezTo>
                  <a:close/>
                  <a:moveTo>
                    <a:pt x="227" y="201"/>
                  </a:moveTo>
                  <a:cubicBezTo>
                    <a:pt x="229" y="200"/>
                    <a:pt x="229" y="199"/>
                    <a:pt x="229" y="197"/>
                  </a:cubicBezTo>
                  <a:cubicBezTo>
                    <a:pt x="230" y="194"/>
                    <a:pt x="233" y="190"/>
                    <a:pt x="232" y="187"/>
                  </a:cubicBezTo>
                  <a:cubicBezTo>
                    <a:pt x="232" y="182"/>
                    <a:pt x="229" y="179"/>
                    <a:pt x="228" y="176"/>
                  </a:cubicBezTo>
                  <a:cubicBezTo>
                    <a:pt x="228" y="183"/>
                    <a:pt x="229" y="192"/>
                    <a:pt x="227" y="20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6"/>
                    <a:pt x="186" y="176"/>
                  </a:cubicBezTo>
                  <a:cubicBezTo>
                    <a:pt x="186" y="177"/>
                    <a:pt x="188" y="179"/>
                    <a:pt x="189" y="178"/>
                  </a:cubicBezTo>
                  <a:close/>
                  <a:moveTo>
                    <a:pt x="271" y="182"/>
                  </a:moveTo>
                  <a:cubicBezTo>
                    <a:pt x="270" y="181"/>
                    <a:pt x="270" y="179"/>
                    <a:pt x="270" y="178"/>
                  </a:cubicBezTo>
                  <a:cubicBezTo>
                    <a:pt x="269" y="177"/>
                    <a:pt x="270" y="176"/>
                    <a:pt x="269" y="176"/>
                  </a:cubicBezTo>
                  <a:cubicBezTo>
                    <a:pt x="268" y="178"/>
                    <a:pt x="270" y="181"/>
                    <a:pt x="271" y="182"/>
                  </a:cubicBezTo>
                  <a:close/>
                  <a:moveTo>
                    <a:pt x="329" y="201"/>
                  </a:moveTo>
                  <a:cubicBezTo>
                    <a:pt x="333" y="194"/>
                    <a:pt x="331" y="184"/>
                    <a:pt x="329" y="176"/>
                  </a:cubicBezTo>
                  <a:cubicBezTo>
                    <a:pt x="329" y="186"/>
                    <a:pt x="329" y="192"/>
                    <a:pt x="329" y="201"/>
                  </a:cubicBezTo>
                  <a:close/>
                  <a:moveTo>
                    <a:pt x="217" y="182"/>
                  </a:moveTo>
                  <a:cubicBezTo>
                    <a:pt x="215" y="181"/>
                    <a:pt x="215" y="178"/>
                    <a:pt x="214" y="177"/>
                  </a:cubicBezTo>
                  <a:cubicBezTo>
                    <a:pt x="214" y="180"/>
                    <a:pt x="213" y="186"/>
                    <a:pt x="216" y="187"/>
                  </a:cubicBezTo>
                  <a:cubicBezTo>
                    <a:pt x="216" y="185"/>
                    <a:pt x="218" y="182"/>
                    <a:pt x="217" y="181"/>
                  </a:cubicBezTo>
                  <a:cubicBezTo>
                    <a:pt x="217" y="181"/>
                    <a:pt x="217" y="181"/>
                    <a:pt x="217" y="182"/>
                  </a:cubicBezTo>
                  <a:close/>
                  <a:moveTo>
                    <a:pt x="302" y="188"/>
                  </a:moveTo>
                  <a:cubicBezTo>
                    <a:pt x="305" y="186"/>
                    <a:pt x="302" y="180"/>
                    <a:pt x="301" y="177"/>
                  </a:cubicBezTo>
                  <a:cubicBezTo>
                    <a:pt x="301" y="181"/>
                    <a:pt x="303" y="185"/>
                    <a:pt x="302" y="188"/>
                  </a:cubicBezTo>
                  <a:close/>
                  <a:moveTo>
                    <a:pt x="174" y="178"/>
                  </a:moveTo>
                  <a:cubicBezTo>
                    <a:pt x="177" y="180"/>
                    <a:pt x="181" y="182"/>
                    <a:pt x="186" y="182"/>
                  </a:cubicBezTo>
                  <a:cubicBezTo>
                    <a:pt x="184" y="179"/>
                    <a:pt x="178" y="177"/>
                    <a:pt x="174" y="178"/>
                  </a:cubicBezTo>
                  <a:close/>
                  <a:moveTo>
                    <a:pt x="298" y="180"/>
                  </a:moveTo>
                  <a:cubicBezTo>
                    <a:pt x="297" y="179"/>
                    <a:pt x="298" y="178"/>
                    <a:pt x="297" y="178"/>
                  </a:cubicBezTo>
                  <a:cubicBezTo>
                    <a:pt x="297" y="178"/>
                    <a:pt x="297" y="180"/>
                    <a:pt x="298" y="180"/>
                  </a:cubicBezTo>
                  <a:close/>
                  <a:moveTo>
                    <a:pt x="45" y="179"/>
                  </a:moveTo>
                  <a:cubicBezTo>
                    <a:pt x="45" y="178"/>
                    <a:pt x="46" y="178"/>
                    <a:pt x="45" y="178"/>
                  </a:cubicBezTo>
                  <a:cubicBezTo>
                    <a:pt x="45" y="179"/>
                    <a:pt x="44" y="179"/>
                    <a:pt x="45" y="179"/>
                  </a:cubicBezTo>
                  <a:close/>
                  <a:moveTo>
                    <a:pt x="201" y="183"/>
                  </a:moveTo>
                  <a:cubicBezTo>
                    <a:pt x="200" y="181"/>
                    <a:pt x="199" y="179"/>
                    <a:pt x="198" y="178"/>
                  </a:cubicBezTo>
                  <a:cubicBezTo>
                    <a:pt x="197" y="180"/>
                    <a:pt x="199" y="183"/>
                    <a:pt x="201" y="183"/>
                  </a:cubicBezTo>
                  <a:close/>
                  <a:moveTo>
                    <a:pt x="155" y="180"/>
                  </a:moveTo>
                  <a:cubicBezTo>
                    <a:pt x="157" y="180"/>
                    <a:pt x="159" y="180"/>
                    <a:pt x="160" y="178"/>
                  </a:cubicBezTo>
                  <a:cubicBezTo>
                    <a:pt x="158" y="178"/>
                    <a:pt x="155" y="178"/>
                    <a:pt x="155" y="180"/>
                  </a:cubicBezTo>
                  <a:close/>
                  <a:moveTo>
                    <a:pt x="73" y="183"/>
                  </a:moveTo>
                  <a:cubicBezTo>
                    <a:pt x="75" y="182"/>
                    <a:pt x="74" y="180"/>
                    <a:pt x="73" y="178"/>
                  </a:cubicBezTo>
                  <a:cubicBezTo>
                    <a:pt x="73" y="180"/>
                    <a:pt x="73" y="181"/>
                    <a:pt x="73" y="183"/>
                  </a:cubicBezTo>
                  <a:close/>
                  <a:moveTo>
                    <a:pt x="148" y="179"/>
                  </a:moveTo>
                  <a:cubicBezTo>
                    <a:pt x="148" y="180"/>
                    <a:pt x="149" y="181"/>
                    <a:pt x="150" y="182"/>
                  </a:cubicBezTo>
                  <a:cubicBezTo>
                    <a:pt x="151" y="182"/>
                    <a:pt x="152" y="180"/>
                    <a:pt x="153" y="178"/>
                  </a:cubicBezTo>
                  <a:cubicBezTo>
                    <a:pt x="151" y="178"/>
                    <a:pt x="149" y="179"/>
                    <a:pt x="148" y="179"/>
                  </a:cubicBezTo>
                  <a:close/>
                  <a:moveTo>
                    <a:pt x="294" y="189"/>
                  </a:moveTo>
                  <a:cubicBezTo>
                    <a:pt x="293" y="185"/>
                    <a:pt x="294" y="182"/>
                    <a:pt x="292" y="178"/>
                  </a:cubicBezTo>
                  <a:cubicBezTo>
                    <a:pt x="293" y="183"/>
                    <a:pt x="292" y="186"/>
                    <a:pt x="294" y="189"/>
                  </a:cubicBezTo>
                  <a:close/>
                  <a:moveTo>
                    <a:pt x="42" y="186"/>
                  </a:moveTo>
                  <a:cubicBezTo>
                    <a:pt x="41" y="184"/>
                    <a:pt x="41" y="181"/>
                    <a:pt x="40" y="179"/>
                  </a:cubicBezTo>
                  <a:cubicBezTo>
                    <a:pt x="41" y="182"/>
                    <a:pt x="40" y="184"/>
                    <a:pt x="42" y="186"/>
                  </a:cubicBezTo>
                  <a:close/>
                  <a:moveTo>
                    <a:pt x="144" y="181"/>
                  </a:moveTo>
                  <a:cubicBezTo>
                    <a:pt x="145" y="181"/>
                    <a:pt x="146" y="180"/>
                    <a:pt x="145" y="179"/>
                  </a:cubicBezTo>
                  <a:cubicBezTo>
                    <a:pt x="145" y="180"/>
                    <a:pt x="145" y="181"/>
                    <a:pt x="144" y="181"/>
                  </a:cubicBezTo>
                  <a:close/>
                  <a:moveTo>
                    <a:pt x="105" y="191"/>
                  </a:moveTo>
                  <a:cubicBezTo>
                    <a:pt x="104" y="191"/>
                    <a:pt x="104" y="191"/>
                    <a:pt x="104" y="191"/>
                  </a:cubicBezTo>
                  <a:cubicBezTo>
                    <a:pt x="106" y="191"/>
                    <a:pt x="106" y="194"/>
                    <a:pt x="107" y="194"/>
                  </a:cubicBezTo>
                  <a:cubicBezTo>
                    <a:pt x="107" y="191"/>
                    <a:pt x="106" y="188"/>
                    <a:pt x="106" y="186"/>
                  </a:cubicBezTo>
                  <a:cubicBezTo>
                    <a:pt x="105" y="185"/>
                    <a:pt x="104" y="181"/>
                    <a:pt x="102" y="179"/>
                  </a:cubicBezTo>
                  <a:cubicBezTo>
                    <a:pt x="102" y="184"/>
                    <a:pt x="103" y="187"/>
                    <a:pt x="105" y="191"/>
                  </a:cubicBezTo>
                  <a:close/>
                  <a:moveTo>
                    <a:pt x="164" y="181"/>
                  </a:moveTo>
                  <a:cubicBezTo>
                    <a:pt x="167" y="181"/>
                    <a:pt x="170" y="181"/>
                    <a:pt x="172" y="181"/>
                  </a:cubicBezTo>
                  <a:cubicBezTo>
                    <a:pt x="170" y="180"/>
                    <a:pt x="166" y="179"/>
                    <a:pt x="164" y="181"/>
                  </a:cubicBezTo>
                  <a:close/>
                  <a:moveTo>
                    <a:pt x="285" y="189"/>
                  </a:moveTo>
                  <a:cubicBezTo>
                    <a:pt x="288" y="187"/>
                    <a:pt x="286" y="183"/>
                    <a:pt x="285" y="180"/>
                  </a:cubicBezTo>
                  <a:cubicBezTo>
                    <a:pt x="285" y="183"/>
                    <a:pt x="285" y="186"/>
                    <a:pt x="285" y="189"/>
                  </a:cubicBezTo>
                  <a:close/>
                  <a:moveTo>
                    <a:pt x="334" y="195"/>
                  </a:moveTo>
                  <a:cubicBezTo>
                    <a:pt x="335" y="208"/>
                    <a:pt x="335" y="221"/>
                    <a:pt x="330" y="231"/>
                  </a:cubicBezTo>
                  <a:cubicBezTo>
                    <a:pt x="340" y="220"/>
                    <a:pt x="344" y="197"/>
                    <a:pt x="336" y="180"/>
                  </a:cubicBezTo>
                  <a:cubicBezTo>
                    <a:pt x="335" y="185"/>
                    <a:pt x="334" y="189"/>
                    <a:pt x="334" y="195"/>
                  </a:cubicBezTo>
                  <a:close/>
                  <a:moveTo>
                    <a:pt x="139" y="187"/>
                  </a:moveTo>
                  <a:cubicBezTo>
                    <a:pt x="139" y="184"/>
                    <a:pt x="139" y="183"/>
                    <a:pt x="138" y="182"/>
                  </a:cubicBezTo>
                  <a:cubicBezTo>
                    <a:pt x="137" y="183"/>
                    <a:pt x="137" y="187"/>
                    <a:pt x="139" y="187"/>
                  </a:cubicBezTo>
                  <a:close/>
                  <a:moveTo>
                    <a:pt x="209" y="188"/>
                  </a:moveTo>
                  <a:cubicBezTo>
                    <a:pt x="210" y="185"/>
                    <a:pt x="209" y="182"/>
                    <a:pt x="207" y="182"/>
                  </a:cubicBezTo>
                  <a:cubicBezTo>
                    <a:pt x="208" y="183"/>
                    <a:pt x="207" y="186"/>
                    <a:pt x="209" y="188"/>
                  </a:cubicBezTo>
                  <a:close/>
                  <a:moveTo>
                    <a:pt x="90" y="190"/>
                  </a:moveTo>
                  <a:cubicBezTo>
                    <a:pt x="91" y="187"/>
                    <a:pt x="91" y="183"/>
                    <a:pt x="89" y="182"/>
                  </a:cubicBezTo>
                  <a:cubicBezTo>
                    <a:pt x="89" y="184"/>
                    <a:pt x="89" y="187"/>
                    <a:pt x="90" y="190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3"/>
                    <a:pt x="44" y="183"/>
                  </a:cubicBezTo>
                  <a:cubicBezTo>
                    <a:pt x="44" y="183"/>
                    <a:pt x="44" y="184"/>
                    <a:pt x="45" y="184"/>
                  </a:cubicBezTo>
                  <a:close/>
                  <a:moveTo>
                    <a:pt x="14" y="199"/>
                  </a:moveTo>
                  <a:cubicBezTo>
                    <a:pt x="16" y="212"/>
                    <a:pt x="21" y="225"/>
                    <a:pt x="25" y="235"/>
                  </a:cubicBezTo>
                  <a:cubicBezTo>
                    <a:pt x="26" y="238"/>
                    <a:pt x="26" y="239"/>
                    <a:pt x="27" y="241"/>
                  </a:cubicBezTo>
                  <a:cubicBezTo>
                    <a:pt x="30" y="247"/>
                    <a:pt x="33" y="254"/>
                    <a:pt x="37" y="259"/>
                  </a:cubicBezTo>
                  <a:cubicBezTo>
                    <a:pt x="30" y="247"/>
                    <a:pt x="25" y="234"/>
                    <a:pt x="21" y="219"/>
                  </a:cubicBezTo>
                  <a:cubicBezTo>
                    <a:pt x="20" y="217"/>
                    <a:pt x="20" y="215"/>
                    <a:pt x="20" y="212"/>
                  </a:cubicBezTo>
                  <a:cubicBezTo>
                    <a:pt x="19" y="211"/>
                    <a:pt x="18" y="211"/>
                    <a:pt x="18" y="210"/>
                  </a:cubicBezTo>
                  <a:cubicBezTo>
                    <a:pt x="15" y="201"/>
                    <a:pt x="15" y="191"/>
                    <a:pt x="15" y="183"/>
                  </a:cubicBezTo>
                  <a:cubicBezTo>
                    <a:pt x="13" y="189"/>
                    <a:pt x="13" y="193"/>
                    <a:pt x="14" y="199"/>
                  </a:cubicBezTo>
                  <a:close/>
                  <a:moveTo>
                    <a:pt x="291" y="191"/>
                  </a:moveTo>
                  <a:cubicBezTo>
                    <a:pt x="290" y="189"/>
                    <a:pt x="291" y="185"/>
                    <a:pt x="290" y="183"/>
                  </a:cubicBezTo>
                  <a:cubicBezTo>
                    <a:pt x="289" y="186"/>
                    <a:pt x="289" y="189"/>
                    <a:pt x="291" y="191"/>
                  </a:cubicBezTo>
                  <a:close/>
                  <a:moveTo>
                    <a:pt x="251" y="185"/>
                  </a:moveTo>
                  <a:cubicBezTo>
                    <a:pt x="251" y="184"/>
                    <a:pt x="250" y="183"/>
                    <a:pt x="250" y="183"/>
                  </a:cubicBezTo>
                  <a:cubicBezTo>
                    <a:pt x="250" y="184"/>
                    <a:pt x="250" y="185"/>
                    <a:pt x="251" y="185"/>
                  </a:cubicBezTo>
                  <a:close/>
                  <a:moveTo>
                    <a:pt x="147" y="186"/>
                  </a:moveTo>
                  <a:cubicBezTo>
                    <a:pt x="148" y="186"/>
                    <a:pt x="148" y="183"/>
                    <a:pt x="147" y="183"/>
                  </a:cubicBezTo>
                  <a:cubicBezTo>
                    <a:pt x="147" y="184"/>
                    <a:pt x="147" y="185"/>
                    <a:pt x="147" y="186"/>
                  </a:cubicBezTo>
                  <a:close/>
                  <a:moveTo>
                    <a:pt x="160" y="184"/>
                  </a:moveTo>
                  <a:cubicBezTo>
                    <a:pt x="159" y="188"/>
                    <a:pt x="162" y="191"/>
                    <a:pt x="164" y="193"/>
                  </a:cubicBezTo>
                  <a:cubicBezTo>
                    <a:pt x="167" y="193"/>
                    <a:pt x="169" y="193"/>
                    <a:pt x="172" y="193"/>
                  </a:cubicBezTo>
                  <a:cubicBezTo>
                    <a:pt x="172" y="191"/>
                    <a:pt x="175" y="189"/>
                    <a:pt x="174" y="187"/>
                  </a:cubicBezTo>
                  <a:cubicBezTo>
                    <a:pt x="170" y="185"/>
                    <a:pt x="165" y="183"/>
                    <a:pt x="160" y="184"/>
                  </a:cubicBezTo>
                  <a:close/>
                  <a:moveTo>
                    <a:pt x="186" y="190"/>
                  </a:moveTo>
                  <a:cubicBezTo>
                    <a:pt x="183" y="188"/>
                    <a:pt x="182" y="184"/>
                    <a:pt x="177" y="184"/>
                  </a:cubicBezTo>
                  <a:cubicBezTo>
                    <a:pt x="179" y="186"/>
                    <a:pt x="183" y="188"/>
                    <a:pt x="186" y="190"/>
                  </a:cubicBezTo>
                  <a:close/>
                  <a:moveTo>
                    <a:pt x="310" y="197"/>
                  </a:moveTo>
                  <a:cubicBezTo>
                    <a:pt x="312" y="194"/>
                    <a:pt x="313" y="189"/>
                    <a:pt x="312" y="184"/>
                  </a:cubicBezTo>
                  <a:cubicBezTo>
                    <a:pt x="311" y="189"/>
                    <a:pt x="311" y="193"/>
                    <a:pt x="310" y="197"/>
                  </a:cubicBezTo>
                  <a:close/>
                  <a:moveTo>
                    <a:pt x="133" y="188"/>
                  </a:moveTo>
                  <a:cubicBezTo>
                    <a:pt x="133" y="187"/>
                    <a:pt x="133" y="185"/>
                    <a:pt x="131" y="185"/>
                  </a:cubicBezTo>
                  <a:cubicBezTo>
                    <a:pt x="131" y="186"/>
                    <a:pt x="132" y="187"/>
                    <a:pt x="133" y="188"/>
                  </a:cubicBezTo>
                  <a:close/>
                  <a:moveTo>
                    <a:pt x="155" y="186"/>
                  </a:moveTo>
                  <a:cubicBezTo>
                    <a:pt x="156" y="189"/>
                    <a:pt x="158" y="192"/>
                    <a:pt x="161" y="193"/>
                  </a:cubicBezTo>
                  <a:cubicBezTo>
                    <a:pt x="159" y="191"/>
                    <a:pt x="158" y="188"/>
                    <a:pt x="158" y="185"/>
                  </a:cubicBezTo>
                  <a:cubicBezTo>
                    <a:pt x="156" y="185"/>
                    <a:pt x="156" y="185"/>
                    <a:pt x="155" y="186"/>
                  </a:cubicBezTo>
                  <a:close/>
                  <a:moveTo>
                    <a:pt x="188" y="188"/>
                  </a:moveTo>
                  <a:cubicBezTo>
                    <a:pt x="188" y="186"/>
                    <a:pt x="187" y="185"/>
                    <a:pt x="185" y="185"/>
                  </a:cubicBezTo>
                  <a:cubicBezTo>
                    <a:pt x="186" y="186"/>
                    <a:pt x="187" y="187"/>
                    <a:pt x="188" y="188"/>
                  </a:cubicBezTo>
                  <a:close/>
                  <a:moveTo>
                    <a:pt x="100" y="187"/>
                  </a:moveTo>
                  <a:cubicBezTo>
                    <a:pt x="100" y="186"/>
                    <a:pt x="100" y="185"/>
                    <a:pt x="99" y="185"/>
                  </a:cubicBezTo>
                  <a:cubicBezTo>
                    <a:pt x="99" y="186"/>
                    <a:pt x="100" y="187"/>
                    <a:pt x="100" y="187"/>
                  </a:cubicBezTo>
                  <a:close/>
                  <a:moveTo>
                    <a:pt x="46" y="191"/>
                  </a:moveTo>
                  <a:cubicBezTo>
                    <a:pt x="45" y="189"/>
                    <a:pt x="46" y="186"/>
                    <a:pt x="45" y="185"/>
                  </a:cubicBezTo>
                  <a:cubicBezTo>
                    <a:pt x="45" y="186"/>
                    <a:pt x="45" y="189"/>
                    <a:pt x="46" y="191"/>
                  </a:cubicBezTo>
                  <a:close/>
                  <a:moveTo>
                    <a:pt x="249" y="199"/>
                  </a:moveTo>
                  <a:cubicBezTo>
                    <a:pt x="250" y="195"/>
                    <a:pt x="250" y="189"/>
                    <a:pt x="248" y="185"/>
                  </a:cubicBezTo>
                  <a:cubicBezTo>
                    <a:pt x="249" y="191"/>
                    <a:pt x="247" y="196"/>
                    <a:pt x="249" y="199"/>
                  </a:cubicBezTo>
                  <a:close/>
                  <a:moveTo>
                    <a:pt x="270" y="198"/>
                  </a:moveTo>
                  <a:cubicBezTo>
                    <a:pt x="272" y="193"/>
                    <a:pt x="271" y="188"/>
                    <a:pt x="269" y="185"/>
                  </a:cubicBezTo>
                  <a:cubicBezTo>
                    <a:pt x="270" y="190"/>
                    <a:pt x="269" y="193"/>
                    <a:pt x="270" y="198"/>
                  </a:cubicBezTo>
                  <a:close/>
                  <a:moveTo>
                    <a:pt x="143" y="190"/>
                  </a:moveTo>
                  <a:cubicBezTo>
                    <a:pt x="144" y="188"/>
                    <a:pt x="142" y="187"/>
                    <a:pt x="142" y="186"/>
                  </a:cubicBezTo>
                  <a:cubicBezTo>
                    <a:pt x="142" y="187"/>
                    <a:pt x="142" y="189"/>
                    <a:pt x="143" y="190"/>
                  </a:cubicBezTo>
                  <a:close/>
                  <a:moveTo>
                    <a:pt x="151" y="187"/>
                  </a:moveTo>
                  <a:cubicBezTo>
                    <a:pt x="153" y="189"/>
                    <a:pt x="154" y="192"/>
                    <a:pt x="157" y="194"/>
                  </a:cubicBezTo>
                  <a:cubicBezTo>
                    <a:pt x="156" y="191"/>
                    <a:pt x="154" y="188"/>
                    <a:pt x="152" y="186"/>
                  </a:cubicBezTo>
                  <a:cubicBezTo>
                    <a:pt x="152" y="186"/>
                    <a:pt x="152" y="186"/>
                    <a:pt x="151" y="187"/>
                  </a:cubicBezTo>
                  <a:close/>
                  <a:moveTo>
                    <a:pt x="224" y="200"/>
                  </a:moveTo>
                  <a:cubicBezTo>
                    <a:pt x="225" y="200"/>
                    <a:pt x="225" y="198"/>
                    <a:pt x="226" y="198"/>
                  </a:cubicBezTo>
                  <a:cubicBezTo>
                    <a:pt x="226" y="194"/>
                    <a:pt x="226" y="189"/>
                    <a:pt x="226" y="187"/>
                  </a:cubicBezTo>
                  <a:cubicBezTo>
                    <a:pt x="225" y="192"/>
                    <a:pt x="224" y="195"/>
                    <a:pt x="224" y="200"/>
                  </a:cubicBezTo>
                  <a:close/>
                  <a:moveTo>
                    <a:pt x="189" y="194"/>
                  </a:moveTo>
                  <a:cubicBezTo>
                    <a:pt x="192" y="193"/>
                    <a:pt x="191" y="189"/>
                    <a:pt x="191" y="187"/>
                  </a:cubicBezTo>
                  <a:cubicBezTo>
                    <a:pt x="190" y="190"/>
                    <a:pt x="189" y="190"/>
                    <a:pt x="189" y="194"/>
                  </a:cubicBezTo>
                  <a:close/>
                  <a:moveTo>
                    <a:pt x="95" y="190"/>
                  </a:moveTo>
                  <a:cubicBezTo>
                    <a:pt x="95" y="190"/>
                    <a:pt x="92" y="187"/>
                    <a:pt x="93" y="188"/>
                  </a:cubicBezTo>
                  <a:cubicBezTo>
                    <a:pt x="93" y="191"/>
                    <a:pt x="93" y="193"/>
                    <a:pt x="93" y="196"/>
                  </a:cubicBezTo>
                  <a:cubicBezTo>
                    <a:pt x="95" y="199"/>
                    <a:pt x="96" y="201"/>
                    <a:pt x="98" y="203"/>
                  </a:cubicBezTo>
                  <a:cubicBezTo>
                    <a:pt x="96" y="199"/>
                    <a:pt x="97" y="193"/>
                    <a:pt x="95" y="190"/>
                  </a:cubicBezTo>
                  <a:close/>
                  <a:moveTo>
                    <a:pt x="195" y="198"/>
                  </a:moveTo>
                  <a:cubicBezTo>
                    <a:pt x="196" y="195"/>
                    <a:pt x="199" y="192"/>
                    <a:pt x="197" y="187"/>
                  </a:cubicBezTo>
                  <a:cubicBezTo>
                    <a:pt x="197" y="191"/>
                    <a:pt x="195" y="195"/>
                    <a:pt x="195" y="198"/>
                  </a:cubicBezTo>
                  <a:close/>
                  <a:moveTo>
                    <a:pt x="217" y="192"/>
                  </a:moveTo>
                  <a:cubicBezTo>
                    <a:pt x="218" y="191"/>
                    <a:pt x="218" y="190"/>
                    <a:pt x="218" y="187"/>
                  </a:cubicBezTo>
                  <a:cubicBezTo>
                    <a:pt x="217" y="188"/>
                    <a:pt x="215" y="192"/>
                    <a:pt x="217" y="192"/>
                  </a:cubicBezTo>
                  <a:close/>
                  <a:moveTo>
                    <a:pt x="147" y="189"/>
                  </a:moveTo>
                  <a:cubicBezTo>
                    <a:pt x="149" y="191"/>
                    <a:pt x="150" y="194"/>
                    <a:pt x="153" y="194"/>
                  </a:cubicBezTo>
                  <a:cubicBezTo>
                    <a:pt x="151" y="193"/>
                    <a:pt x="150" y="186"/>
                    <a:pt x="147" y="189"/>
                  </a:cubicBezTo>
                  <a:close/>
                  <a:moveTo>
                    <a:pt x="177" y="188"/>
                  </a:moveTo>
                  <a:cubicBezTo>
                    <a:pt x="176" y="190"/>
                    <a:pt x="175" y="191"/>
                    <a:pt x="175" y="193"/>
                  </a:cubicBezTo>
                  <a:cubicBezTo>
                    <a:pt x="177" y="193"/>
                    <a:pt x="179" y="197"/>
                    <a:pt x="176" y="198"/>
                  </a:cubicBezTo>
                  <a:cubicBezTo>
                    <a:pt x="181" y="199"/>
                    <a:pt x="184" y="197"/>
                    <a:pt x="185" y="193"/>
                  </a:cubicBezTo>
                  <a:cubicBezTo>
                    <a:pt x="183" y="191"/>
                    <a:pt x="180" y="189"/>
                    <a:pt x="177" y="188"/>
                  </a:cubicBezTo>
                  <a:close/>
                  <a:moveTo>
                    <a:pt x="266" y="204"/>
                  </a:moveTo>
                  <a:cubicBezTo>
                    <a:pt x="268" y="199"/>
                    <a:pt x="266" y="192"/>
                    <a:pt x="264" y="188"/>
                  </a:cubicBezTo>
                  <a:cubicBezTo>
                    <a:pt x="265" y="194"/>
                    <a:pt x="264" y="199"/>
                    <a:pt x="266" y="204"/>
                  </a:cubicBezTo>
                  <a:close/>
                  <a:moveTo>
                    <a:pt x="196" y="201"/>
                  </a:moveTo>
                  <a:cubicBezTo>
                    <a:pt x="200" y="198"/>
                    <a:pt x="203" y="196"/>
                    <a:pt x="203" y="190"/>
                  </a:cubicBezTo>
                  <a:cubicBezTo>
                    <a:pt x="202" y="190"/>
                    <a:pt x="201" y="188"/>
                    <a:pt x="200" y="189"/>
                  </a:cubicBezTo>
                  <a:cubicBezTo>
                    <a:pt x="201" y="193"/>
                    <a:pt x="197" y="198"/>
                    <a:pt x="196" y="201"/>
                  </a:cubicBezTo>
                  <a:close/>
                  <a:moveTo>
                    <a:pt x="244" y="193"/>
                  </a:moveTo>
                  <a:cubicBezTo>
                    <a:pt x="245" y="193"/>
                    <a:pt x="245" y="190"/>
                    <a:pt x="244" y="189"/>
                  </a:cubicBezTo>
                  <a:cubicBezTo>
                    <a:pt x="244" y="191"/>
                    <a:pt x="244" y="192"/>
                    <a:pt x="244" y="193"/>
                  </a:cubicBezTo>
                  <a:close/>
                  <a:moveTo>
                    <a:pt x="293" y="201"/>
                  </a:moveTo>
                  <a:cubicBezTo>
                    <a:pt x="294" y="198"/>
                    <a:pt x="294" y="191"/>
                    <a:pt x="293" y="189"/>
                  </a:cubicBezTo>
                  <a:cubicBezTo>
                    <a:pt x="293" y="194"/>
                    <a:pt x="293" y="197"/>
                    <a:pt x="293" y="201"/>
                  </a:cubicBezTo>
                  <a:close/>
                  <a:moveTo>
                    <a:pt x="41" y="213"/>
                  </a:moveTo>
                  <a:cubicBezTo>
                    <a:pt x="42" y="213"/>
                    <a:pt x="40" y="211"/>
                    <a:pt x="41" y="210"/>
                  </a:cubicBezTo>
                  <a:cubicBezTo>
                    <a:pt x="41" y="209"/>
                    <a:pt x="41" y="211"/>
                    <a:pt x="41" y="210"/>
                  </a:cubicBezTo>
                  <a:cubicBezTo>
                    <a:pt x="40" y="209"/>
                    <a:pt x="40" y="207"/>
                    <a:pt x="40" y="206"/>
                  </a:cubicBezTo>
                  <a:cubicBezTo>
                    <a:pt x="39" y="202"/>
                    <a:pt x="37" y="199"/>
                    <a:pt x="36" y="195"/>
                  </a:cubicBezTo>
                  <a:cubicBezTo>
                    <a:pt x="35" y="193"/>
                    <a:pt x="36" y="191"/>
                    <a:pt x="34" y="190"/>
                  </a:cubicBezTo>
                  <a:cubicBezTo>
                    <a:pt x="36" y="197"/>
                    <a:pt x="37" y="207"/>
                    <a:pt x="41" y="213"/>
                  </a:cubicBezTo>
                  <a:close/>
                  <a:moveTo>
                    <a:pt x="38" y="213"/>
                  </a:moveTo>
                  <a:cubicBezTo>
                    <a:pt x="35" y="206"/>
                    <a:pt x="33" y="198"/>
                    <a:pt x="32" y="190"/>
                  </a:cubicBezTo>
                  <a:cubicBezTo>
                    <a:pt x="30" y="199"/>
                    <a:pt x="35" y="206"/>
                    <a:pt x="38" y="213"/>
                  </a:cubicBezTo>
                  <a:close/>
                  <a:moveTo>
                    <a:pt x="118" y="205"/>
                  </a:moveTo>
                  <a:cubicBezTo>
                    <a:pt x="118" y="199"/>
                    <a:pt x="115" y="197"/>
                    <a:pt x="113" y="194"/>
                  </a:cubicBezTo>
                  <a:cubicBezTo>
                    <a:pt x="111" y="193"/>
                    <a:pt x="111" y="190"/>
                    <a:pt x="109" y="190"/>
                  </a:cubicBezTo>
                  <a:cubicBezTo>
                    <a:pt x="111" y="196"/>
                    <a:pt x="111" y="204"/>
                    <a:pt x="118" y="205"/>
                  </a:cubicBezTo>
                  <a:close/>
                  <a:moveTo>
                    <a:pt x="237" y="194"/>
                  </a:moveTo>
                  <a:cubicBezTo>
                    <a:pt x="237" y="192"/>
                    <a:pt x="238" y="191"/>
                    <a:pt x="237" y="190"/>
                  </a:cubicBezTo>
                  <a:cubicBezTo>
                    <a:pt x="237" y="191"/>
                    <a:pt x="236" y="193"/>
                    <a:pt x="237" y="194"/>
                  </a:cubicBezTo>
                  <a:close/>
                  <a:moveTo>
                    <a:pt x="294" y="220"/>
                  </a:moveTo>
                  <a:cubicBezTo>
                    <a:pt x="297" y="214"/>
                    <a:pt x="300" y="207"/>
                    <a:pt x="299" y="199"/>
                  </a:cubicBezTo>
                  <a:cubicBezTo>
                    <a:pt x="298" y="196"/>
                    <a:pt x="297" y="191"/>
                    <a:pt x="296" y="190"/>
                  </a:cubicBezTo>
                  <a:cubicBezTo>
                    <a:pt x="297" y="200"/>
                    <a:pt x="295" y="211"/>
                    <a:pt x="294" y="220"/>
                  </a:cubicBezTo>
                  <a:close/>
                  <a:moveTo>
                    <a:pt x="141" y="209"/>
                  </a:moveTo>
                  <a:cubicBezTo>
                    <a:pt x="144" y="209"/>
                    <a:pt x="145" y="211"/>
                    <a:pt x="149" y="211"/>
                  </a:cubicBezTo>
                  <a:cubicBezTo>
                    <a:pt x="148" y="209"/>
                    <a:pt x="147" y="208"/>
                    <a:pt x="146" y="206"/>
                  </a:cubicBezTo>
                  <a:cubicBezTo>
                    <a:pt x="140" y="203"/>
                    <a:pt x="137" y="196"/>
                    <a:pt x="132" y="191"/>
                  </a:cubicBezTo>
                  <a:cubicBezTo>
                    <a:pt x="134" y="198"/>
                    <a:pt x="136" y="205"/>
                    <a:pt x="141" y="209"/>
                  </a:cubicBezTo>
                  <a:close/>
                  <a:moveTo>
                    <a:pt x="285" y="201"/>
                  </a:moveTo>
                  <a:cubicBezTo>
                    <a:pt x="284" y="206"/>
                    <a:pt x="285" y="211"/>
                    <a:pt x="285" y="215"/>
                  </a:cubicBezTo>
                  <a:cubicBezTo>
                    <a:pt x="284" y="221"/>
                    <a:pt x="283" y="226"/>
                    <a:pt x="282" y="231"/>
                  </a:cubicBezTo>
                  <a:cubicBezTo>
                    <a:pt x="284" y="229"/>
                    <a:pt x="284" y="226"/>
                    <a:pt x="285" y="223"/>
                  </a:cubicBezTo>
                  <a:cubicBezTo>
                    <a:pt x="287" y="220"/>
                    <a:pt x="289" y="214"/>
                    <a:pt x="290" y="210"/>
                  </a:cubicBezTo>
                  <a:cubicBezTo>
                    <a:pt x="290" y="203"/>
                    <a:pt x="288" y="196"/>
                    <a:pt x="288" y="191"/>
                  </a:cubicBezTo>
                  <a:cubicBezTo>
                    <a:pt x="288" y="194"/>
                    <a:pt x="285" y="198"/>
                    <a:pt x="285" y="201"/>
                  </a:cubicBezTo>
                  <a:close/>
                  <a:moveTo>
                    <a:pt x="17" y="194"/>
                  </a:moveTo>
                  <a:cubicBezTo>
                    <a:pt x="18" y="194"/>
                    <a:pt x="18" y="192"/>
                    <a:pt x="17" y="192"/>
                  </a:cubicBezTo>
                  <a:cubicBezTo>
                    <a:pt x="17" y="193"/>
                    <a:pt x="18" y="193"/>
                    <a:pt x="17" y="194"/>
                  </a:cubicBezTo>
                  <a:close/>
                  <a:moveTo>
                    <a:pt x="75" y="218"/>
                  </a:moveTo>
                  <a:cubicBezTo>
                    <a:pt x="71" y="210"/>
                    <a:pt x="69" y="201"/>
                    <a:pt x="66" y="192"/>
                  </a:cubicBezTo>
                  <a:cubicBezTo>
                    <a:pt x="66" y="204"/>
                    <a:pt x="71" y="210"/>
                    <a:pt x="75" y="218"/>
                  </a:cubicBezTo>
                  <a:close/>
                  <a:moveTo>
                    <a:pt x="127" y="203"/>
                  </a:moveTo>
                  <a:cubicBezTo>
                    <a:pt x="128" y="202"/>
                    <a:pt x="127" y="202"/>
                    <a:pt x="127" y="201"/>
                  </a:cubicBezTo>
                  <a:cubicBezTo>
                    <a:pt x="125" y="198"/>
                    <a:pt x="123" y="194"/>
                    <a:pt x="121" y="192"/>
                  </a:cubicBezTo>
                  <a:cubicBezTo>
                    <a:pt x="121" y="197"/>
                    <a:pt x="125" y="199"/>
                    <a:pt x="127" y="203"/>
                  </a:cubicBezTo>
                  <a:close/>
                  <a:moveTo>
                    <a:pt x="207" y="199"/>
                  </a:moveTo>
                  <a:cubicBezTo>
                    <a:pt x="208" y="198"/>
                    <a:pt x="209" y="197"/>
                    <a:pt x="209" y="196"/>
                  </a:cubicBezTo>
                  <a:cubicBezTo>
                    <a:pt x="209" y="194"/>
                    <a:pt x="208" y="194"/>
                    <a:pt x="207" y="193"/>
                  </a:cubicBezTo>
                  <a:cubicBezTo>
                    <a:pt x="207" y="196"/>
                    <a:pt x="206" y="197"/>
                    <a:pt x="207" y="199"/>
                  </a:cubicBezTo>
                  <a:close/>
                  <a:moveTo>
                    <a:pt x="62" y="214"/>
                  </a:moveTo>
                  <a:cubicBezTo>
                    <a:pt x="60" y="206"/>
                    <a:pt x="58" y="201"/>
                    <a:pt x="55" y="194"/>
                  </a:cubicBezTo>
                  <a:cubicBezTo>
                    <a:pt x="56" y="202"/>
                    <a:pt x="57" y="210"/>
                    <a:pt x="62" y="214"/>
                  </a:cubicBezTo>
                  <a:close/>
                  <a:moveTo>
                    <a:pt x="104" y="210"/>
                  </a:moveTo>
                  <a:cubicBezTo>
                    <a:pt x="105" y="208"/>
                    <a:pt x="103" y="207"/>
                    <a:pt x="104" y="206"/>
                  </a:cubicBezTo>
                  <a:cubicBezTo>
                    <a:pt x="102" y="204"/>
                    <a:pt x="101" y="201"/>
                    <a:pt x="101" y="198"/>
                  </a:cubicBezTo>
                  <a:cubicBezTo>
                    <a:pt x="101" y="198"/>
                    <a:pt x="102" y="199"/>
                    <a:pt x="102" y="198"/>
                  </a:cubicBezTo>
                  <a:cubicBezTo>
                    <a:pt x="102" y="197"/>
                    <a:pt x="101" y="197"/>
                    <a:pt x="100" y="197"/>
                  </a:cubicBezTo>
                  <a:cubicBezTo>
                    <a:pt x="100" y="196"/>
                    <a:pt x="99" y="195"/>
                    <a:pt x="98" y="194"/>
                  </a:cubicBezTo>
                  <a:cubicBezTo>
                    <a:pt x="99" y="199"/>
                    <a:pt x="101" y="206"/>
                    <a:pt x="104" y="210"/>
                  </a:cubicBezTo>
                  <a:close/>
                  <a:moveTo>
                    <a:pt x="148" y="197"/>
                  </a:moveTo>
                  <a:cubicBezTo>
                    <a:pt x="148" y="196"/>
                    <a:pt x="149" y="196"/>
                    <a:pt x="149" y="195"/>
                  </a:cubicBezTo>
                  <a:cubicBezTo>
                    <a:pt x="148" y="195"/>
                    <a:pt x="148" y="194"/>
                    <a:pt x="147" y="194"/>
                  </a:cubicBezTo>
                  <a:cubicBezTo>
                    <a:pt x="147" y="195"/>
                    <a:pt x="147" y="197"/>
                    <a:pt x="148" y="197"/>
                  </a:cubicBezTo>
                  <a:close/>
                  <a:moveTo>
                    <a:pt x="258" y="194"/>
                  </a:moveTo>
                  <a:cubicBezTo>
                    <a:pt x="256" y="196"/>
                    <a:pt x="255" y="198"/>
                    <a:pt x="253" y="200"/>
                  </a:cubicBezTo>
                  <a:cubicBezTo>
                    <a:pt x="254" y="205"/>
                    <a:pt x="252" y="210"/>
                    <a:pt x="253" y="215"/>
                  </a:cubicBezTo>
                  <a:cubicBezTo>
                    <a:pt x="255" y="209"/>
                    <a:pt x="257" y="202"/>
                    <a:pt x="258" y="194"/>
                  </a:cubicBezTo>
                  <a:close/>
                  <a:moveTo>
                    <a:pt x="322" y="215"/>
                  </a:moveTo>
                  <a:cubicBezTo>
                    <a:pt x="326" y="210"/>
                    <a:pt x="324" y="200"/>
                    <a:pt x="322" y="195"/>
                  </a:cubicBezTo>
                  <a:cubicBezTo>
                    <a:pt x="322" y="199"/>
                    <a:pt x="323" y="209"/>
                    <a:pt x="322" y="215"/>
                  </a:cubicBezTo>
                  <a:close/>
                  <a:moveTo>
                    <a:pt x="172" y="196"/>
                  </a:moveTo>
                  <a:cubicBezTo>
                    <a:pt x="173" y="196"/>
                    <a:pt x="174" y="196"/>
                    <a:pt x="174" y="196"/>
                  </a:cubicBezTo>
                  <a:cubicBezTo>
                    <a:pt x="173" y="195"/>
                    <a:pt x="172" y="196"/>
                    <a:pt x="172" y="196"/>
                  </a:cubicBezTo>
                  <a:close/>
                  <a:moveTo>
                    <a:pt x="213" y="200"/>
                  </a:moveTo>
                  <a:cubicBezTo>
                    <a:pt x="214" y="199"/>
                    <a:pt x="213" y="197"/>
                    <a:pt x="213" y="196"/>
                  </a:cubicBezTo>
                  <a:cubicBezTo>
                    <a:pt x="212" y="197"/>
                    <a:pt x="212" y="199"/>
                    <a:pt x="213" y="200"/>
                  </a:cubicBezTo>
                  <a:close/>
                  <a:moveTo>
                    <a:pt x="165" y="196"/>
                  </a:moveTo>
                  <a:cubicBezTo>
                    <a:pt x="164" y="196"/>
                    <a:pt x="163" y="195"/>
                    <a:pt x="163" y="196"/>
                  </a:cubicBezTo>
                  <a:cubicBezTo>
                    <a:pt x="163" y="197"/>
                    <a:pt x="164" y="197"/>
                    <a:pt x="165" y="196"/>
                  </a:cubicBezTo>
                  <a:close/>
                  <a:moveTo>
                    <a:pt x="91" y="199"/>
                  </a:moveTo>
                  <a:cubicBezTo>
                    <a:pt x="90" y="199"/>
                    <a:pt x="91" y="198"/>
                    <a:pt x="90" y="197"/>
                  </a:cubicBezTo>
                  <a:cubicBezTo>
                    <a:pt x="90" y="198"/>
                    <a:pt x="90" y="199"/>
                    <a:pt x="91" y="199"/>
                  </a:cubicBezTo>
                  <a:close/>
                  <a:moveTo>
                    <a:pt x="150" y="198"/>
                  </a:moveTo>
                  <a:cubicBezTo>
                    <a:pt x="151" y="201"/>
                    <a:pt x="156" y="202"/>
                    <a:pt x="158" y="201"/>
                  </a:cubicBezTo>
                  <a:cubicBezTo>
                    <a:pt x="156" y="200"/>
                    <a:pt x="153" y="196"/>
                    <a:pt x="150" y="198"/>
                  </a:cubicBezTo>
                  <a:close/>
                  <a:moveTo>
                    <a:pt x="45" y="201"/>
                  </a:moveTo>
                  <a:cubicBezTo>
                    <a:pt x="46" y="200"/>
                    <a:pt x="45" y="199"/>
                    <a:pt x="44" y="198"/>
                  </a:cubicBezTo>
                  <a:cubicBezTo>
                    <a:pt x="45" y="200"/>
                    <a:pt x="44" y="200"/>
                    <a:pt x="45" y="201"/>
                  </a:cubicBezTo>
                  <a:close/>
                  <a:moveTo>
                    <a:pt x="231" y="205"/>
                  </a:moveTo>
                  <a:cubicBezTo>
                    <a:pt x="232" y="206"/>
                    <a:pt x="233" y="207"/>
                    <a:pt x="234" y="208"/>
                  </a:cubicBezTo>
                  <a:cubicBezTo>
                    <a:pt x="235" y="206"/>
                    <a:pt x="235" y="201"/>
                    <a:pt x="234" y="198"/>
                  </a:cubicBezTo>
                  <a:cubicBezTo>
                    <a:pt x="233" y="201"/>
                    <a:pt x="231" y="202"/>
                    <a:pt x="231" y="205"/>
                  </a:cubicBezTo>
                  <a:close/>
                  <a:moveTo>
                    <a:pt x="260" y="211"/>
                  </a:moveTo>
                  <a:cubicBezTo>
                    <a:pt x="262" y="208"/>
                    <a:pt x="262" y="200"/>
                    <a:pt x="261" y="198"/>
                  </a:cubicBezTo>
                  <a:cubicBezTo>
                    <a:pt x="261" y="202"/>
                    <a:pt x="260" y="207"/>
                    <a:pt x="260" y="211"/>
                  </a:cubicBezTo>
                  <a:close/>
                  <a:moveTo>
                    <a:pt x="107" y="200"/>
                  </a:moveTo>
                  <a:cubicBezTo>
                    <a:pt x="108" y="199"/>
                    <a:pt x="108" y="199"/>
                    <a:pt x="107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7" y="199"/>
                    <a:pt x="106" y="200"/>
                    <a:pt x="107" y="200"/>
                  </a:cubicBezTo>
                  <a:close/>
                  <a:moveTo>
                    <a:pt x="168" y="200"/>
                  </a:moveTo>
                  <a:cubicBezTo>
                    <a:pt x="170" y="201"/>
                    <a:pt x="174" y="201"/>
                    <a:pt x="176" y="200"/>
                  </a:cubicBezTo>
                  <a:cubicBezTo>
                    <a:pt x="173" y="199"/>
                    <a:pt x="170" y="199"/>
                    <a:pt x="168" y="200"/>
                  </a:cubicBezTo>
                  <a:close/>
                  <a:moveTo>
                    <a:pt x="89" y="207"/>
                  </a:moveTo>
                  <a:cubicBezTo>
                    <a:pt x="89" y="204"/>
                    <a:pt x="87" y="200"/>
                    <a:pt x="85" y="200"/>
                  </a:cubicBezTo>
                  <a:cubicBezTo>
                    <a:pt x="87" y="202"/>
                    <a:pt x="87" y="205"/>
                    <a:pt x="89" y="207"/>
                  </a:cubicBezTo>
                  <a:close/>
                  <a:moveTo>
                    <a:pt x="182" y="206"/>
                  </a:moveTo>
                  <a:cubicBezTo>
                    <a:pt x="187" y="206"/>
                    <a:pt x="189" y="203"/>
                    <a:pt x="189" y="200"/>
                  </a:cubicBezTo>
                  <a:cubicBezTo>
                    <a:pt x="187" y="202"/>
                    <a:pt x="184" y="203"/>
                    <a:pt x="182" y="206"/>
                  </a:cubicBezTo>
                  <a:close/>
                  <a:moveTo>
                    <a:pt x="199" y="207"/>
                  </a:moveTo>
                  <a:cubicBezTo>
                    <a:pt x="200" y="207"/>
                    <a:pt x="200" y="206"/>
                    <a:pt x="202" y="206"/>
                  </a:cubicBezTo>
                  <a:cubicBezTo>
                    <a:pt x="201" y="204"/>
                    <a:pt x="205" y="203"/>
                    <a:pt x="203" y="200"/>
                  </a:cubicBezTo>
                  <a:cubicBezTo>
                    <a:pt x="203" y="203"/>
                    <a:pt x="200" y="205"/>
                    <a:pt x="199" y="207"/>
                  </a:cubicBezTo>
                  <a:close/>
                  <a:moveTo>
                    <a:pt x="121" y="202"/>
                  </a:moveTo>
                  <a:cubicBezTo>
                    <a:pt x="120" y="202"/>
                    <a:pt x="121" y="201"/>
                    <a:pt x="120" y="201"/>
                  </a:cubicBezTo>
                  <a:cubicBezTo>
                    <a:pt x="119" y="201"/>
                    <a:pt x="120" y="203"/>
                    <a:pt x="121" y="202"/>
                  </a:cubicBezTo>
                  <a:close/>
                  <a:moveTo>
                    <a:pt x="31" y="223"/>
                  </a:moveTo>
                  <a:cubicBezTo>
                    <a:pt x="34" y="229"/>
                    <a:pt x="39" y="236"/>
                    <a:pt x="43" y="241"/>
                  </a:cubicBezTo>
                  <a:cubicBezTo>
                    <a:pt x="46" y="241"/>
                    <a:pt x="48" y="244"/>
                    <a:pt x="51" y="245"/>
                  </a:cubicBezTo>
                  <a:cubicBezTo>
                    <a:pt x="50" y="242"/>
                    <a:pt x="49" y="239"/>
                    <a:pt x="48" y="235"/>
                  </a:cubicBezTo>
                  <a:cubicBezTo>
                    <a:pt x="41" y="226"/>
                    <a:pt x="35" y="213"/>
                    <a:pt x="30" y="201"/>
                  </a:cubicBezTo>
                  <a:cubicBezTo>
                    <a:pt x="30" y="208"/>
                    <a:pt x="30" y="214"/>
                    <a:pt x="31" y="223"/>
                  </a:cubicBezTo>
                  <a:close/>
                  <a:moveTo>
                    <a:pt x="345" y="208"/>
                  </a:moveTo>
                  <a:cubicBezTo>
                    <a:pt x="345" y="210"/>
                    <a:pt x="345" y="213"/>
                    <a:pt x="346" y="215"/>
                  </a:cubicBezTo>
                  <a:cubicBezTo>
                    <a:pt x="347" y="211"/>
                    <a:pt x="348" y="206"/>
                    <a:pt x="349" y="201"/>
                  </a:cubicBezTo>
                  <a:cubicBezTo>
                    <a:pt x="347" y="203"/>
                    <a:pt x="346" y="206"/>
                    <a:pt x="345" y="208"/>
                  </a:cubicBezTo>
                  <a:close/>
                  <a:moveTo>
                    <a:pt x="222" y="207"/>
                  </a:moveTo>
                  <a:cubicBezTo>
                    <a:pt x="224" y="206"/>
                    <a:pt x="226" y="203"/>
                    <a:pt x="223" y="201"/>
                  </a:cubicBezTo>
                  <a:cubicBezTo>
                    <a:pt x="223" y="203"/>
                    <a:pt x="222" y="205"/>
                    <a:pt x="222" y="207"/>
                  </a:cubicBezTo>
                  <a:close/>
                  <a:moveTo>
                    <a:pt x="37" y="264"/>
                  </a:moveTo>
                  <a:cubicBezTo>
                    <a:pt x="25" y="246"/>
                    <a:pt x="18" y="226"/>
                    <a:pt x="12" y="202"/>
                  </a:cubicBezTo>
                  <a:cubicBezTo>
                    <a:pt x="12" y="228"/>
                    <a:pt x="23" y="250"/>
                    <a:pt x="37" y="264"/>
                  </a:cubicBezTo>
                  <a:close/>
                  <a:moveTo>
                    <a:pt x="194" y="205"/>
                  </a:moveTo>
                  <a:cubicBezTo>
                    <a:pt x="194" y="206"/>
                    <a:pt x="193" y="206"/>
                    <a:pt x="193" y="207"/>
                  </a:cubicBezTo>
                  <a:cubicBezTo>
                    <a:pt x="197" y="208"/>
                    <a:pt x="198" y="204"/>
                    <a:pt x="198" y="202"/>
                  </a:cubicBezTo>
                  <a:cubicBezTo>
                    <a:pt x="197" y="203"/>
                    <a:pt x="196" y="204"/>
                    <a:pt x="194" y="205"/>
                  </a:cubicBezTo>
                  <a:close/>
                  <a:moveTo>
                    <a:pt x="244" y="204"/>
                  </a:moveTo>
                  <a:cubicBezTo>
                    <a:pt x="245" y="204"/>
                    <a:pt x="245" y="202"/>
                    <a:pt x="244" y="202"/>
                  </a:cubicBezTo>
                  <a:cubicBezTo>
                    <a:pt x="244" y="203"/>
                    <a:pt x="244" y="203"/>
                    <a:pt x="244" y="204"/>
                  </a:cubicBezTo>
                  <a:close/>
                  <a:moveTo>
                    <a:pt x="250" y="214"/>
                  </a:moveTo>
                  <a:cubicBezTo>
                    <a:pt x="250" y="210"/>
                    <a:pt x="251" y="207"/>
                    <a:pt x="251" y="202"/>
                  </a:cubicBezTo>
                  <a:cubicBezTo>
                    <a:pt x="251" y="202"/>
                    <a:pt x="250" y="202"/>
                    <a:pt x="250" y="202"/>
                  </a:cubicBezTo>
                  <a:cubicBezTo>
                    <a:pt x="249" y="205"/>
                    <a:pt x="249" y="211"/>
                    <a:pt x="250" y="214"/>
                  </a:cubicBezTo>
                  <a:close/>
                  <a:moveTo>
                    <a:pt x="164" y="206"/>
                  </a:moveTo>
                  <a:cubicBezTo>
                    <a:pt x="158" y="206"/>
                    <a:pt x="154" y="203"/>
                    <a:pt x="149" y="203"/>
                  </a:cubicBezTo>
                  <a:cubicBezTo>
                    <a:pt x="153" y="205"/>
                    <a:pt x="158" y="207"/>
                    <a:pt x="164" y="206"/>
                  </a:cubicBezTo>
                  <a:close/>
                  <a:moveTo>
                    <a:pt x="292" y="204"/>
                  </a:moveTo>
                  <a:cubicBezTo>
                    <a:pt x="293" y="205"/>
                    <a:pt x="291" y="208"/>
                    <a:pt x="292" y="210"/>
                  </a:cubicBezTo>
                  <a:cubicBezTo>
                    <a:pt x="293" y="207"/>
                    <a:pt x="294" y="204"/>
                    <a:pt x="293" y="202"/>
                  </a:cubicBezTo>
                  <a:cubicBezTo>
                    <a:pt x="293" y="203"/>
                    <a:pt x="292" y="204"/>
                    <a:pt x="292" y="204"/>
                  </a:cubicBezTo>
                  <a:close/>
                  <a:moveTo>
                    <a:pt x="310" y="240"/>
                  </a:moveTo>
                  <a:cubicBezTo>
                    <a:pt x="318" y="233"/>
                    <a:pt x="322" y="216"/>
                    <a:pt x="319" y="203"/>
                  </a:cubicBezTo>
                  <a:cubicBezTo>
                    <a:pt x="319" y="217"/>
                    <a:pt x="315" y="229"/>
                    <a:pt x="310" y="240"/>
                  </a:cubicBezTo>
                  <a:close/>
                  <a:moveTo>
                    <a:pt x="124" y="205"/>
                  </a:moveTo>
                  <a:cubicBezTo>
                    <a:pt x="124" y="204"/>
                    <a:pt x="125" y="205"/>
                    <a:pt x="125" y="205"/>
                  </a:cubicBezTo>
                  <a:cubicBezTo>
                    <a:pt x="125" y="204"/>
                    <a:pt x="124" y="204"/>
                    <a:pt x="123" y="203"/>
                  </a:cubicBezTo>
                  <a:cubicBezTo>
                    <a:pt x="123" y="204"/>
                    <a:pt x="123" y="205"/>
                    <a:pt x="124" y="205"/>
                  </a:cubicBezTo>
                  <a:close/>
                  <a:moveTo>
                    <a:pt x="312" y="209"/>
                  </a:moveTo>
                  <a:cubicBezTo>
                    <a:pt x="313" y="207"/>
                    <a:pt x="312" y="206"/>
                    <a:pt x="313" y="205"/>
                  </a:cubicBezTo>
                  <a:cubicBezTo>
                    <a:pt x="313" y="205"/>
                    <a:pt x="313" y="204"/>
                    <a:pt x="313" y="203"/>
                  </a:cubicBezTo>
                  <a:cubicBezTo>
                    <a:pt x="312" y="205"/>
                    <a:pt x="311" y="207"/>
                    <a:pt x="312" y="209"/>
                  </a:cubicBezTo>
                  <a:close/>
                  <a:moveTo>
                    <a:pt x="81" y="219"/>
                  </a:moveTo>
                  <a:cubicBezTo>
                    <a:pt x="79" y="214"/>
                    <a:pt x="78" y="208"/>
                    <a:pt x="75" y="204"/>
                  </a:cubicBezTo>
                  <a:cubicBezTo>
                    <a:pt x="77" y="209"/>
                    <a:pt x="78" y="215"/>
                    <a:pt x="81" y="219"/>
                  </a:cubicBezTo>
                  <a:close/>
                  <a:moveTo>
                    <a:pt x="94" y="225"/>
                  </a:moveTo>
                  <a:cubicBezTo>
                    <a:pt x="94" y="223"/>
                    <a:pt x="91" y="220"/>
                    <a:pt x="91" y="217"/>
                  </a:cubicBezTo>
                  <a:cubicBezTo>
                    <a:pt x="89" y="214"/>
                    <a:pt x="87" y="211"/>
                    <a:pt x="86" y="208"/>
                  </a:cubicBezTo>
                  <a:cubicBezTo>
                    <a:pt x="85" y="207"/>
                    <a:pt x="84" y="205"/>
                    <a:pt x="83" y="204"/>
                  </a:cubicBezTo>
                  <a:cubicBezTo>
                    <a:pt x="85" y="213"/>
                    <a:pt x="89" y="219"/>
                    <a:pt x="94" y="225"/>
                  </a:cubicBezTo>
                  <a:close/>
                  <a:moveTo>
                    <a:pt x="176" y="204"/>
                  </a:moveTo>
                  <a:cubicBezTo>
                    <a:pt x="178" y="205"/>
                    <a:pt x="180" y="205"/>
                    <a:pt x="180" y="204"/>
                  </a:cubicBezTo>
                  <a:cubicBezTo>
                    <a:pt x="179" y="204"/>
                    <a:pt x="176" y="203"/>
                    <a:pt x="176" y="204"/>
                  </a:cubicBezTo>
                  <a:close/>
                  <a:moveTo>
                    <a:pt x="54" y="217"/>
                  </a:moveTo>
                  <a:cubicBezTo>
                    <a:pt x="59" y="225"/>
                    <a:pt x="63" y="234"/>
                    <a:pt x="70" y="240"/>
                  </a:cubicBezTo>
                  <a:cubicBezTo>
                    <a:pt x="66" y="234"/>
                    <a:pt x="62" y="228"/>
                    <a:pt x="58" y="223"/>
                  </a:cubicBezTo>
                  <a:cubicBezTo>
                    <a:pt x="56" y="218"/>
                    <a:pt x="53" y="212"/>
                    <a:pt x="51" y="207"/>
                  </a:cubicBezTo>
                  <a:cubicBezTo>
                    <a:pt x="51" y="206"/>
                    <a:pt x="52" y="205"/>
                    <a:pt x="50" y="205"/>
                  </a:cubicBezTo>
                  <a:cubicBezTo>
                    <a:pt x="50" y="209"/>
                    <a:pt x="53" y="213"/>
                    <a:pt x="54" y="217"/>
                  </a:cubicBezTo>
                  <a:close/>
                  <a:moveTo>
                    <a:pt x="171" y="205"/>
                  </a:moveTo>
                  <a:cubicBezTo>
                    <a:pt x="169" y="204"/>
                    <a:pt x="166" y="204"/>
                    <a:pt x="165" y="205"/>
                  </a:cubicBezTo>
                  <a:cubicBezTo>
                    <a:pt x="167" y="205"/>
                    <a:pt x="169" y="205"/>
                    <a:pt x="171" y="205"/>
                  </a:cubicBezTo>
                  <a:close/>
                  <a:moveTo>
                    <a:pt x="102" y="214"/>
                  </a:moveTo>
                  <a:cubicBezTo>
                    <a:pt x="101" y="210"/>
                    <a:pt x="99" y="206"/>
                    <a:pt x="97" y="206"/>
                  </a:cubicBezTo>
                  <a:cubicBezTo>
                    <a:pt x="98" y="208"/>
                    <a:pt x="100" y="211"/>
                    <a:pt x="102" y="214"/>
                  </a:cubicBezTo>
                  <a:close/>
                  <a:moveTo>
                    <a:pt x="133" y="210"/>
                  </a:moveTo>
                  <a:cubicBezTo>
                    <a:pt x="131" y="208"/>
                    <a:pt x="129" y="207"/>
                    <a:pt x="126" y="205"/>
                  </a:cubicBezTo>
                  <a:cubicBezTo>
                    <a:pt x="128" y="207"/>
                    <a:pt x="129" y="211"/>
                    <a:pt x="133" y="210"/>
                  </a:cubicBezTo>
                  <a:close/>
                  <a:moveTo>
                    <a:pt x="126" y="208"/>
                  </a:moveTo>
                  <a:cubicBezTo>
                    <a:pt x="125" y="208"/>
                    <a:pt x="125" y="206"/>
                    <a:pt x="124" y="206"/>
                  </a:cubicBezTo>
                  <a:cubicBezTo>
                    <a:pt x="124" y="206"/>
                    <a:pt x="124" y="209"/>
                    <a:pt x="126" y="208"/>
                  </a:cubicBezTo>
                  <a:close/>
                  <a:moveTo>
                    <a:pt x="341" y="212"/>
                  </a:moveTo>
                  <a:cubicBezTo>
                    <a:pt x="342" y="210"/>
                    <a:pt x="343" y="208"/>
                    <a:pt x="342" y="206"/>
                  </a:cubicBezTo>
                  <a:cubicBezTo>
                    <a:pt x="342" y="208"/>
                    <a:pt x="341" y="210"/>
                    <a:pt x="341" y="212"/>
                  </a:cubicBezTo>
                  <a:close/>
                  <a:moveTo>
                    <a:pt x="179" y="207"/>
                  </a:moveTo>
                  <a:cubicBezTo>
                    <a:pt x="172" y="209"/>
                    <a:pt x="164" y="209"/>
                    <a:pt x="158" y="208"/>
                  </a:cubicBezTo>
                  <a:cubicBezTo>
                    <a:pt x="156" y="208"/>
                    <a:pt x="154" y="206"/>
                    <a:pt x="152" y="206"/>
                  </a:cubicBezTo>
                  <a:cubicBezTo>
                    <a:pt x="158" y="213"/>
                    <a:pt x="172" y="211"/>
                    <a:pt x="179" y="207"/>
                  </a:cubicBezTo>
                  <a:close/>
                  <a:moveTo>
                    <a:pt x="226" y="211"/>
                  </a:moveTo>
                  <a:cubicBezTo>
                    <a:pt x="228" y="210"/>
                    <a:pt x="231" y="211"/>
                    <a:pt x="231" y="209"/>
                  </a:cubicBezTo>
                  <a:cubicBezTo>
                    <a:pt x="230" y="208"/>
                    <a:pt x="230" y="207"/>
                    <a:pt x="229" y="207"/>
                  </a:cubicBezTo>
                  <a:cubicBezTo>
                    <a:pt x="228" y="209"/>
                    <a:pt x="227" y="209"/>
                    <a:pt x="226" y="211"/>
                  </a:cubicBezTo>
                  <a:close/>
                  <a:moveTo>
                    <a:pt x="240" y="217"/>
                  </a:moveTo>
                  <a:cubicBezTo>
                    <a:pt x="242" y="215"/>
                    <a:pt x="244" y="210"/>
                    <a:pt x="243" y="207"/>
                  </a:cubicBezTo>
                  <a:cubicBezTo>
                    <a:pt x="242" y="210"/>
                    <a:pt x="241" y="213"/>
                    <a:pt x="240" y="217"/>
                  </a:cubicBezTo>
                  <a:close/>
                  <a:moveTo>
                    <a:pt x="328" y="219"/>
                  </a:moveTo>
                  <a:cubicBezTo>
                    <a:pt x="329" y="215"/>
                    <a:pt x="331" y="210"/>
                    <a:pt x="330" y="207"/>
                  </a:cubicBezTo>
                  <a:cubicBezTo>
                    <a:pt x="329" y="211"/>
                    <a:pt x="327" y="214"/>
                    <a:pt x="328" y="219"/>
                  </a:cubicBezTo>
                  <a:close/>
                  <a:moveTo>
                    <a:pt x="120" y="210"/>
                  </a:moveTo>
                  <a:cubicBezTo>
                    <a:pt x="120" y="209"/>
                    <a:pt x="118" y="207"/>
                    <a:pt x="117" y="208"/>
                  </a:cubicBezTo>
                  <a:cubicBezTo>
                    <a:pt x="118" y="208"/>
                    <a:pt x="119" y="209"/>
                    <a:pt x="120" y="210"/>
                  </a:cubicBezTo>
                  <a:close/>
                  <a:moveTo>
                    <a:pt x="112" y="214"/>
                  </a:moveTo>
                  <a:cubicBezTo>
                    <a:pt x="112" y="216"/>
                    <a:pt x="114" y="218"/>
                    <a:pt x="115" y="218"/>
                  </a:cubicBezTo>
                  <a:cubicBezTo>
                    <a:pt x="113" y="215"/>
                    <a:pt x="111" y="210"/>
                    <a:pt x="109" y="208"/>
                  </a:cubicBezTo>
                  <a:cubicBezTo>
                    <a:pt x="110" y="210"/>
                    <a:pt x="110" y="213"/>
                    <a:pt x="112" y="214"/>
                  </a:cubicBezTo>
                  <a:close/>
                  <a:moveTo>
                    <a:pt x="50" y="225"/>
                  </a:moveTo>
                  <a:cubicBezTo>
                    <a:pt x="50" y="219"/>
                    <a:pt x="49" y="212"/>
                    <a:pt x="45" y="208"/>
                  </a:cubicBezTo>
                  <a:cubicBezTo>
                    <a:pt x="46" y="216"/>
                    <a:pt x="47" y="220"/>
                    <a:pt x="50" y="225"/>
                  </a:cubicBezTo>
                  <a:close/>
                  <a:moveTo>
                    <a:pt x="221" y="211"/>
                  </a:moveTo>
                  <a:cubicBezTo>
                    <a:pt x="223" y="211"/>
                    <a:pt x="223" y="209"/>
                    <a:pt x="222" y="209"/>
                  </a:cubicBezTo>
                  <a:cubicBezTo>
                    <a:pt x="221" y="209"/>
                    <a:pt x="221" y="210"/>
                    <a:pt x="221" y="211"/>
                  </a:cubicBezTo>
                  <a:close/>
                  <a:moveTo>
                    <a:pt x="25" y="219"/>
                  </a:moveTo>
                  <a:cubicBezTo>
                    <a:pt x="25" y="218"/>
                    <a:pt x="24" y="216"/>
                    <a:pt x="24" y="214"/>
                  </a:cubicBezTo>
                  <a:cubicBezTo>
                    <a:pt x="23" y="212"/>
                    <a:pt x="22" y="210"/>
                    <a:pt x="21" y="210"/>
                  </a:cubicBezTo>
                  <a:cubicBezTo>
                    <a:pt x="22" y="212"/>
                    <a:pt x="23" y="219"/>
                    <a:pt x="25" y="219"/>
                  </a:cubicBezTo>
                  <a:close/>
                  <a:moveTo>
                    <a:pt x="178" y="213"/>
                  </a:moveTo>
                  <a:cubicBezTo>
                    <a:pt x="182" y="212"/>
                    <a:pt x="186" y="212"/>
                    <a:pt x="188" y="210"/>
                  </a:cubicBezTo>
                  <a:cubicBezTo>
                    <a:pt x="184" y="209"/>
                    <a:pt x="182" y="211"/>
                    <a:pt x="178" y="213"/>
                  </a:cubicBezTo>
                  <a:close/>
                  <a:moveTo>
                    <a:pt x="310" y="212"/>
                  </a:moveTo>
                  <a:cubicBezTo>
                    <a:pt x="309" y="211"/>
                    <a:pt x="311" y="211"/>
                    <a:pt x="309" y="211"/>
                  </a:cubicBezTo>
                  <a:cubicBezTo>
                    <a:pt x="310" y="213"/>
                    <a:pt x="309" y="218"/>
                    <a:pt x="310" y="219"/>
                  </a:cubicBezTo>
                  <a:cubicBezTo>
                    <a:pt x="310" y="217"/>
                    <a:pt x="310" y="216"/>
                    <a:pt x="312" y="215"/>
                  </a:cubicBezTo>
                  <a:cubicBezTo>
                    <a:pt x="310" y="214"/>
                    <a:pt x="312" y="211"/>
                    <a:pt x="311" y="210"/>
                  </a:cubicBezTo>
                  <a:cubicBezTo>
                    <a:pt x="310" y="210"/>
                    <a:pt x="311" y="211"/>
                    <a:pt x="310" y="212"/>
                  </a:cubicBezTo>
                  <a:close/>
                  <a:moveTo>
                    <a:pt x="124" y="212"/>
                  </a:moveTo>
                  <a:cubicBezTo>
                    <a:pt x="124" y="211"/>
                    <a:pt x="123" y="209"/>
                    <a:pt x="122" y="210"/>
                  </a:cubicBezTo>
                  <a:cubicBezTo>
                    <a:pt x="123" y="210"/>
                    <a:pt x="123" y="213"/>
                    <a:pt x="124" y="212"/>
                  </a:cubicBezTo>
                  <a:close/>
                  <a:moveTo>
                    <a:pt x="188" y="211"/>
                  </a:moveTo>
                  <a:cubicBezTo>
                    <a:pt x="189" y="212"/>
                    <a:pt x="190" y="211"/>
                    <a:pt x="190" y="210"/>
                  </a:cubicBezTo>
                  <a:cubicBezTo>
                    <a:pt x="189" y="210"/>
                    <a:pt x="188" y="210"/>
                    <a:pt x="188" y="211"/>
                  </a:cubicBezTo>
                  <a:close/>
                  <a:moveTo>
                    <a:pt x="346" y="222"/>
                  </a:moveTo>
                  <a:cubicBezTo>
                    <a:pt x="345" y="228"/>
                    <a:pt x="346" y="235"/>
                    <a:pt x="344" y="242"/>
                  </a:cubicBezTo>
                  <a:cubicBezTo>
                    <a:pt x="347" y="233"/>
                    <a:pt x="350" y="220"/>
                    <a:pt x="349" y="210"/>
                  </a:cubicBezTo>
                  <a:cubicBezTo>
                    <a:pt x="349" y="215"/>
                    <a:pt x="347" y="218"/>
                    <a:pt x="346" y="222"/>
                  </a:cubicBezTo>
                  <a:close/>
                  <a:moveTo>
                    <a:pt x="139" y="212"/>
                  </a:moveTo>
                  <a:cubicBezTo>
                    <a:pt x="138" y="212"/>
                    <a:pt x="137" y="211"/>
                    <a:pt x="135" y="210"/>
                  </a:cubicBezTo>
                  <a:cubicBezTo>
                    <a:pt x="136" y="211"/>
                    <a:pt x="138" y="212"/>
                    <a:pt x="139" y="212"/>
                  </a:cubicBezTo>
                  <a:close/>
                  <a:moveTo>
                    <a:pt x="204" y="211"/>
                  </a:moveTo>
                  <a:cubicBezTo>
                    <a:pt x="205" y="211"/>
                    <a:pt x="205" y="211"/>
                    <a:pt x="206" y="211"/>
                  </a:cubicBezTo>
                  <a:cubicBezTo>
                    <a:pt x="206" y="210"/>
                    <a:pt x="204" y="210"/>
                    <a:pt x="204" y="211"/>
                  </a:cubicBezTo>
                  <a:close/>
                  <a:moveTo>
                    <a:pt x="271" y="211"/>
                  </a:moveTo>
                  <a:cubicBezTo>
                    <a:pt x="272" y="213"/>
                    <a:pt x="270" y="214"/>
                    <a:pt x="271" y="216"/>
                  </a:cubicBezTo>
                  <a:cubicBezTo>
                    <a:pt x="272" y="215"/>
                    <a:pt x="272" y="213"/>
                    <a:pt x="272" y="210"/>
                  </a:cubicBezTo>
                  <a:cubicBezTo>
                    <a:pt x="271" y="210"/>
                    <a:pt x="271" y="211"/>
                    <a:pt x="271" y="211"/>
                  </a:cubicBezTo>
                  <a:close/>
                  <a:moveTo>
                    <a:pt x="97" y="215"/>
                  </a:moveTo>
                  <a:cubicBezTo>
                    <a:pt x="100" y="217"/>
                    <a:pt x="101" y="222"/>
                    <a:pt x="104" y="224"/>
                  </a:cubicBezTo>
                  <a:cubicBezTo>
                    <a:pt x="104" y="220"/>
                    <a:pt x="100" y="220"/>
                    <a:pt x="100" y="216"/>
                  </a:cubicBezTo>
                  <a:cubicBezTo>
                    <a:pt x="98" y="215"/>
                    <a:pt x="97" y="212"/>
                    <a:pt x="95" y="211"/>
                  </a:cubicBezTo>
                  <a:cubicBezTo>
                    <a:pt x="95" y="213"/>
                    <a:pt x="96" y="213"/>
                    <a:pt x="97" y="215"/>
                  </a:cubicBezTo>
                  <a:close/>
                  <a:moveTo>
                    <a:pt x="129" y="213"/>
                  </a:moveTo>
                  <a:cubicBezTo>
                    <a:pt x="128" y="212"/>
                    <a:pt x="127" y="210"/>
                    <a:pt x="126" y="212"/>
                  </a:cubicBezTo>
                  <a:cubicBezTo>
                    <a:pt x="127" y="212"/>
                    <a:pt x="127" y="214"/>
                    <a:pt x="127" y="213"/>
                  </a:cubicBezTo>
                  <a:cubicBezTo>
                    <a:pt x="127" y="213"/>
                    <a:pt x="127" y="212"/>
                    <a:pt x="128" y="212"/>
                  </a:cubicBezTo>
                  <a:cubicBezTo>
                    <a:pt x="128" y="212"/>
                    <a:pt x="129" y="214"/>
                    <a:pt x="129" y="213"/>
                  </a:cubicBezTo>
                  <a:close/>
                  <a:moveTo>
                    <a:pt x="242" y="221"/>
                  </a:moveTo>
                  <a:cubicBezTo>
                    <a:pt x="243" y="222"/>
                    <a:pt x="244" y="223"/>
                    <a:pt x="244" y="225"/>
                  </a:cubicBezTo>
                  <a:cubicBezTo>
                    <a:pt x="250" y="225"/>
                    <a:pt x="247" y="216"/>
                    <a:pt x="247" y="211"/>
                  </a:cubicBezTo>
                  <a:cubicBezTo>
                    <a:pt x="244" y="213"/>
                    <a:pt x="244" y="216"/>
                    <a:pt x="242" y="221"/>
                  </a:cubicBezTo>
                  <a:close/>
                  <a:moveTo>
                    <a:pt x="263" y="215"/>
                  </a:moveTo>
                  <a:cubicBezTo>
                    <a:pt x="264" y="214"/>
                    <a:pt x="264" y="212"/>
                    <a:pt x="263" y="211"/>
                  </a:cubicBezTo>
                  <a:cubicBezTo>
                    <a:pt x="263" y="212"/>
                    <a:pt x="263" y="214"/>
                    <a:pt x="263" y="215"/>
                  </a:cubicBezTo>
                  <a:close/>
                  <a:moveTo>
                    <a:pt x="59" y="218"/>
                  </a:moveTo>
                  <a:cubicBezTo>
                    <a:pt x="58" y="217"/>
                    <a:pt x="58" y="216"/>
                    <a:pt x="59" y="216"/>
                  </a:cubicBezTo>
                  <a:cubicBezTo>
                    <a:pt x="58" y="215"/>
                    <a:pt x="57" y="213"/>
                    <a:pt x="56" y="211"/>
                  </a:cubicBezTo>
                  <a:cubicBezTo>
                    <a:pt x="56" y="214"/>
                    <a:pt x="58" y="216"/>
                    <a:pt x="59" y="218"/>
                  </a:cubicBezTo>
                  <a:close/>
                  <a:moveTo>
                    <a:pt x="222" y="223"/>
                  </a:moveTo>
                  <a:cubicBezTo>
                    <a:pt x="226" y="221"/>
                    <a:pt x="231" y="220"/>
                    <a:pt x="231" y="215"/>
                  </a:cubicBezTo>
                  <a:cubicBezTo>
                    <a:pt x="229" y="215"/>
                    <a:pt x="227" y="216"/>
                    <a:pt x="225" y="217"/>
                  </a:cubicBezTo>
                  <a:cubicBezTo>
                    <a:pt x="225" y="216"/>
                    <a:pt x="224" y="216"/>
                    <a:pt x="225" y="215"/>
                  </a:cubicBezTo>
                  <a:cubicBezTo>
                    <a:pt x="227" y="214"/>
                    <a:pt x="230" y="214"/>
                    <a:pt x="232" y="212"/>
                  </a:cubicBezTo>
                  <a:cubicBezTo>
                    <a:pt x="230" y="211"/>
                    <a:pt x="227" y="214"/>
                    <a:pt x="226" y="212"/>
                  </a:cubicBezTo>
                  <a:cubicBezTo>
                    <a:pt x="226" y="212"/>
                    <a:pt x="227" y="211"/>
                    <a:pt x="226" y="211"/>
                  </a:cubicBezTo>
                  <a:cubicBezTo>
                    <a:pt x="224" y="215"/>
                    <a:pt x="223" y="220"/>
                    <a:pt x="222" y="223"/>
                  </a:cubicBezTo>
                  <a:close/>
                  <a:moveTo>
                    <a:pt x="195" y="222"/>
                  </a:moveTo>
                  <a:cubicBezTo>
                    <a:pt x="202" y="222"/>
                    <a:pt x="203" y="217"/>
                    <a:pt x="206" y="213"/>
                  </a:cubicBezTo>
                  <a:cubicBezTo>
                    <a:pt x="205" y="213"/>
                    <a:pt x="205" y="212"/>
                    <a:pt x="204" y="212"/>
                  </a:cubicBezTo>
                  <a:cubicBezTo>
                    <a:pt x="200" y="215"/>
                    <a:pt x="198" y="219"/>
                    <a:pt x="195" y="222"/>
                  </a:cubicBezTo>
                  <a:close/>
                  <a:moveTo>
                    <a:pt x="256" y="216"/>
                  </a:moveTo>
                  <a:cubicBezTo>
                    <a:pt x="256" y="215"/>
                    <a:pt x="258" y="213"/>
                    <a:pt x="257" y="212"/>
                  </a:cubicBezTo>
                  <a:cubicBezTo>
                    <a:pt x="257" y="213"/>
                    <a:pt x="255" y="215"/>
                    <a:pt x="256" y="216"/>
                  </a:cubicBezTo>
                  <a:close/>
                  <a:moveTo>
                    <a:pt x="84" y="214"/>
                  </a:moveTo>
                  <a:cubicBezTo>
                    <a:pt x="83" y="214"/>
                    <a:pt x="83" y="212"/>
                    <a:pt x="82" y="213"/>
                  </a:cubicBezTo>
                  <a:cubicBezTo>
                    <a:pt x="83" y="213"/>
                    <a:pt x="83" y="215"/>
                    <a:pt x="84" y="214"/>
                  </a:cubicBezTo>
                  <a:close/>
                  <a:moveTo>
                    <a:pt x="144" y="223"/>
                  </a:moveTo>
                  <a:cubicBezTo>
                    <a:pt x="138" y="221"/>
                    <a:pt x="138" y="214"/>
                    <a:pt x="132" y="213"/>
                  </a:cubicBezTo>
                  <a:cubicBezTo>
                    <a:pt x="135" y="217"/>
                    <a:pt x="138" y="223"/>
                    <a:pt x="144" y="223"/>
                  </a:cubicBezTo>
                  <a:close/>
                  <a:moveTo>
                    <a:pt x="190" y="215"/>
                  </a:moveTo>
                  <a:cubicBezTo>
                    <a:pt x="191" y="215"/>
                    <a:pt x="195" y="214"/>
                    <a:pt x="194" y="213"/>
                  </a:cubicBezTo>
                  <a:cubicBezTo>
                    <a:pt x="193" y="214"/>
                    <a:pt x="191" y="213"/>
                    <a:pt x="190" y="215"/>
                  </a:cubicBezTo>
                  <a:close/>
                  <a:moveTo>
                    <a:pt x="110" y="221"/>
                  </a:moveTo>
                  <a:cubicBezTo>
                    <a:pt x="109" y="218"/>
                    <a:pt x="108" y="215"/>
                    <a:pt x="104" y="213"/>
                  </a:cubicBezTo>
                  <a:cubicBezTo>
                    <a:pt x="106" y="217"/>
                    <a:pt x="107" y="219"/>
                    <a:pt x="110" y="221"/>
                  </a:cubicBezTo>
                  <a:close/>
                  <a:moveTo>
                    <a:pt x="167" y="215"/>
                  </a:moveTo>
                  <a:cubicBezTo>
                    <a:pt x="166" y="213"/>
                    <a:pt x="161" y="214"/>
                    <a:pt x="159" y="214"/>
                  </a:cubicBezTo>
                  <a:cubicBezTo>
                    <a:pt x="161" y="215"/>
                    <a:pt x="164" y="216"/>
                    <a:pt x="167" y="215"/>
                  </a:cubicBezTo>
                  <a:close/>
                  <a:moveTo>
                    <a:pt x="212" y="216"/>
                  </a:moveTo>
                  <a:cubicBezTo>
                    <a:pt x="214" y="216"/>
                    <a:pt x="214" y="215"/>
                    <a:pt x="215" y="214"/>
                  </a:cubicBezTo>
                  <a:cubicBezTo>
                    <a:pt x="213" y="213"/>
                    <a:pt x="213" y="215"/>
                    <a:pt x="212" y="216"/>
                  </a:cubicBezTo>
                  <a:close/>
                  <a:moveTo>
                    <a:pt x="304" y="219"/>
                  </a:moveTo>
                  <a:cubicBezTo>
                    <a:pt x="304" y="220"/>
                    <a:pt x="304" y="223"/>
                    <a:pt x="303" y="225"/>
                  </a:cubicBezTo>
                  <a:cubicBezTo>
                    <a:pt x="305" y="222"/>
                    <a:pt x="308" y="217"/>
                    <a:pt x="307" y="214"/>
                  </a:cubicBezTo>
                  <a:cubicBezTo>
                    <a:pt x="306" y="215"/>
                    <a:pt x="306" y="218"/>
                    <a:pt x="304" y="219"/>
                  </a:cubicBezTo>
                  <a:close/>
                  <a:moveTo>
                    <a:pt x="339" y="219"/>
                  </a:moveTo>
                  <a:cubicBezTo>
                    <a:pt x="340" y="219"/>
                    <a:pt x="339" y="220"/>
                    <a:pt x="340" y="221"/>
                  </a:cubicBezTo>
                  <a:cubicBezTo>
                    <a:pt x="336" y="228"/>
                    <a:pt x="333" y="238"/>
                    <a:pt x="330" y="245"/>
                  </a:cubicBezTo>
                  <a:cubicBezTo>
                    <a:pt x="332" y="241"/>
                    <a:pt x="337" y="237"/>
                    <a:pt x="339" y="232"/>
                  </a:cubicBezTo>
                  <a:cubicBezTo>
                    <a:pt x="339" y="231"/>
                    <a:pt x="339" y="230"/>
                    <a:pt x="340" y="230"/>
                  </a:cubicBezTo>
                  <a:cubicBezTo>
                    <a:pt x="341" y="227"/>
                    <a:pt x="343" y="225"/>
                    <a:pt x="344" y="221"/>
                  </a:cubicBezTo>
                  <a:cubicBezTo>
                    <a:pt x="344" y="219"/>
                    <a:pt x="343" y="216"/>
                    <a:pt x="343" y="214"/>
                  </a:cubicBezTo>
                  <a:cubicBezTo>
                    <a:pt x="342" y="215"/>
                    <a:pt x="342" y="218"/>
                    <a:pt x="339" y="219"/>
                  </a:cubicBezTo>
                  <a:close/>
                  <a:moveTo>
                    <a:pt x="127" y="225"/>
                  </a:moveTo>
                  <a:cubicBezTo>
                    <a:pt x="127" y="223"/>
                    <a:pt x="125" y="222"/>
                    <a:pt x="126" y="220"/>
                  </a:cubicBezTo>
                  <a:cubicBezTo>
                    <a:pt x="123" y="218"/>
                    <a:pt x="120" y="215"/>
                    <a:pt x="117" y="214"/>
                  </a:cubicBezTo>
                  <a:cubicBezTo>
                    <a:pt x="119" y="219"/>
                    <a:pt x="122" y="223"/>
                    <a:pt x="127" y="225"/>
                  </a:cubicBezTo>
                  <a:close/>
                  <a:moveTo>
                    <a:pt x="81" y="238"/>
                  </a:moveTo>
                  <a:cubicBezTo>
                    <a:pt x="76" y="231"/>
                    <a:pt x="72" y="222"/>
                    <a:pt x="68" y="215"/>
                  </a:cubicBezTo>
                  <a:cubicBezTo>
                    <a:pt x="71" y="224"/>
                    <a:pt x="76" y="231"/>
                    <a:pt x="81" y="238"/>
                  </a:cubicBezTo>
                  <a:close/>
                  <a:moveTo>
                    <a:pt x="158" y="227"/>
                  </a:moveTo>
                  <a:cubicBezTo>
                    <a:pt x="153" y="223"/>
                    <a:pt x="146" y="221"/>
                    <a:pt x="143" y="215"/>
                  </a:cubicBezTo>
                  <a:cubicBezTo>
                    <a:pt x="142" y="215"/>
                    <a:pt x="140" y="214"/>
                    <a:pt x="139" y="215"/>
                  </a:cubicBezTo>
                  <a:cubicBezTo>
                    <a:pt x="144" y="220"/>
                    <a:pt x="151" y="225"/>
                    <a:pt x="158" y="227"/>
                  </a:cubicBezTo>
                  <a:close/>
                  <a:moveTo>
                    <a:pt x="257" y="225"/>
                  </a:moveTo>
                  <a:cubicBezTo>
                    <a:pt x="259" y="222"/>
                    <a:pt x="260" y="219"/>
                    <a:pt x="260" y="215"/>
                  </a:cubicBezTo>
                  <a:cubicBezTo>
                    <a:pt x="258" y="217"/>
                    <a:pt x="257" y="222"/>
                    <a:pt x="257" y="225"/>
                  </a:cubicBezTo>
                  <a:close/>
                  <a:moveTo>
                    <a:pt x="139" y="223"/>
                  </a:moveTo>
                  <a:cubicBezTo>
                    <a:pt x="135" y="221"/>
                    <a:pt x="131" y="218"/>
                    <a:pt x="128" y="215"/>
                  </a:cubicBezTo>
                  <a:cubicBezTo>
                    <a:pt x="129" y="220"/>
                    <a:pt x="135" y="222"/>
                    <a:pt x="139" y="223"/>
                  </a:cubicBezTo>
                  <a:close/>
                  <a:moveTo>
                    <a:pt x="252" y="218"/>
                  </a:moveTo>
                  <a:cubicBezTo>
                    <a:pt x="252" y="217"/>
                    <a:pt x="253" y="216"/>
                    <a:pt x="253" y="215"/>
                  </a:cubicBezTo>
                  <a:cubicBezTo>
                    <a:pt x="252" y="216"/>
                    <a:pt x="251" y="217"/>
                    <a:pt x="252" y="218"/>
                  </a:cubicBezTo>
                  <a:close/>
                  <a:moveTo>
                    <a:pt x="150" y="216"/>
                  </a:moveTo>
                  <a:cubicBezTo>
                    <a:pt x="149" y="217"/>
                    <a:pt x="147" y="215"/>
                    <a:pt x="145" y="216"/>
                  </a:cubicBezTo>
                  <a:cubicBezTo>
                    <a:pt x="152" y="221"/>
                    <a:pt x="158" y="226"/>
                    <a:pt x="168" y="227"/>
                  </a:cubicBezTo>
                  <a:cubicBezTo>
                    <a:pt x="169" y="228"/>
                    <a:pt x="170" y="229"/>
                    <a:pt x="170" y="228"/>
                  </a:cubicBezTo>
                  <a:cubicBezTo>
                    <a:pt x="163" y="225"/>
                    <a:pt x="157" y="220"/>
                    <a:pt x="150" y="216"/>
                  </a:cubicBezTo>
                  <a:close/>
                  <a:moveTo>
                    <a:pt x="176" y="220"/>
                  </a:moveTo>
                  <a:cubicBezTo>
                    <a:pt x="175" y="220"/>
                    <a:pt x="175" y="219"/>
                    <a:pt x="175" y="219"/>
                  </a:cubicBezTo>
                  <a:cubicBezTo>
                    <a:pt x="169" y="219"/>
                    <a:pt x="164" y="218"/>
                    <a:pt x="160" y="218"/>
                  </a:cubicBezTo>
                  <a:cubicBezTo>
                    <a:pt x="161" y="220"/>
                    <a:pt x="162" y="219"/>
                    <a:pt x="164" y="219"/>
                  </a:cubicBezTo>
                  <a:cubicBezTo>
                    <a:pt x="167" y="220"/>
                    <a:pt x="170" y="221"/>
                    <a:pt x="173" y="221"/>
                  </a:cubicBezTo>
                  <a:cubicBezTo>
                    <a:pt x="179" y="222"/>
                    <a:pt x="186" y="223"/>
                    <a:pt x="190" y="222"/>
                  </a:cubicBezTo>
                  <a:cubicBezTo>
                    <a:pt x="193" y="222"/>
                    <a:pt x="194" y="218"/>
                    <a:pt x="196" y="216"/>
                  </a:cubicBezTo>
                  <a:cubicBezTo>
                    <a:pt x="189" y="216"/>
                    <a:pt x="184" y="220"/>
                    <a:pt x="176" y="220"/>
                  </a:cubicBezTo>
                  <a:close/>
                  <a:moveTo>
                    <a:pt x="277" y="220"/>
                  </a:moveTo>
                  <a:cubicBezTo>
                    <a:pt x="277" y="219"/>
                    <a:pt x="279" y="218"/>
                    <a:pt x="277" y="217"/>
                  </a:cubicBezTo>
                  <a:cubicBezTo>
                    <a:pt x="277" y="218"/>
                    <a:pt x="277" y="220"/>
                    <a:pt x="277" y="220"/>
                  </a:cubicBezTo>
                  <a:close/>
                  <a:moveTo>
                    <a:pt x="216" y="225"/>
                  </a:moveTo>
                  <a:cubicBezTo>
                    <a:pt x="217" y="225"/>
                    <a:pt x="217" y="225"/>
                    <a:pt x="218" y="225"/>
                  </a:cubicBezTo>
                  <a:cubicBezTo>
                    <a:pt x="219" y="223"/>
                    <a:pt x="220" y="221"/>
                    <a:pt x="221" y="218"/>
                  </a:cubicBezTo>
                  <a:cubicBezTo>
                    <a:pt x="218" y="219"/>
                    <a:pt x="218" y="222"/>
                    <a:pt x="216" y="225"/>
                  </a:cubicBezTo>
                  <a:close/>
                  <a:moveTo>
                    <a:pt x="90" y="235"/>
                  </a:moveTo>
                  <a:cubicBezTo>
                    <a:pt x="94" y="237"/>
                    <a:pt x="97" y="240"/>
                    <a:pt x="101" y="243"/>
                  </a:cubicBezTo>
                  <a:cubicBezTo>
                    <a:pt x="94" y="235"/>
                    <a:pt x="89" y="228"/>
                    <a:pt x="83" y="219"/>
                  </a:cubicBezTo>
                  <a:cubicBezTo>
                    <a:pt x="85" y="225"/>
                    <a:pt x="87" y="230"/>
                    <a:pt x="90" y="235"/>
                  </a:cubicBezTo>
                  <a:close/>
                  <a:moveTo>
                    <a:pt x="249" y="234"/>
                  </a:moveTo>
                  <a:cubicBezTo>
                    <a:pt x="253" y="231"/>
                    <a:pt x="255" y="225"/>
                    <a:pt x="255" y="219"/>
                  </a:cubicBezTo>
                  <a:cubicBezTo>
                    <a:pt x="253" y="223"/>
                    <a:pt x="250" y="229"/>
                    <a:pt x="249" y="234"/>
                  </a:cubicBezTo>
                  <a:close/>
                  <a:moveTo>
                    <a:pt x="202" y="226"/>
                  </a:moveTo>
                  <a:cubicBezTo>
                    <a:pt x="206" y="225"/>
                    <a:pt x="209" y="224"/>
                    <a:pt x="211" y="222"/>
                  </a:cubicBezTo>
                  <a:cubicBezTo>
                    <a:pt x="209" y="222"/>
                    <a:pt x="211" y="221"/>
                    <a:pt x="210" y="220"/>
                  </a:cubicBezTo>
                  <a:cubicBezTo>
                    <a:pt x="208" y="222"/>
                    <a:pt x="203" y="223"/>
                    <a:pt x="202" y="226"/>
                  </a:cubicBezTo>
                  <a:close/>
                  <a:moveTo>
                    <a:pt x="261" y="226"/>
                  </a:moveTo>
                  <a:cubicBezTo>
                    <a:pt x="262" y="225"/>
                    <a:pt x="263" y="222"/>
                    <a:pt x="262" y="221"/>
                  </a:cubicBezTo>
                  <a:cubicBezTo>
                    <a:pt x="261" y="222"/>
                    <a:pt x="261" y="224"/>
                    <a:pt x="261" y="226"/>
                  </a:cubicBezTo>
                  <a:close/>
                  <a:moveTo>
                    <a:pt x="265" y="225"/>
                  </a:moveTo>
                  <a:cubicBezTo>
                    <a:pt x="265" y="224"/>
                    <a:pt x="266" y="223"/>
                    <a:pt x="266" y="222"/>
                  </a:cubicBezTo>
                  <a:cubicBezTo>
                    <a:pt x="266" y="222"/>
                    <a:pt x="266" y="221"/>
                    <a:pt x="265" y="221"/>
                  </a:cubicBezTo>
                  <a:cubicBezTo>
                    <a:pt x="265" y="222"/>
                    <a:pt x="264" y="224"/>
                    <a:pt x="265" y="225"/>
                  </a:cubicBezTo>
                  <a:close/>
                  <a:moveTo>
                    <a:pt x="281" y="246"/>
                  </a:moveTo>
                  <a:cubicBezTo>
                    <a:pt x="284" y="239"/>
                    <a:pt x="291" y="232"/>
                    <a:pt x="289" y="221"/>
                  </a:cubicBezTo>
                  <a:cubicBezTo>
                    <a:pt x="287" y="230"/>
                    <a:pt x="280" y="238"/>
                    <a:pt x="281" y="246"/>
                  </a:cubicBezTo>
                  <a:close/>
                  <a:moveTo>
                    <a:pt x="121" y="227"/>
                  </a:moveTo>
                  <a:cubicBezTo>
                    <a:pt x="121" y="226"/>
                    <a:pt x="120" y="226"/>
                    <a:pt x="120" y="225"/>
                  </a:cubicBezTo>
                  <a:cubicBezTo>
                    <a:pt x="120" y="225"/>
                    <a:pt x="121" y="225"/>
                    <a:pt x="121" y="226"/>
                  </a:cubicBezTo>
                  <a:cubicBezTo>
                    <a:pt x="120" y="225"/>
                    <a:pt x="120" y="224"/>
                    <a:pt x="119" y="224"/>
                  </a:cubicBezTo>
                  <a:cubicBezTo>
                    <a:pt x="119" y="223"/>
                    <a:pt x="116" y="222"/>
                    <a:pt x="116" y="222"/>
                  </a:cubicBezTo>
                  <a:cubicBezTo>
                    <a:pt x="117" y="224"/>
                    <a:pt x="118" y="226"/>
                    <a:pt x="121" y="227"/>
                  </a:cubicBezTo>
                  <a:close/>
                  <a:moveTo>
                    <a:pt x="132" y="227"/>
                  </a:moveTo>
                  <a:cubicBezTo>
                    <a:pt x="132" y="226"/>
                    <a:pt x="131" y="226"/>
                    <a:pt x="131" y="224"/>
                  </a:cubicBezTo>
                  <a:cubicBezTo>
                    <a:pt x="132" y="225"/>
                    <a:pt x="132" y="224"/>
                    <a:pt x="132" y="224"/>
                  </a:cubicBezTo>
                  <a:cubicBezTo>
                    <a:pt x="131" y="222"/>
                    <a:pt x="130" y="223"/>
                    <a:pt x="128" y="222"/>
                  </a:cubicBezTo>
                  <a:cubicBezTo>
                    <a:pt x="129" y="224"/>
                    <a:pt x="131" y="226"/>
                    <a:pt x="132" y="227"/>
                  </a:cubicBezTo>
                  <a:close/>
                  <a:moveTo>
                    <a:pt x="317" y="243"/>
                  </a:moveTo>
                  <a:cubicBezTo>
                    <a:pt x="318" y="246"/>
                    <a:pt x="314" y="249"/>
                    <a:pt x="314" y="251"/>
                  </a:cubicBezTo>
                  <a:cubicBezTo>
                    <a:pt x="322" y="246"/>
                    <a:pt x="328" y="232"/>
                    <a:pt x="326" y="222"/>
                  </a:cubicBezTo>
                  <a:cubicBezTo>
                    <a:pt x="323" y="229"/>
                    <a:pt x="322" y="238"/>
                    <a:pt x="317" y="243"/>
                  </a:cubicBezTo>
                  <a:close/>
                  <a:moveTo>
                    <a:pt x="193" y="224"/>
                  </a:moveTo>
                  <a:cubicBezTo>
                    <a:pt x="193" y="224"/>
                    <a:pt x="194" y="224"/>
                    <a:pt x="194" y="224"/>
                  </a:cubicBezTo>
                  <a:cubicBezTo>
                    <a:pt x="195" y="224"/>
                    <a:pt x="196" y="223"/>
                    <a:pt x="195" y="223"/>
                  </a:cubicBezTo>
                  <a:cubicBezTo>
                    <a:pt x="195" y="223"/>
                    <a:pt x="193" y="222"/>
                    <a:pt x="193" y="224"/>
                  </a:cubicBezTo>
                  <a:close/>
                  <a:moveTo>
                    <a:pt x="93" y="229"/>
                  </a:moveTo>
                  <a:cubicBezTo>
                    <a:pt x="92" y="227"/>
                    <a:pt x="90" y="224"/>
                    <a:pt x="89" y="223"/>
                  </a:cubicBezTo>
                  <a:cubicBezTo>
                    <a:pt x="90" y="225"/>
                    <a:pt x="91" y="228"/>
                    <a:pt x="93" y="229"/>
                  </a:cubicBezTo>
                  <a:close/>
                  <a:moveTo>
                    <a:pt x="182" y="226"/>
                  </a:moveTo>
                  <a:cubicBezTo>
                    <a:pt x="182" y="226"/>
                    <a:pt x="182" y="227"/>
                    <a:pt x="183" y="227"/>
                  </a:cubicBezTo>
                  <a:cubicBezTo>
                    <a:pt x="184" y="226"/>
                    <a:pt x="184" y="225"/>
                    <a:pt x="185" y="224"/>
                  </a:cubicBezTo>
                  <a:cubicBezTo>
                    <a:pt x="180" y="224"/>
                    <a:pt x="176" y="223"/>
                    <a:pt x="171" y="223"/>
                  </a:cubicBezTo>
                  <a:cubicBezTo>
                    <a:pt x="175" y="224"/>
                    <a:pt x="178" y="227"/>
                    <a:pt x="182" y="226"/>
                  </a:cubicBezTo>
                  <a:close/>
                  <a:moveTo>
                    <a:pt x="221" y="226"/>
                  </a:moveTo>
                  <a:cubicBezTo>
                    <a:pt x="219" y="229"/>
                    <a:pt x="217" y="234"/>
                    <a:pt x="217" y="237"/>
                  </a:cubicBezTo>
                  <a:cubicBezTo>
                    <a:pt x="223" y="235"/>
                    <a:pt x="224" y="228"/>
                    <a:pt x="227" y="223"/>
                  </a:cubicBezTo>
                  <a:cubicBezTo>
                    <a:pt x="225" y="223"/>
                    <a:pt x="223" y="226"/>
                    <a:pt x="221" y="226"/>
                  </a:cubicBezTo>
                  <a:close/>
                  <a:moveTo>
                    <a:pt x="32" y="243"/>
                  </a:moveTo>
                  <a:cubicBezTo>
                    <a:pt x="31" y="240"/>
                    <a:pt x="30" y="235"/>
                    <a:pt x="30" y="232"/>
                  </a:cubicBezTo>
                  <a:cubicBezTo>
                    <a:pt x="30" y="232"/>
                    <a:pt x="30" y="232"/>
                    <a:pt x="31" y="232"/>
                  </a:cubicBezTo>
                  <a:cubicBezTo>
                    <a:pt x="30" y="229"/>
                    <a:pt x="26" y="226"/>
                    <a:pt x="25" y="224"/>
                  </a:cubicBezTo>
                  <a:cubicBezTo>
                    <a:pt x="27" y="231"/>
                    <a:pt x="29" y="237"/>
                    <a:pt x="32" y="243"/>
                  </a:cubicBezTo>
                  <a:close/>
                  <a:moveTo>
                    <a:pt x="238" y="229"/>
                  </a:moveTo>
                  <a:cubicBezTo>
                    <a:pt x="240" y="229"/>
                    <a:pt x="240" y="228"/>
                    <a:pt x="242" y="227"/>
                  </a:cubicBezTo>
                  <a:cubicBezTo>
                    <a:pt x="242" y="226"/>
                    <a:pt x="241" y="225"/>
                    <a:pt x="241" y="224"/>
                  </a:cubicBezTo>
                  <a:cubicBezTo>
                    <a:pt x="239" y="225"/>
                    <a:pt x="239" y="227"/>
                    <a:pt x="238" y="229"/>
                  </a:cubicBezTo>
                  <a:close/>
                  <a:moveTo>
                    <a:pt x="306" y="227"/>
                  </a:moveTo>
                  <a:cubicBezTo>
                    <a:pt x="307" y="227"/>
                    <a:pt x="307" y="225"/>
                    <a:pt x="306" y="225"/>
                  </a:cubicBezTo>
                  <a:cubicBezTo>
                    <a:pt x="306" y="226"/>
                    <a:pt x="305" y="226"/>
                    <a:pt x="306" y="227"/>
                  </a:cubicBezTo>
                  <a:close/>
                  <a:moveTo>
                    <a:pt x="262" y="231"/>
                  </a:moveTo>
                  <a:cubicBezTo>
                    <a:pt x="260" y="235"/>
                    <a:pt x="258" y="240"/>
                    <a:pt x="257" y="243"/>
                  </a:cubicBezTo>
                  <a:cubicBezTo>
                    <a:pt x="261" y="238"/>
                    <a:pt x="263" y="232"/>
                    <a:pt x="265" y="225"/>
                  </a:cubicBezTo>
                  <a:cubicBezTo>
                    <a:pt x="264" y="227"/>
                    <a:pt x="263" y="229"/>
                    <a:pt x="262" y="231"/>
                  </a:cubicBezTo>
                  <a:close/>
                  <a:moveTo>
                    <a:pt x="146" y="231"/>
                  </a:moveTo>
                  <a:cubicBezTo>
                    <a:pt x="143" y="228"/>
                    <a:pt x="138" y="226"/>
                    <a:pt x="135" y="226"/>
                  </a:cubicBezTo>
                  <a:cubicBezTo>
                    <a:pt x="136" y="230"/>
                    <a:pt x="141" y="230"/>
                    <a:pt x="146" y="231"/>
                  </a:cubicBezTo>
                  <a:close/>
                  <a:moveTo>
                    <a:pt x="162" y="231"/>
                  </a:moveTo>
                  <a:cubicBezTo>
                    <a:pt x="157" y="228"/>
                    <a:pt x="149" y="227"/>
                    <a:pt x="144" y="226"/>
                  </a:cubicBezTo>
                  <a:cubicBezTo>
                    <a:pt x="149" y="228"/>
                    <a:pt x="155" y="230"/>
                    <a:pt x="162" y="231"/>
                  </a:cubicBezTo>
                  <a:close/>
                  <a:moveTo>
                    <a:pt x="206" y="228"/>
                  </a:moveTo>
                  <a:cubicBezTo>
                    <a:pt x="207" y="228"/>
                    <a:pt x="207" y="227"/>
                    <a:pt x="208" y="228"/>
                  </a:cubicBezTo>
                  <a:cubicBezTo>
                    <a:pt x="209" y="227"/>
                    <a:pt x="210" y="226"/>
                    <a:pt x="209" y="226"/>
                  </a:cubicBezTo>
                  <a:cubicBezTo>
                    <a:pt x="208" y="227"/>
                    <a:pt x="207" y="227"/>
                    <a:pt x="206" y="228"/>
                  </a:cubicBezTo>
                  <a:close/>
                  <a:moveTo>
                    <a:pt x="267" y="230"/>
                  </a:moveTo>
                  <a:cubicBezTo>
                    <a:pt x="267" y="230"/>
                    <a:pt x="269" y="226"/>
                    <a:pt x="267" y="226"/>
                  </a:cubicBezTo>
                  <a:cubicBezTo>
                    <a:pt x="268" y="227"/>
                    <a:pt x="266" y="229"/>
                    <a:pt x="267" y="230"/>
                  </a:cubicBezTo>
                  <a:close/>
                  <a:moveTo>
                    <a:pt x="120" y="239"/>
                  </a:moveTo>
                  <a:cubicBezTo>
                    <a:pt x="120" y="237"/>
                    <a:pt x="122" y="238"/>
                    <a:pt x="122" y="238"/>
                  </a:cubicBezTo>
                  <a:cubicBezTo>
                    <a:pt x="121" y="236"/>
                    <a:pt x="119" y="236"/>
                    <a:pt x="119" y="233"/>
                  </a:cubicBezTo>
                  <a:cubicBezTo>
                    <a:pt x="116" y="231"/>
                    <a:pt x="114" y="228"/>
                    <a:pt x="111" y="226"/>
                  </a:cubicBezTo>
                  <a:cubicBezTo>
                    <a:pt x="113" y="231"/>
                    <a:pt x="116" y="235"/>
                    <a:pt x="120" y="239"/>
                  </a:cubicBezTo>
                  <a:close/>
                  <a:moveTo>
                    <a:pt x="54" y="232"/>
                  </a:moveTo>
                  <a:cubicBezTo>
                    <a:pt x="54" y="233"/>
                    <a:pt x="55" y="235"/>
                    <a:pt x="56" y="236"/>
                  </a:cubicBezTo>
                  <a:cubicBezTo>
                    <a:pt x="56" y="233"/>
                    <a:pt x="54" y="229"/>
                    <a:pt x="53" y="227"/>
                  </a:cubicBezTo>
                  <a:cubicBezTo>
                    <a:pt x="53" y="228"/>
                    <a:pt x="54" y="230"/>
                    <a:pt x="54" y="232"/>
                  </a:cubicBezTo>
                  <a:close/>
                  <a:moveTo>
                    <a:pt x="161" y="228"/>
                  </a:moveTo>
                  <a:cubicBezTo>
                    <a:pt x="160" y="227"/>
                    <a:pt x="160" y="227"/>
                    <a:pt x="159" y="227"/>
                  </a:cubicBezTo>
                  <a:cubicBezTo>
                    <a:pt x="159" y="228"/>
                    <a:pt x="161" y="228"/>
                    <a:pt x="161" y="228"/>
                  </a:cubicBezTo>
                  <a:close/>
                  <a:moveTo>
                    <a:pt x="233" y="232"/>
                  </a:moveTo>
                  <a:cubicBezTo>
                    <a:pt x="235" y="230"/>
                    <a:pt x="236" y="229"/>
                    <a:pt x="237" y="227"/>
                  </a:cubicBezTo>
                  <a:cubicBezTo>
                    <a:pt x="235" y="227"/>
                    <a:pt x="233" y="230"/>
                    <a:pt x="233" y="232"/>
                  </a:cubicBezTo>
                  <a:close/>
                  <a:moveTo>
                    <a:pt x="77" y="227"/>
                  </a:moveTo>
                  <a:cubicBezTo>
                    <a:pt x="81" y="234"/>
                    <a:pt x="85" y="242"/>
                    <a:pt x="89" y="247"/>
                  </a:cubicBezTo>
                  <a:cubicBezTo>
                    <a:pt x="87" y="243"/>
                    <a:pt x="84" y="238"/>
                    <a:pt x="82" y="233"/>
                  </a:cubicBezTo>
                  <a:cubicBezTo>
                    <a:pt x="82" y="233"/>
                    <a:pt x="82" y="234"/>
                    <a:pt x="83" y="233"/>
                  </a:cubicBezTo>
                  <a:cubicBezTo>
                    <a:pt x="82" y="231"/>
                    <a:pt x="78" y="228"/>
                    <a:pt x="77" y="227"/>
                  </a:cubicBezTo>
                  <a:close/>
                  <a:moveTo>
                    <a:pt x="132" y="232"/>
                  </a:moveTo>
                  <a:cubicBezTo>
                    <a:pt x="131" y="230"/>
                    <a:pt x="129" y="228"/>
                    <a:pt x="126" y="227"/>
                  </a:cubicBezTo>
                  <a:cubicBezTo>
                    <a:pt x="128" y="229"/>
                    <a:pt x="130" y="232"/>
                    <a:pt x="132" y="232"/>
                  </a:cubicBezTo>
                  <a:close/>
                  <a:moveTo>
                    <a:pt x="190" y="228"/>
                  </a:moveTo>
                  <a:cubicBezTo>
                    <a:pt x="191" y="228"/>
                    <a:pt x="192" y="228"/>
                    <a:pt x="192" y="227"/>
                  </a:cubicBezTo>
                  <a:cubicBezTo>
                    <a:pt x="191" y="227"/>
                    <a:pt x="190" y="227"/>
                    <a:pt x="190" y="228"/>
                  </a:cubicBezTo>
                  <a:close/>
                  <a:moveTo>
                    <a:pt x="217" y="227"/>
                  </a:moveTo>
                  <a:cubicBezTo>
                    <a:pt x="216" y="228"/>
                    <a:pt x="215" y="228"/>
                    <a:pt x="215" y="228"/>
                  </a:cubicBezTo>
                  <a:cubicBezTo>
                    <a:pt x="213" y="232"/>
                    <a:pt x="211" y="235"/>
                    <a:pt x="209" y="238"/>
                  </a:cubicBezTo>
                  <a:cubicBezTo>
                    <a:pt x="211" y="238"/>
                    <a:pt x="212" y="238"/>
                    <a:pt x="213" y="238"/>
                  </a:cubicBezTo>
                  <a:cubicBezTo>
                    <a:pt x="214" y="235"/>
                    <a:pt x="217" y="230"/>
                    <a:pt x="217" y="227"/>
                  </a:cubicBezTo>
                  <a:close/>
                  <a:moveTo>
                    <a:pt x="246" y="252"/>
                  </a:moveTo>
                  <a:cubicBezTo>
                    <a:pt x="252" y="246"/>
                    <a:pt x="257" y="237"/>
                    <a:pt x="258" y="228"/>
                  </a:cubicBezTo>
                  <a:cubicBezTo>
                    <a:pt x="253" y="234"/>
                    <a:pt x="250" y="245"/>
                    <a:pt x="246" y="252"/>
                  </a:cubicBezTo>
                  <a:close/>
                  <a:moveTo>
                    <a:pt x="320" y="231"/>
                  </a:moveTo>
                  <a:cubicBezTo>
                    <a:pt x="320" y="230"/>
                    <a:pt x="321" y="229"/>
                    <a:pt x="321" y="228"/>
                  </a:cubicBezTo>
                  <a:cubicBezTo>
                    <a:pt x="321" y="229"/>
                    <a:pt x="319" y="230"/>
                    <a:pt x="320" y="231"/>
                  </a:cubicBezTo>
                  <a:close/>
                  <a:moveTo>
                    <a:pt x="286" y="307"/>
                  </a:moveTo>
                  <a:cubicBezTo>
                    <a:pt x="298" y="304"/>
                    <a:pt x="307" y="296"/>
                    <a:pt x="317" y="290"/>
                  </a:cubicBezTo>
                  <a:cubicBezTo>
                    <a:pt x="323" y="282"/>
                    <a:pt x="330" y="274"/>
                    <a:pt x="335" y="264"/>
                  </a:cubicBezTo>
                  <a:cubicBezTo>
                    <a:pt x="339" y="253"/>
                    <a:pt x="342" y="242"/>
                    <a:pt x="343" y="229"/>
                  </a:cubicBezTo>
                  <a:cubicBezTo>
                    <a:pt x="343" y="229"/>
                    <a:pt x="344" y="228"/>
                    <a:pt x="343" y="228"/>
                  </a:cubicBezTo>
                  <a:cubicBezTo>
                    <a:pt x="338" y="237"/>
                    <a:pt x="333" y="247"/>
                    <a:pt x="325" y="253"/>
                  </a:cubicBezTo>
                  <a:cubicBezTo>
                    <a:pt x="323" y="258"/>
                    <a:pt x="321" y="263"/>
                    <a:pt x="319" y="268"/>
                  </a:cubicBezTo>
                  <a:cubicBezTo>
                    <a:pt x="315" y="274"/>
                    <a:pt x="312" y="280"/>
                    <a:pt x="307" y="286"/>
                  </a:cubicBezTo>
                  <a:cubicBezTo>
                    <a:pt x="301" y="293"/>
                    <a:pt x="297" y="300"/>
                    <a:pt x="288" y="303"/>
                  </a:cubicBezTo>
                  <a:cubicBezTo>
                    <a:pt x="288" y="303"/>
                    <a:pt x="288" y="302"/>
                    <a:pt x="288" y="302"/>
                  </a:cubicBezTo>
                  <a:cubicBezTo>
                    <a:pt x="282" y="305"/>
                    <a:pt x="276" y="308"/>
                    <a:pt x="271" y="311"/>
                  </a:cubicBezTo>
                  <a:cubicBezTo>
                    <a:pt x="276" y="310"/>
                    <a:pt x="281" y="309"/>
                    <a:pt x="286" y="307"/>
                  </a:cubicBezTo>
                  <a:close/>
                  <a:moveTo>
                    <a:pt x="163" y="229"/>
                  </a:moveTo>
                  <a:cubicBezTo>
                    <a:pt x="164" y="229"/>
                    <a:pt x="164" y="230"/>
                    <a:pt x="166" y="229"/>
                  </a:cubicBezTo>
                  <a:cubicBezTo>
                    <a:pt x="166" y="229"/>
                    <a:pt x="163" y="228"/>
                    <a:pt x="163" y="229"/>
                  </a:cubicBezTo>
                  <a:close/>
                  <a:moveTo>
                    <a:pt x="52" y="236"/>
                  </a:moveTo>
                  <a:cubicBezTo>
                    <a:pt x="51" y="233"/>
                    <a:pt x="50" y="231"/>
                    <a:pt x="49" y="229"/>
                  </a:cubicBezTo>
                  <a:cubicBezTo>
                    <a:pt x="49" y="232"/>
                    <a:pt x="50" y="234"/>
                    <a:pt x="52" y="236"/>
                  </a:cubicBezTo>
                  <a:close/>
                  <a:moveTo>
                    <a:pt x="242" y="233"/>
                  </a:moveTo>
                  <a:cubicBezTo>
                    <a:pt x="242" y="231"/>
                    <a:pt x="243" y="230"/>
                    <a:pt x="242" y="229"/>
                  </a:cubicBezTo>
                  <a:cubicBezTo>
                    <a:pt x="235" y="232"/>
                    <a:pt x="232" y="239"/>
                    <a:pt x="228" y="246"/>
                  </a:cubicBezTo>
                  <a:cubicBezTo>
                    <a:pt x="234" y="242"/>
                    <a:pt x="238" y="238"/>
                    <a:pt x="242" y="233"/>
                  </a:cubicBezTo>
                  <a:close/>
                  <a:moveTo>
                    <a:pt x="99" y="237"/>
                  </a:moveTo>
                  <a:cubicBezTo>
                    <a:pt x="98" y="234"/>
                    <a:pt x="96" y="231"/>
                    <a:pt x="93" y="230"/>
                  </a:cubicBezTo>
                  <a:cubicBezTo>
                    <a:pt x="95" y="233"/>
                    <a:pt x="97" y="235"/>
                    <a:pt x="99" y="237"/>
                  </a:cubicBezTo>
                  <a:close/>
                  <a:moveTo>
                    <a:pt x="200" y="230"/>
                  </a:moveTo>
                  <a:cubicBezTo>
                    <a:pt x="198" y="233"/>
                    <a:pt x="195" y="236"/>
                    <a:pt x="193" y="239"/>
                  </a:cubicBezTo>
                  <a:cubicBezTo>
                    <a:pt x="202" y="241"/>
                    <a:pt x="204" y="235"/>
                    <a:pt x="207" y="230"/>
                  </a:cubicBezTo>
                  <a:cubicBezTo>
                    <a:pt x="205" y="230"/>
                    <a:pt x="202" y="231"/>
                    <a:pt x="200" y="230"/>
                  </a:cubicBezTo>
                  <a:close/>
                  <a:moveTo>
                    <a:pt x="303" y="232"/>
                  </a:moveTo>
                  <a:cubicBezTo>
                    <a:pt x="303" y="231"/>
                    <a:pt x="304" y="231"/>
                    <a:pt x="304" y="230"/>
                  </a:cubicBezTo>
                  <a:cubicBezTo>
                    <a:pt x="304" y="230"/>
                    <a:pt x="304" y="230"/>
                    <a:pt x="303" y="230"/>
                  </a:cubicBezTo>
                  <a:cubicBezTo>
                    <a:pt x="303" y="230"/>
                    <a:pt x="303" y="232"/>
                    <a:pt x="303" y="232"/>
                  </a:cubicBezTo>
                  <a:close/>
                  <a:moveTo>
                    <a:pt x="173" y="231"/>
                  </a:moveTo>
                  <a:cubicBezTo>
                    <a:pt x="174" y="231"/>
                    <a:pt x="175" y="231"/>
                    <a:pt x="176" y="230"/>
                  </a:cubicBezTo>
                  <a:cubicBezTo>
                    <a:pt x="174" y="230"/>
                    <a:pt x="174" y="230"/>
                    <a:pt x="173" y="231"/>
                  </a:cubicBezTo>
                  <a:close/>
                  <a:moveTo>
                    <a:pt x="181" y="231"/>
                  </a:moveTo>
                  <a:cubicBezTo>
                    <a:pt x="182" y="231"/>
                    <a:pt x="183" y="231"/>
                    <a:pt x="184" y="230"/>
                  </a:cubicBezTo>
                  <a:cubicBezTo>
                    <a:pt x="182" y="230"/>
                    <a:pt x="181" y="230"/>
                    <a:pt x="181" y="231"/>
                  </a:cubicBezTo>
                  <a:close/>
                  <a:moveTo>
                    <a:pt x="139" y="234"/>
                  </a:moveTo>
                  <a:cubicBezTo>
                    <a:pt x="137" y="233"/>
                    <a:pt x="136" y="231"/>
                    <a:pt x="134" y="230"/>
                  </a:cubicBezTo>
                  <a:cubicBezTo>
                    <a:pt x="135" y="232"/>
                    <a:pt x="136" y="235"/>
                    <a:pt x="139" y="234"/>
                  </a:cubicBezTo>
                  <a:close/>
                  <a:moveTo>
                    <a:pt x="181" y="238"/>
                  </a:moveTo>
                  <a:cubicBezTo>
                    <a:pt x="184" y="239"/>
                    <a:pt x="186" y="239"/>
                    <a:pt x="189" y="239"/>
                  </a:cubicBezTo>
                  <a:cubicBezTo>
                    <a:pt x="191" y="237"/>
                    <a:pt x="195" y="234"/>
                    <a:pt x="195" y="230"/>
                  </a:cubicBezTo>
                  <a:cubicBezTo>
                    <a:pt x="191" y="234"/>
                    <a:pt x="186" y="236"/>
                    <a:pt x="181" y="238"/>
                  </a:cubicBezTo>
                  <a:close/>
                  <a:moveTo>
                    <a:pt x="71" y="255"/>
                  </a:moveTo>
                  <a:cubicBezTo>
                    <a:pt x="65" y="247"/>
                    <a:pt x="62" y="239"/>
                    <a:pt x="57" y="231"/>
                  </a:cubicBezTo>
                  <a:cubicBezTo>
                    <a:pt x="61" y="239"/>
                    <a:pt x="65" y="249"/>
                    <a:pt x="71" y="255"/>
                  </a:cubicBezTo>
                  <a:close/>
                  <a:moveTo>
                    <a:pt x="124" y="233"/>
                  </a:moveTo>
                  <a:cubicBezTo>
                    <a:pt x="123" y="233"/>
                    <a:pt x="123" y="231"/>
                    <a:pt x="122" y="231"/>
                  </a:cubicBezTo>
                  <a:cubicBezTo>
                    <a:pt x="122" y="232"/>
                    <a:pt x="123" y="234"/>
                    <a:pt x="124" y="233"/>
                  </a:cubicBezTo>
                  <a:close/>
                  <a:moveTo>
                    <a:pt x="328" y="236"/>
                  </a:moveTo>
                  <a:cubicBezTo>
                    <a:pt x="328" y="239"/>
                    <a:pt x="326" y="243"/>
                    <a:pt x="327" y="247"/>
                  </a:cubicBezTo>
                  <a:cubicBezTo>
                    <a:pt x="327" y="245"/>
                    <a:pt x="328" y="245"/>
                    <a:pt x="328" y="243"/>
                  </a:cubicBezTo>
                  <a:cubicBezTo>
                    <a:pt x="330" y="241"/>
                    <a:pt x="331" y="236"/>
                    <a:pt x="332" y="233"/>
                  </a:cubicBezTo>
                  <a:cubicBezTo>
                    <a:pt x="333" y="232"/>
                    <a:pt x="334" y="231"/>
                    <a:pt x="333" y="231"/>
                  </a:cubicBezTo>
                  <a:cubicBezTo>
                    <a:pt x="332" y="233"/>
                    <a:pt x="330" y="237"/>
                    <a:pt x="328" y="236"/>
                  </a:cubicBezTo>
                  <a:close/>
                  <a:moveTo>
                    <a:pt x="278" y="234"/>
                  </a:moveTo>
                  <a:cubicBezTo>
                    <a:pt x="278" y="234"/>
                    <a:pt x="279" y="232"/>
                    <a:pt x="278" y="232"/>
                  </a:cubicBezTo>
                  <a:cubicBezTo>
                    <a:pt x="278" y="232"/>
                    <a:pt x="277" y="234"/>
                    <a:pt x="278" y="234"/>
                  </a:cubicBezTo>
                  <a:close/>
                  <a:moveTo>
                    <a:pt x="309" y="235"/>
                  </a:moveTo>
                  <a:cubicBezTo>
                    <a:pt x="310" y="234"/>
                    <a:pt x="311" y="232"/>
                    <a:pt x="310" y="232"/>
                  </a:cubicBezTo>
                  <a:cubicBezTo>
                    <a:pt x="310" y="233"/>
                    <a:pt x="308" y="234"/>
                    <a:pt x="309" y="235"/>
                  </a:cubicBezTo>
                  <a:close/>
                  <a:moveTo>
                    <a:pt x="163" y="238"/>
                  </a:moveTo>
                  <a:cubicBezTo>
                    <a:pt x="161" y="237"/>
                    <a:pt x="159" y="237"/>
                    <a:pt x="157" y="235"/>
                  </a:cubicBezTo>
                  <a:cubicBezTo>
                    <a:pt x="152" y="234"/>
                    <a:pt x="145" y="233"/>
                    <a:pt x="140" y="232"/>
                  </a:cubicBezTo>
                  <a:cubicBezTo>
                    <a:pt x="144" y="238"/>
                    <a:pt x="156" y="238"/>
                    <a:pt x="163" y="238"/>
                  </a:cubicBezTo>
                  <a:close/>
                  <a:moveTo>
                    <a:pt x="164" y="235"/>
                  </a:moveTo>
                  <a:cubicBezTo>
                    <a:pt x="171" y="238"/>
                    <a:pt x="180" y="238"/>
                    <a:pt x="186" y="233"/>
                  </a:cubicBezTo>
                  <a:cubicBezTo>
                    <a:pt x="182" y="233"/>
                    <a:pt x="179" y="234"/>
                    <a:pt x="176" y="233"/>
                  </a:cubicBezTo>
                  <a:cubicBezTo>
                    <a:pt x="176" y="233"/>
                    <a:pt x="178" y="232"/>
                    <a:pt x="177" y="232"/>
                  </a:cubicBezTo>
                  <a:cubicBezTo>
                    <a:pt x="176" y="235"/>
                    <a:pt x="170" y="233"/>
                    <a:pt x="164" y="235"/>
                  </a:cubicBezTo>
                  <a:close/>
                  <a:moveTo>
                    <a:pt x="243" y="240"/>
                  </a:moveTo>
                  <a:cubicBezTo>
                    <a:pt x="245" y="238"/>
                    <a:pt x="246" y="235"/>
                    <a:pt x="246" y="233"/>
                  </a:cubicBezTo>
                  <a:cubicBezTo>
                    <a:pt x="245" y="235"/>
                    <a:pt x="244" y="238"/>
                    <a:pt x="243" y="240"/>
                  </a:cubicBezTo>
                  <a:close/>
                  <a:moveTo>
                    <a:pt x="132" y="239"/>
                  </a:moveTo>
                  <a:cubicBezTo>
                    <a:pt x="130" y="237"/>
                    <a:pt x="128" y="235"/>
                    <a:pt x="129" y="233"/>
                  </a:cubicBezTo>
                  <a:cubicBezTo>
                    <a:pt x="128" y="233"/>
                    <a:pt x="128" y="233"/>
                    <a:pt x="127" y="233"/>
                  </a:cubicBezTo>
                  <a:cubicBezTo>
                    <a:pt x="128" y="236"/>
                    <a:pt x="129" y="239"/>
                    <a:pt x="132" y="239"/>
                  </a:cubicBezTo>
                  <a:close/>
                  <a:moveTo>
                    <a:pt x="37" y="251"/>
                  </a:moveTo>
                  <a:cubicBezTo>
                    <a:pt x="38" y="256"/>
                    <a:pt x="41" y="260"/>
                    <a:pt x="44" y="264"/>
                  </a:cubicBezTo>
                  <a:cubicBezTo>
                    <a:pt x="48" y="269"/>
                    <a:pt x="51" y="273"/>
                    <a:pt x="56" y="278"/>
                  </a:cubicBezTo>
                  <a:cubicBezTo>
                    <a:pt x="58" y="280"/>
                    <a:pt x="60" y="282"/>
                    <a:pt x="61" y="283"/>
                  </a:cubicBezTo>
                  <a:cubicBezTo>
                    <a:pt x="62" y="284"/>
                    <a:pt x="64" y="284"/>
                    <a:pt x="65" y="285"/>
                  </a:cubicBezTo>
                  <a:cubicBezTo>
                    <a:pt x="69" y="287"/>
                    <a:pt x="74" y="291"/>
                    <a:pt x="79" y="291"/>
                  </a:cubicBezTo>
                  <a:cubicBezTo>
                    <a:pt x="72" y="285"/>
                    <a:pt x="65" y="280"/>
                    <a:pt x="60" y="273"/>
                  </a:cubicBezTo>
                  <a:cubicBezTo>
                    <a:pt x="59" y="273"/>
                    <a:pt x="59" y="272"/>
                    <a:pt x="58" y="271"/>
                  </a:cubicBezTo>
                  <a:cubicBezTo>
                    <a:pt x="49" y="260"/>
                    <a:pt x="39" y="249"/>
                    <a:pt x="33" y="235"/>
                  </a:cubicBezTo>
                  <a:cubicBezTo>
                    <a:pt x="33" y="235"/>
                    <a:pt x="33" y="234"/>
                    <a:pt x="33" y="234"/>
                  </a:cubicBezTo>
                  <a:cubicBezTo>
                    <a:pt x="34" y="241"/>
                    <a:pt x="35" y="246"/>
                    <a:pt x="37" y="251"/>
                  </a:cubicBezTo>
                  <a:close/>
                  <a:moveTo>
                    <a:pt x="203" y="239"/>
                  </a:moveTo>
                  <a:cubicBezTo>
                    <a:pt x="204" y="239"/>
                    <a:pt x="205" y="239"/>
                    <a:pt x="206" y="239"/>
                  </a:cubicBezTo>
                  <a:cubicBezTo>
                    <a:pt x="206" y="238"/>
                    <a:pt x="209" y="237"/>
                    <a:pt x="208" y="236"/>
                  </a:cubicBezTo>
                  <a:cubicBezTo>
                    <a:pt x="207" y="238"/>
                    <a:pt x="204" y="238"/>
                    <a:pt x="203" y="239"/>
                  </a:cubicBezTo>
                  <a:close/>
                  <a:moveTo>
                    <a:pt x="108" y="241"/>
                  </a:moveTo>
                  <a:cubicBezTo>
                    <a:pt x="106" y="239"/>
                    <a:pt x="105" y="237"/>
                    <a:pt x="104" y="236"/>
                  </a:cubicBezTo>
                  <a:cubicBezTo>
                    <a:pt x="104" y="238"/>
                    <a:pt x="106" y="240"/>
                    <a:pt x="108" y="241"/>
                  </a:cubicBezTo>
                  <a:close/>
                  <a:moveTo>
                    <a:pt x="147" y="247"/>
                  </a:moveTo>
                  <a:cubicBezTo>
                    <a:pt x="146" y="247"/>
                    <a:pt x="146" y="246"/>
                    <a:pt x="147" y="245"/>
                  </a:cubicBezTo>
                  <a:cubicBezTo>
                    <a:pt x="142" y="243"/>
                    <a:pt x="137" y="239"/>
                    <a:pt x="133" y="236"/>
                  </a:cubicBezTo>
                  <a:cubicBezTo>
                    <a:pt x="136" y="241"/>
                    <a:pt x="141" y="246"/>
                    <a:pt x="147" y="247"/>
                  </a:cubicBezTo>
                  <a:close/>
                  <a:moveTo>
                    <a:pt x="125" y="252"/>
                  </a:moveTo>
                  <a:cubicBezTo>
                    <a:pt x="126" y="252"/>
                    <a:pt x="126" y="253"/>
                    <a:pt x="127" y="253"/>
                  </a:cubicBezTo>
                  <a:cubicBezTo>
                    <a:pt x="127" y="256"/>
                    <a:pt x="132" y="256"/>
                    <a:pt x="135" y="257"/>
                  </a:cubicBezTo>
                  <a:cubicBezTo>
                    <a:pt x="126" y="251"/>
                    <a:pt x="119" y="242"/>
                    <a:pt x="111" y="237"/>
                  </a:cubicBezTo>
                  <a:cubicBezTo>
                    <a:pt x="115" y="242"/>
                    <a:pt x="120" y="247"/>
                    <a:pt x="125" y="252"/>
                  </a:cubicBezTo>
                  <a:close/>
                  <a:moveTo>
                    <a:pt x="157" y="246"/>
                  </a:moveTo>
                  <a:cubicBezTo>
                    <a:pt x="151" y="243"/>
                    <a:pt x="146" y="239"/>
                    <a:pt x="139" y="237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41" y="240"/>
                    <a:pt x="146" y="242"/>
                    <a:pt x="151" y="245"/>
                  </a:cubicBezTo>
                  <a:cubicBezTo>
                    <a:pt x="159" y="249"/>
                    <a:pt x="166" y="253"/>
                    <a:pt x="174" y="249"/>
                  </a:cubicBezTo>
                  <a:cubicBezTo>
                    <a:pt x="168" y="248"/>
                    <a:pt x="162" y="248"/>
                    <a:pt x="157" y="246"/>
                  </a:cubicBezTo>
                  <a:close/>
                  <a:moveTo>
                    <a:pt x="68" y="278"/>
                  </a:moveTo>
                  <a:cubicBezTo>
                    <a:pt x="68" y="277"/>
                    <a:pt x="66" y="275"/>
                    <a:pt x="65" y="273"/>
                  </a:cubicBezTo>
                  <a:cubicBezTo>
                    <a:pt x="62" y="269"/>
                    <a:pt x="60" y="265"/>
                    <a:pt x="58" y="261"/>
                  </a:cubicBezTo>
                  <a:cubicBezTo>
                    <a:pt x="57" y="259"/>
                    <a:pt x="56" y="257"/>
                    <a:pt x="55" y="255"/>
                  </a:cubicBezTo>
                  <a:cubicBezTo>
                    <a:pt x="54" y="254"/>
                    <a:pt x="52" y="253"/>
                    <a:pt x="50" y="251"/>
                  </a:cubicBezTo>
                  <a:cubicBezTo>
                    <a:pt x="45" y="247"/>
                    <a:pt x="41" y="241"/>
                    <a:pt x="37" y="237"/>
                  </a:cubicBezTo>
                  <a:cubicBezTo>
                    <a:pt x="45" y="253"/>
                    <a:pt x="56" y="266"/>
                    <a:pt x="68" y="278"/>
                  </a:cubicBezTo>
                  <a:close/>
                  <a:moveTo>
                    <a:pt x="247" y="246"/>
                  </a:moveTo>
                  <a:cubicBezTo>
                    <a:pt x="247" y="243"/>
                    <a:pt x="250" y="239"/>
                    <a:pt x="250" y="237"/>
                  </a:cubicBezTo>
                  <a:cubicBezTo>
                    <a:pt x="247" y="238"/>
                    <a:pt x="246" y="243"/>
                    <a:pt x="247" y="246"/>
                  </a:cubicBezTo>
                  <a:close/>
                  <a:moveTo>
                    <a:pt x="302" y="239"/>
                  </a:moveTo>
                  <a:cubicBezTo>
                    <a:pt x="303" y="239"/>
                    <a:pt x="303" y="238"/>
                    <a:pt x="303" y="237"/>
                  </a:cubicBezTo>
                  <a:cubicBezTo>
                    <a:pt x="302" y="237"/>
                    <a:pt x="302" y="239"/>
                    <a:pt x="302" y="239"/>
                  </a:cubicBezTo>
                  <a:close/>
                  <a:moveTo>
                    <a:pt x="88" y="239"/>
                  </a:moveTo>
                  <a:cubicBezTo>
                    <a:pt x="88" y="238"/>
                    <a:pt x="87" y="237"/>
                    <a:pt x="86" y="238"/>
                  </a:cubicBezTo>
                  <a:cubicBezTo>
                    <a:pt x="87" y="238"/>
                    <a:pt x="86" y="240"/>
                    <a:pt x="88" y="239"/>
                  </a:cubicBezTo>
                  <a:close/>
                  <a:moveTo>
                    <a:pt x="287" y="252"/>
                  </a:moveTo>
                  <a:cubicBezTo>
                    <a:pt x="289" y="251"/>
                    <a:pt x="289" y="249"/>
                    <a:pt x="291" y="248"/>
                  </a:cubicBezTo>
                  <a:cubicBezTo>
                    <a:pt x="291" y="244"/>
                    <a:pt x="294" y="241"/>
                    <a:pt x="295" y="238"/>
                  </a:cubicBezTo>
                  <a:cubicBezTo>
                    <a:pt x="292" y="242"/>
                    <a:pt x="289" y="248"/>
                    <a:pt x="287" y="252"/>
                  </a:cubicBezTo>
                  <a:close/>
                  <a:moveTo>
                    <a:pt x="128" y="242"/>
                  </a:moveTo>
                  <a:cubicBezTo>
                    <a:pt x="128" y="240"/>
                    <a:pt x="127" y="240"/>
                    <a:pt x="126" y="239"/>
                  </a:cubicBezTo>
                  <a:cubicBezTo>
                    <a:pt x="126" y="240"/>
                    <a:pt x="127" y="241"/>
                    <a:pt x="128" y="242"/>
                  </a:cubicBezTo>
                  <a:close/>
                  <a:moveTo>
                    <a:pt x="213" y="248"/>
                  </a:moveTo>
                  <a:cubicBezTo>
                    <a:pt x="217" y="246"/>
                    <a:pt x="220" y="242"/>
                    <a:pt x="223" y="239"/>
                  </a:cubicBezTo>
                  <a:cubicBezTo>
                    <a:pt x="222" y="239"/>
                    <a:pt x="221" y="240"/>
                    <a:pt x="221" y="239"/>
                  </a:cubicBezTo>
                  <a:cubicBezTo>
                    <a:pt x="219" y="242"/>
                    <a:pt x="216" y="245"/>
                    <a:pt x="213" y="248"/>
                  </a:cubicBezTo>
                  <a:close/>
                  <a:moveTo>
                    <a:pt x="81" y="247"/>
                  </a:moveTo>
                  <a:cubicBezTo>
                    <a:pt x="83" y="248"/>
                    <a:pt x="86" y="251"/>
                    <a:pt x="87" y="251"/>
                  </a:cubicBezTo>
                  <a:cubicBezTo>
                    <a:pt x="84" y="247"/>
                    <a:pt x="81" y="243"/>
                    <a:pt x="78" y="239"/>
                  </a:cubicBezTo>
                  <a:cubicBezTo>
                    <a:pt x="79" y="242"/>
                    <a:pt x="80" y="244"/>
                    <a:pt x="81" y="247"/>
                  </a:cubicBezTo>
                  <a:close/>
                  <a:moveTo>
                    <a:pt x="161" y="245"/>
                  </a:moveTo>
                  <a:cubicBezTo>
                    <a:pt x="168" y="247"/>
                    <a:pt x="180" y="248"/>
                    <a:pt x="184" y="243"/>
                  </a:cubicBezTo>
                  <a:cubicBezTo>
                    <a:pt x="173" y="240"/>
                    <a:pt x="161" y="241"/>
                    <a:pt x="149" y="240"/>
                  </a:cubicBezTo>
                  <a:cubicBezTo>
                    <a:pt x="153" y="241"/>
                    <a:pt x="156" y="244"/>
                    <a:pt x="161" y="245"/>
                  </a:cubicBezTo>
                  <a:close/>
                  <a:moveTo>
                    <a:pt x="127" y="245"/>
                  </a:moveTo>
                  <a:cubicBezTo>
                    <a:pt x="127" y="245"/>
                    <a:pt x="127" y="245"/>
                    <a:pt x="127" y="246"/>
                  </a:cubicBezTo>
                  <a:cubicBezTo>
                    <a:pt x="127" y="246"/>
                    <a:pt x="127" y="246"/>
                    <a:pt x="127" y="246"/>
                  </a:cubicBezTo>
                  <a:cubicBezTo>
                    <a:pt x="129" y="244"/>
                    <a:pt x="124" y="242"/>
                    <a:pt x="122" y="241"/>
                  </a:cubicBezTo>
                  <a:cubicBezTo>
                    <a:pt x="123" y="242"/>
                    <a:pt x="124" y="244"/>
                    <a:pt x="126" y="244"/>
                  </a:cubicBezTo>
                  <a:cubicBezTo>
                    <a:pt x="125" y="245"/>
                    <a:pt x="127" y="245"/>
                    <a:pt x="127" y="245"/>
                  </a:cubicBezTo>
                  <a:close/>
                  <a:moveTo>
                    <a:pt x="249" y="263"/>
                  </a:moveTo>
                  <a:cubicBezTo>
                    <a:pt x="255" y="258"/>
                    <a:pt x="260" y="251"/>
                    <a:pt x="261" y="241"/>
                  </a:cubicBezTo>
                  <a:cubicBezTo>
                    <a:pt x="257" y="248"/>
                    <a:pt x="252" y="255"/>
                    <a:pt x="249" y="263"/>
                  </a:cubicBezTo>
                  <a:close/>
                  <a:moveTo>
                    <a:pt x="300" y="263"/>
                  </a:moveTo>
                  <a:cubicBezTo>
                    <a:pt x="304" y="261"/>
                    <a:pt x="306" y="258"/>
                    <a:pt x="309" y="256"/>
                  </a:cubicBezTo>
                  <a:cubicBezTo>
                    <a:pt x="310" y="250"/>
                    <a:pt x="314" y="246"/>
                    <a:pt x="314" y="242"/>
                  </a:cubicBezTo>
                  <a:cubicBezTo>
                    <a:pt x="310" y="249"/>
                    <a:pt x="305" y="256"/>
                    <a:pt x="300" y="263"/>
                  </a:cubicBezTo>
                  <a:close/>
                  <a:moveTo>
                    <a:pt x="107" y="246"/>
                  </a:moveTo>
                  <a:cubicBezTo>
                    <a:pt x="107" y="244"/>
                    <a:pt x="105" y="243"/>
                    <a:pt x="104" y="242"/>
                  </a:cubicBezTo>
                  <a:cubicBezTo>
                    <a:pt x="105" y="244"/>
                    <a:pt x="106" y="245"/>
                    <a:pt x="107" y="246"/>
                  </a:cubicBezTo>
                  <a:close/>
                  <a:moveTo>
                    <a:pt x="230" y="249"/>
                  </a:moveTo>
                  <a:cubicBezTo>
                    <a:pt x="233" y="247"/>
                    <a:pt x="237" y="245"/>
                    <a:pt x="237" y="242"/>
                  </a:cubicBezTo>
                  <a:cubicBezTo>
                    <a:pt x="235" y="245"/>
                    <a:pt x="232" y="247"/>
                    <a:pt x="230" y="249"/>
                  </a:cubicBezTo>
                  <a:close/>
                  <a:moveTo>
                    <a:pt x="110" y="245"/>
                  </a:moveTo>
                  <a:cubicBezTo>
                    <a:pt x="110" y="243"/>
                    <a:pt x="109" y="243"/>
                    <a:pt x="109" y="242"/>
                  </a:cubicBezTo>
                  <a:cubicBezTo>
                    <a:pt x="108" y="244"/>
                    <a:pt x="109" y="244"/>
                    <a:pt x="110" y="245"/>
                  </a:cubicBezTo>
                  <a:close/>
                  <a:moveTo>
                    <a:pt x="302" y="245"/>
                  </a:moveTo>
                  <a:cubicBezTo>
                    <a:pt x="302" y="244"/>
                    <a:pt x="303" y="243"/>
                    <a:pt x="302" y="242"/>
                  </a:cubicBezTo>
                  <a:cubicBezTo>
                    <a:pt x="302" y="243"/>
                    <a:pt x="301" y="244"/>
                    <a:pt x="302" y="245"/>
                  </a:cubicBezTo>
                  <a:close/>
                  <a:moveTo>
                    <a:pt x="58" y="250"/>
                  </a:moveTo>
                  <a:cubicBezTo>
                    <a:pt x="57" y="249"/>
                    <a:pt x="59" y="250"/>
                    <a:pt x="59" y="249"/>
                  </a:cubicBezTo>
                  <a:cubicBezTo>
                    <a:pt x="57" y="248"/>
                    <a:pt x="56" y="243"/>
                    <a:pt x="53" y="243"/>
                  </a:cubicBezTo>
                  <a:cubicBezTo>
                    <a:pt x="55" y="245"/>
                    <a:pt x="56" y="248"/>
                    <a:pt x="58" y="250"/>
                  </a:cubicBezTo>
                  <a:close/>
                  <a:moveTo>
                    <a:pt x="75" y="249"/>
                  </a:moveTo>
                  <a:cubicBezTo>
                    <a:pt x="74" y="246"/>
                    <a:pt x="72" y="244"/>
                    <a:pt x="70" y="243"/>
                  </a:cubicBezTo>
                  <a:cubicBezTo>
                    <a:pt x="71" y="245"/>
                    <a:pt x="73" y="247"/>
                    <a:pt x="75" y="249"/>
                  </a:cubicBezTo>
                  <a:close/>
                  <a:moveTo>
                    <a:pt x="202" y="247"/>
                  </a:moveTo>
                  <a:cubicBezTo>
                    <a:pt x="205" y="246"/>
                    <a:pt x="209" y="245"/>
                    <a:pt x="211" y="243"/>
                  </a:cubicBezTo>
                  <a:cubicBezTo>
                    <a:pt x="207" y="243"/>
                    <a:pt x="204" y="244"/>
                    <a:pt x="202" y="247"/>
                  </a:cubicBezTo>
                  <a:close/>
                  <a:moveTo>
                    <a:pt x="110" y="258"/>
                  </a:moveTo>
                  <a:cubicBezTo>
                    <a:pt x="108" y="250"/>
                    <a:pt x="101" y="247"/>
                    <a:pt x="95" y="243"/>
                  </a:cubicBezTo>
                  <a:cubicBezTo>
                    <a:pt x="99" y="249"/>
                    <a:pt x="104" y="253"/>
                    <a:pt x="110" y="258"/>
                  </a:cubicBezTo>
                  <a:close/>
                  <a:moveTo>
                    <a:pt x="138" y="246"/>
                  </a:moveTo>
                  <a:cubicBezTo>
                    <a:pt x="137" y="245"/>
                    <a:pt x="135" y="243"/>
                    <a:pt x="134" y="243"/>
                  </a:cubicBezTo>
                  <a:cubicBezTo>
                    <a:pt x="135" y="244"/>
                    <a:pt x="136" y="245"/>
                    <a:pt x="138" y="246"/>
                  </a:cubicBezTo>
                  <a:close/>
                  <a:moveTo>
                    <a:pt x="186" y="246"/>
                  </a:moveTo>
                  <a:cubicBezTo>
                    <a:pt x="187" y="245"/>
                    <a:pt x="190" y="245"/>
                    <a:pt x="190" y="244"/>
                  </a:cubicBezTo>
                  <a:cubicBezTo>
                    <a:pt x="188" y="243"/>
                    <a:pt x="185" y="244"/>
                    <a:pt x="186" y="246"/>
                  </a:cubicBezTo>
                  <a:close/>
                  <a:moveTo>
                    <a:pt x="193" y="249"/>
                  </a:moveTo>
                  <a:cubicBezTo>
                    <a:pt x="196" y="249"/>
                    <a:pt x="200" y="246"/>
                    <a:pt x="201" y="244"/>
                  </a:cubicBezTo>
                  <a:cubicBezTo>
                    <a:pt x="197" y="244"/>
                    <a:pt x="195" y="247"/>
                    <a:pt x="193" y="249"/>
                  </a:cubicBezTo>
                  <a:close/>
                  <a:moveTo>
                    <a:pt x="71" y="249"/>
                  </a:moveTo>
                  <a:cubicBezTo>
                    <a:pt x="70" y="248"/>
                    <a:pt x="68" y="244"/>
                    <a:pt x="67" y="245"/>
                  </a:cubicBezTo>
                  <a:cubicBezTo>
                    <a:pt x="70" y="249"/>
                    <a:pt x="72" y="254"/>
                    <a:pt x="75" y="258"/>
                  </a:cubicBezTo>
                  <a:cubicBezTo>
                    <a:pt x="76" y="257"/>
                    <a:pt x="77" y="258"/>
                    <a:pt x="78" y="257"/>
                  </a:cubicBezTo>
                  <a:cubicBezTo>
                    <a:pt x="76" y="255"/>
                    <a:pt x="73" y="252"/>
                    <a:pt x="71" y="249"/>
                  </a:cubicBezTo>
                  <a:close/>
                  <a:moveTo>
                    <a:pt x="260" y="256"/>
                  </a:moveTo>
                  <a:cubicBezTo>
                    <a:pt x="263" y="253"/>
                    <a:pt x="263" y="248"/>
                    <a:pt x="265" y="245"/>
                  </a:cubicBezTo>
                  <a:cubicBezTo>
                    <a:pt x="265" y="245"/>
                    <a:pt x="265" y="245"/>
                    <a:pt x="264" y="245"/>
                  </a:cubicBezTo>
                  <a:cubicBezTo>
                    <a:pt x="263" y="248"/>
                    <a:pt x="261" y="252"/>
                    <a:pt x="260" y="256"/>
                  </a:cubicBezTo>
                  <a:close/>
                  <a:moveTo>
                    <a:pt x="274" y="251"/>
                  </a:moveTo>
                  <a:cubicBezTo>
                    <a:pt x="276" y="251"/>
                    <a:pt x="279" y="247"/>
                    <a:pt x="277" y="245"/>
                  </a:cubicBezTo>
                  <a:cubicBezTo>
                    <a:pt x="277" y="247"/>
                    <a:pt x="274" y="249"/>
                    <a:pt x="274" y="251"/>
                  </a:cubicBezTo>
                  <a:close/>
                  <a:moveTo>
                    <a:pt x="321" y="255"/>
                  </a:moveTo>
                  <a:cubicBezTo>
                    <a:pt x="323" y="253"/>
                    <a:pt x="324" y="247"/>
                    <a:pt x="324" y="245"/>
                  </a:cubicBezTo>
                  <a:cubicBezTo>
                    <a:pt x="323" y="248"/>
                    <a:pt x="321" y="252"/>
                    <a:pt x="321" y="255"/>
                  </a:cubicBezTo>
                  <a:close/>
                  <a:moveTo>
                    <a:pt x="224" y="265"/>
                  </a:moveTo>
                  <a:cubicBezTo>
                    <a:pt x="229" y="265"/>
                    <a:pt x="233" y="261"/>
                    <a:pt x="234" y="257"/>
                  </a:cubicBezTo>
                  <a:cubicBezTo>
                    <a:pt x="236" y="256"/>
                    <a:pt x="237" y="253"/>
                    <a:pt x="238" y="251"/>
                  </a:cubicBezTo>
                  <a:cubicBezTo>
                    <a:pt x="239" y="249"/>
                    <a:pt x="241" y="245"/>
                    <a:pt x="240" y="245"/>
                  </a:cubicBezTo>
                  <a:cubicBezTo>
                    <a:pt x="236" y="253"/>
                    <a:pt x="230" y="258"/>
                    <a:pt x="224" y="265"/>
                  </a:cubicBezTo>
                  <a:close/>
                  <a:moveTo>
                    <a:pt x="117" y="249"/>
                  </a:moveTo>
                  <a:cubicBezTo>
                    <a:pt x="117" y="250"/>
                    <a:pt x="119" y="252"/>
                    <a:pt x="120" y="251"/>
                  </a:cubicBezTo>
                  <a:cubicBezTo>
                    <a:pt x="118" y="249"/>
                    <a:pt x="116" y="246"/>
                    <a:pt x="114" y="246"/>
                  </a:cubicBezTo>
                  <a:cubicBezTo>
                    <a:pt x="115" y="247"/>
                    <a:pt x="116" y="248"/>
                    <a:pt x="117" y="249"/>
                  </a:cubicBezTo>
                  <a:close/>
                  <a:moveTo>
                    <a:pt x="133" y="247"/>
                  </a:moveTo>
                  <a:cubicBezTo>
                    <a:pt x="134" y="246"/>
                    <a:pt x="132" y="246"/>
                    <a:pt x="131" y="246"/>
                  </a:cubicBezTo>
                  <a:cubicBezTo>
                    <a:pt x="132" y="247"/>
                    <a:pt x="132" y="247"/>
                    <a:pt x="133" y="247"/>
                  </a:cubicBezTo>
                  <a:close/>
                  <a:moveTo>
                    <a:pt x="208" y="255"/>
                  </a:moveTo>
                  <a:cubicBezTo>
                    <a:pt x="214" y="254"/>
                    <a:pt x="219" y="250"/>
                    <a:pt x="220" y="246"/>
                  </a:cubicBezTo>
                  <a:cubicBezTo>
                    <a:pt x="216" y="249"/>
                    <a:pt x="212" y="251"/>
                    <a:pt x="208" y="255"/>
                  </a:cubicBezTo>
                  <a:close/>
                  <a:moveTo>
                    <a:pt x="53" y="250"/>
                  </a:moveTo>
                  <a:cubicBezTo>
                    <a:pt x="53" y="247"/>
                    <a:pt x="49" y="246"/>
                    <a:pt x="48" y="246"/>
                  </a:cubicBezTo>
                  <a:cubicBezTo>
                    <a:pt x="50" y="247"/>
                    <a:pt x="51" y="249"/>
                    <a:pt x="53" y="250"/>
                  </a:cubicBezTo>
                  <a:close/>
                  <a:moveTo>
                    <a:pt x="97" y="255"/>
                  </a:moveTo>
                  <a:cubicBezTo>
                    <a:pt x="96" y="255"/>
                    <a:pt x="97" y="256"/>
                    <a:pt x="98" y="256"/>
                  </a:cubicBezTo>
                  <a:cubicBezTo>
                    <a:pt x="97" y="254"/>
                    <a:pt x="99" y="256"/>
                    <a:pt x="99" y="255"/>
                  </a:cubicBezTo>
                  <a:cubicBezTo>
                    <a:pt x="96" y="252"/>
                    <a:pt x="94" y="249"/>
                    <a:pt x="91" y="246"/>
                  </a:cubicBezTo>
                  <a:cubicBezTo>
                    <a:pt x="93" y="249"/>
                    <a:pt x="95" y="252"/>
                    <a:pt x="97" y="255"/>
                  </a:cubicBezTo>
                  <a:close/>
                  <a:moveTo>
                    <a:pt x="192" y="246"/>
                  </a:moveTo>
                  <a:cubicBezTo>
                    <a:pt x="187" y="249"/>
                    <a:pt x="181" y="247"/>
                    <a:pt x="178" y="251"/>
                  </a:cubicBezTo>
                  <a:cubicBezTo>
                    <a:pt x="184" y="251"/>
                    <a:pt x="189" y="249"/>
                    <a:pt x="192" y="247"/>
                  </a:cubicBezTo>
                  <a:cubicBezTo>
                    <a:pt x="192" y="246"/>
                    <a:pt x="192" y="246"/>
                    <a:pt x="192" y="246"/>
                  </a:cubicBezTo>
                  <a:close/>
                  <a:moveTo>
                    <a:pt x="235" y="260"/>
                  </a:moveTo>
                  <a:cubicBezTo>
                    <a:pt x="240" y="259"/>
                    <a:pt x="244" y="252"/>
                    <a:pt x="243" y="247"/>
                  </a:cubicBezTo>
                  <a:cubicBezTo>
                    <a:pt x="241" y="251"/>
                    <a:pt x="238" y="256"/>
                    <a:pt x="235" y="260"/>
                  </a:cubicBezTo>
                  <a:close/>
                  <a:moveTo>
                    <a:pt x="186" y="256"/>
                  </a:moveTo>
                  <a:cubicBezTo>
                    <a:pt x="193" y="257"/>
                    <a:pt x="198" y="254"/>
                    <a:pt x="203" y="251"/>
                  </a:cubicBezTo>
                  <a:cubicBezTo>
                    <a:pt x="205" y="250"/>
                    <a:pt x="208" y="249"/>
                    <a:pt x="208" y="247"/>
                  </a:cubicBezTo>
                  <a:cubicBezTo>
                    <a:pt x="200" y="249"/>
                    <a:pt x="193" y="252"/>
                    <a:pt x="186" y="256"/>
                  </a:cubicBezTo>
                  <a:close/>
                  <a:moveTo>
                    <a:pt x="280" y="251"/>
                  </a:moveTo>
                  <a:cubicBezTo>
                    <a:pt x="280" y="252"/>
                    <a:pt x="280" y="251"/>
                    <a:pt x="280" y="252"/>
                  </a:cubicBezTo>
                  <a:cubicBezTo>
                    <a:pt x="281" y="252"/>
                    <a:pt x="281" y="250"/>
                    <a:pt x="282" y="249"/>
                  </a:cubicBezTo>
                  <a:cubicBezTo>
                    <a:pt x="281" y="249"/>
                    <a:pt x="281" y="249"/>
                    <a:pt x="281" y="249"/>
                  </a:cubicBezTo>
                  <a:cubicBezTo>
                    <a:pt x="281" y="249"/>
                    <a:pt x="281" y="251"/>
                    <a:pt x="280" y="251"/>
                  </a:cubicBezTo>
                  <a:close/>
                  <a:moveTo>
                    <a:pt x="306" y="266"/>
                  </a:moveTo>
                  <a:cubicBezTo>
                    <a:pt x="310" y="265"/>
                    <a:pt x="313" y="262"/>
                    <a:pt x="317" y="259"/>
                  </a:cubicBezTo>
                  <a:cubicBezTo>
                    <a:pt x="317" y="256"/>
                    <a:pt x="320" y="252"/>
                    <a:pt x="319" y="249"/>
                  </a:cubicBezTo>
                  <a:cubicBezTo>
                    <a:pt x="315" y="256"/>
                    <a:pt x="309" y="259"/>
                    <a:pt x="306" y="266"/>
                  </a:cubicBezTo>
                  <a:close/>
                  <a:moveTo>
                    <a:pt x="85" y="261"/>
                  </a:moveTo>
                  <a:cubicBezTo>
                    <a:pt x="83" y="257"/>
                    <a:pt x="81" y="254"/>
                    <a:pt x="79" y="250"/>
                  </a:cubicBezTo>
                  <a:cubicBezTo>
                    <a:pt x="80" y="255"/>
                    <a:pt x="82" y="259"/>
                    <a:pt x="85" y="261"/>
                  </a:cubicBezTo>
                  <a:close/>
                  <a:moveTo>
                    <a:pt x="171" y="253"/>
                  </a:moveTo>
                  <a:cubicBezTo>
                    <a:pt x="174" y="253"/>
                    <a:pt x="176" y="254"/>
                    <a:pt x="177" y="253"/>
                  </a:cubicBezTo>
                  <a:cubicBezTo>
                    <a:pt x="176" y="253"/>
                    <a:pt x="175" y="253"/>
                    <a:pt x="173" y="253"/>
                  </a:cubicBezTo>
                  <a:cubicBezTo>
                    <a:pt x="173" y="252"/>
                    <a:pt x="174" y="252"/>
                    <a:pt x="173" y="251"/>
                  </a:cubicBezTo>
                  <a:cubicBezTo>
                    <a:pt x="172" y="252"/>
                    <a:pt x="172" y="252"/>
                    <a:pt x="171" y="253"/>
                  </a:cubicBezTo>
                  <a:close/>
                  <a:moveTo>
                    <a:pt x="58" y="254"/>
                  </a:moveTo>
                  <a:cubicBezTo>
                    <a:pt x="57" y="254"/>
                    <a:pt x="56" y="251"/>
                    <a:pt x="56" y="252"/>
                  </a:cubicBezTo>
                  <a:cubicBezTo>
                    <a:pt x="56" y="253"/>
                    <a:pt x="57" y="255"/>
                    <a:pt x="58" y="254"/>
                  </a:cubicBezTo>
                  <a:close/>
                  <a:moveTo>
                    <a:pt x="182" y="255"/>
                  </a:moveTo>
                  <a:cubicBezTo>
                    <a:pt x="183" y="255"/>
                    <a:pt x="184" y="256"/>
                    <a:pt x="184" y="255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5" y="253"/>
                    <a:pt x="188" y="253"/>
                    <a:pt x="189" y="252"/>
                  </a:cubicBezTo>
                  <a:cubicBezTo>
                    <a:pt x="185" y="252"/>
                    <a:pt x="184" y="252"/>
                    <a:pt x="182" y="255"/>
                  </a:cubicBezTo>
                  <a:close/>
                  <a:moveTo>
                    <a:pt x="241" y="264"/>
                  </a:moveTo>
                  <a:cubicBezTo>
                    <a:pt x="245" y="261"/>
                    <a:pt x="249" y="257"/>
                    <a:pt x="250" y="252"/>
                  </a:cubicBezTo>
                  <a:cubicBezTo>
                    <a:pt x="247" y="256"/>
                    <a:pt x="242" y="258"/>
                    <a:pt x="241" y="264"/>
                  </a:cubicBezTo>
                  <a:close/>
                  <a:moveTo>
                    <a:pt x="226" y="253"/>
                  </a:moveTo>
                  <a:cubicBezTo>
                    <a:pt x="224" y="254"/>
                    <a:pt x="221" y="256"/>
                    <a:pt x="221" y="258"/>
                  </a:cubicBezTo>
                  <a:cubicBezTo>
                    <a:pt x="224" y="256"/>
                    <a:pt x="227" y="255"/>
                    <a:pt x="228" y="252"/>
                  </a:cubicBezTo>
                  <a:cubicBezTo>
                    <a:pt x="227" y="252"/>
                    <a:pt x="226" y="254"/>
                    <a:pt x="226" y="253"/>
                  </a:cubicBezTo>
                  <a:close/>
                  <a:moveTo>
                    <a:pt x="135" y="254"/>
                  </a:moveTo>
                  <a:cubicBezTo>
                    <a:pt x="134" y="254"/>
                    <a:pt x="134" y="252"/>
                    <a:pt x="133" y="253"/>
                  </a:cubicBezTo>
                  <a:cubicBezTo>
                    <a:pt x="133" y="253"/>
                    <a:pt x="134" y="254"/>
                    <a:pt x="135" y="254"/>
                  </a:cubicBezTo>
                  <a:close/>
                  <a:moveTo>
                    <a:pt x="168" y="253"/>
                  </a:moveTo>
                  <a:cubicBezTo>
                    <a:pt x="168" y="254"/>
                    <a:pt x="169" y="254"/>
                    <a:pt x="170" y="254"/>
                  </a:cubicBezTo>
                  <a:cubicBezTo>
                    <a:pt x="170" y="253"/>
                    <a:pt x="169" y="253"/>
                    <a:pt x="168" y="253"/>
                  </a:cubicBezTo>
                  <a:close/>
                  <a:moveTo>
                    <a:pt x="214" y="268"/>
                  </a:moveTo>
                  <a:cubicBezTo>
                    <a:pt x="216" y="267"/>
                    <a:pt x="218" y="266"/>
                    <a:pt x="217" y="265"/>
                  </a:cubicBezTo>
                  <a:cubicBezTo>
                    <a:pt x="224" y="263"/>
                    <a:pt x="228" y="257"/>
                    <a:pt x="231" y="253"/>
                  </a:cubicBezTo>
                  <a:cubicBezTo>
                    <a:pt x="227" y="259"/>
                    <a:pt x="217" y="261"/>
                    <a:pt x="214" y="268"/>
                  </a:cubicBezTo>
                  <a:close/>
                  <a:moveTo>
                    <a:pt x="87" y="255"/>
                  </a:moveTo>
                  <a:cubicBezTo>
                    <a:pt x="87" y="254"/>
                    <a:pt x="87" y="253"/>
                    <a:pt x="85" y="253"/>
                  </a:cubicBezTo>
                  <a:cubicBezTo>
                    <a:pt x="85" y="254"/>
                    <a:pt x="86" y="254"/>
                    <a:pt x="87" y="255"/>
                  </a:cubicBezTo>
                  <a:close/>
                  <a:moveTo>
                    <a:pt x="68" y="260"/>
                  </a:moveTo>
                  <a:cubicBezTo>
                    <a:pt x="66" y="258"/>
                    <a:pt x="65" y="255"/>
                    <a:pt x="63" y="254"/>
                  </a:cubicBezTo>
                  <a:cubicBezTo>
                    <a:pt x="64" y="257"/>
                    <a:pt x="66" y="260"/>
                    <a:pt x="68" y="263"/>
                  </a:cubicBezTo>
                  <a:cubicBezTo>
                    <a:pt x="71" y="263"/>
                    <a:pt x="73" y="266"/>
                    <a:pt x="75" y="265"/>
                  </a:cubicBezTo>
                  <a:cubicBezTo>
                    <a:pt x="73" y="263"/>
                    <a:pt x="70" y="262"/>
                    <a:pt x="68" y="260"/>
                  </a:cubicBezTo>
                  <a:close/>
                  <a:moveTo>
                    <a:pt x="162" y="254"/>
                  </a:moveTo>
                  <a:cubicBezTo>
                    <a:pt x="162" y="255"/>
                    <a:pt x="164" y="255"/>
                    <a:pt x="165" y="255"/>
                  </a:cubicBezTo>
                  <a:cubicBezTo>
                    <a:pt x="164" y="255"/>
                    <a:pt x="165" y="254"/>
                    <a:pt x="164" y="254"/>
                  </a:cubicBezTo>
                  <a:cubicBezTo>
                    <a:pt x="163" y="254"/>
                    <a:pt x="162" y="254"/>
                    <a:pt x="162" y="254"/>
                  </a:cubicBezTo>
                  <a:close/>
                  <a:moveTo>
                    <a:pt x="156" y="255"/>
                  </a:moveTo>
                  <a:cubicBezTo>
                    <a:pt x="157" y="255"/>
                    <a:pt x="158" y="256"/>
                    <a:pt x="158" y="255"/>
                  </a:cubicBezTo>
                  <a:cubicBezTo>
                    <a:pt x="158" y="255"/>
                    <a:pt x="159" y="254"/>
                    <a:pt x="158" y="254"/>
                  </a:cubicBezTo>
                  <a:cubicBezTo>
                    <a:pt x="158" y="255"/>
                    <a:pt x="156" y="254"/>
                    <a:pt x="156" y="255"/>
                  </a:cubicBezTo>
                  <a:close/>
                  <a:moveTo>
                    <a:pt x="88" y="255"/>
                  </a:moveTo>
                  <a:cubicBezTo>
                    <a:pt x="89" y="256"/>
                    <a:pt x="89" y="256"/>
                    <a:pt x="90" y="256"/>
                  </a:cubicBezTo>
                  <a:cubicBezTo>
                    <a:pt x="92" y="258"/>
                    <a:pt x="90" y="256"/>
                    <a:pt x="89" y="256"/>
                  </a:cubicBezTo>
                  <a:cubicBezTo>
                    <a:pt x="89" y="255"/>
                    <a:pt x="87" y="254"/>
                    <a:pt x="87" y="255"/>
                  </a:cubicBezTo>
                  <a:cubicBezTo>
                    <a:pt x="88" y="256"/>
                    <a:pt x="87" y="255"/>
                    <a:pt x="88" y="255"/>
                  </a:cubicBezTo>
                  <a:close/>
                  <a:moveTo>
                    <a:pt x="72" y="257"/>
                  </a:moveTo>
                  <a:cubicBezTo>
                    <a:pt x="72" y="256"/>
                    <a:pt x="71" y="255"/>
                    <a:pt x="71" y="255"/>
                  </a:cubicBezTo>
                  <a:cubicBezTo>
                    <a:pt x="71" y="256"/>
                    <a:pt x="71" y="257"/>
                    <a:pt x="72" y="257"/>
                  </a:cubicBezTo>
                  <a:close/>
                  <a:moveTo>
                    <a:pt x="121" y="258"/>
                  </a:moveTo>
                  <a:cubicBezTo>
                    <a:pt x="121" y="257"/>
                    <a:pt x="120" y="256"/>
                    <a:pt x="119" y="255"/>
                  </a:cubicBezTo>
                  <a:cubicBezTo>
                    <a:pt x="119" y="256"/>
                    <a:pt x="121" y="257"/>
                    <a:pt x="121" y="258"/>
                  </a:cubicBezTo>
                  <a:close/>
                  <a:moveTo>
                    <a:pt x="173" y="257"/>
                  </a:moveTo>
                  <a:cubicBezTo>
                    <a:pt x="174" y="257"/>
                    <a:pt x="175" y="257"/>
                    <a:pt x="175" y="256"/>
                  </a:cubicBezTo>
                  <a:cubicBezTo>
                    <a:pt x="174" y="256"/>
                    <a:pt x="173" y="256"/>
                    <a:pt x="173" y="257"/>
                  </a:cubicBezTo>
                  <a:close/>
                  <a:moveTo>
                    <a:pt x="115" y="265"/>
                  </a:moveTo>
                  <a:cubicBezTo>
                    <a:pt x="112" y="262"/>
                    <a:pt x="109" y="259"/>
                    <a:pt x="105" y="257"/>
                  </a:cubicBezTo>
                  <a:cubicBezTo>
                    <a:pt x="107" y="260"/>
                    <a:pt x="109" y="262"/>
                    <a:pt x="112" y="265"/>
                  </a:cubicBezTo>
                  <a:cubicBezTo>
                    <a:pt x="113" y="264"/>
                    <a:pt x="114" y="264"/>
                    <a:pt x="115" y="265"/>
                  </a:cubicBezTo>
                  <a:close/>
                  <a:moveTo>
                    <a:pt x="170" y="259"/>
                  </a:moveTo>
                  <a:cubicBezTo>
                    <a:pt x="169" y="258"/>
                    <a:pt x="170" y="258"/>
                    <a:pt x="170" y="257"/>
                  </a:cubicBezTo>
                  <a:cubicBezTo>
                    <a:pt x="170" y="257"/>
                    <a:pt x="169" y="257"/>
                    <a:pt x="168" y="257"/>
                  </a:cubicBezTo>
                  <a:cubicBezTo>
                    <a:pt x="168" y="258"/>
                    <a:pt x="170" y="258"/>
                    <a:pt x="168" y="258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6" y="258"/>
                    <a:pt x="165" y="259"/>
                    <a:pt x="164" y="258"/>
                  </a:cubicBezTo>
                  <a:cubicBezTo>
                    <a:pt x="164" y="258"/>
                    <a:pt x="164" y="259"/>
                    <a:pt x="164" y="259"/>
                  </a:cubicBezTo>
                  <a:cubicBezTo>
                    <a:pt x="159" y="258"/>
                    <a:pt x="155" y="258"/>
                    <a:pt x="151" y="257"/>
                  </a:cubicBezTo>
                  <a:cubicBezTo>
                    <a:pt x="156" y="261"/>
                    <a:pt x="163" y="260"/>
                    <a:pt x="170" y="259"/>
                  </a:cubicBezTo>
                  <a:close/>
                  <a:moveTo>
                    <a:pt x="259" y="260"/>
                  </a:moveTo>
                  <a:cubicBezTo>
                    <a:pt x="259" y="259"/>
                    <a:pt x="261" y="258"/>
                    <a:pt x="260" y="257"/>
                  </a:cubicBezTo>
                  <a:cubicBezTo>
                    <a:pt x="260" y="258"/>
                    <a:pt x="258" y="259"/>
                    <a:pt x="259" y="260"/>
                  </a:cubicBezTo>
                  <a:close/>
                  <a:moveTo>
                    <a:pt x="80" y="289"/>
                  </a:moveTo>
                  <a:cubicBezTo>
                    <a:pt x="81" y="290"/>
                    <a:pt x="82" y="289"/>
                    <a:pt x="83" y="290"/>
                  </a:cubicBezTo>
                  <a:cubicBezTo>
                    <a:pt x="90" y="296"/>
                    <a:pt x="105" y="300"/>
                    <a:pt x="113" y="303"/>
                  </a:cubicBezTo>
                  <a:cubicBezTo>
                    <a:pt x="113" y="302"/>
                    <a:pt x="114" y="302"/>
                    <a:pt x="114" y="302"/>
                  </a:cubicBezTo>
                  <a:cubicBezTo>
                    <a:pt x="113" y="302"/>
                    <a:pt x="110" y="300"/>
                    <a:pt x="109" y="299"/>
                  </a:cubicBezTo>
                  <a:cubicBezTo>
                    <a:pt x="98" y="295"/>
                    <a:pt x="89" y="289"/>
                    <a:pt x="81" y="281"/>
                  </a:cubicBezTo>
                  <a:cubicBezTo>
                    <a:pt x="74" y="274"/>
                    <a:pt x="67" y="264"/>
                    <a:pt x="59" y="258"/>
                  </a:cubicBezTo>
                  <a:cubicBezTo>
                    <a:pt x="64" y="270"/>
                    <a:pt x="72" y="280"/>
                    <a:pt x="80" y="289"/>
                  </a:cubicBezTo>
                  <a:close/>
                  <a:moveTo>
                    <a:pt x="129" y="259"/>
                  </a:moveTo>
                  <a:cubicBezTo>
                    <a:pt x="128" y="258"/>
                    <a:pt x="127" y="258"/>
                    <a:pt x="126" y="258"/>
                  </a:cubicBezTo>
                  <a:cubicBezTo>
                    <a:pt x="126" y="259"/>
                    <a:pt x="129" y="261"/>
                    <a:pt x="129" y="259"/>
                  </a:cubicBezTo>
                  <a:close/>
                  <a:moveTo>
                    <a:pt x="253" y="262"/>
                  </a:moveTo>
                  <a:cubicBezTo>
                    <a:pt x="255" y="262"/>
                    <a:pt x="256" y="259"/>
                    <a:pt x="256" y="258"/>
                  </a:cubicBezTo>
                  <a:cubicBezTo>
                    <a:pt x="256" y="259"/>
                    <a:pt x="253" y="261"/>
                    <a:pt x="253" y="262"/>
                  </a:cubicBezTo>
                  <a:close/>
                  <a:moveTo>
                    <a:pt x="267" y="268"/>
                  </a:moveTo>
                  <a:cubicBezTo>
                    <a:pt x="271" y="266"/>
                    <a:pt x="274" y="263"/>
                    <a:pt x="275" y="258"/>
                  </a:cubicBezTo>
                  <a:cubicBezTo>
                    <a:pt x="276" y="258"/>
                    <a:pt x="275" y="258"/>
                    <a:pt x="275" y="258"/>
                  </a:cubicBezTo>
                  <a:cubicBezTo>
                    <a:pt x="273" y="261"/>
                    <a:pt x="269" y="265"/>
                    <a:pt x="267" y="268"/>
                  </a:cubicBezTo>
                  <a:close/>
                  <a:moveTo>
                    <a:pt x="129" y="270"/>
                  </a:moveTo>
                  <a:cubicBezTo>
                    <a:pt x="130" y="270"/>
                    <a:pt x="131" y="270"/>
                    <a:pt x="132" y="270"/>
                  </a:cubicBezTo>
                  <a:cubicBezTo>
                    <a:pt x="127" y="267"/>
                    <a:pt x="123" y="261"/>
                    <a:pt x="117" y="258"/>
                  </a:cubicBezTo>
                  <a:cubicBezTo>
                    <a:pt x="120" y="263"/>
                    <a:pt x="124" y="267"/>
                    <a:pt x="129" y="270"/>
                  </a:cubicBezTo>
                  <a:close/>
                  <a:moveTo>
                    <a:pt x="191" y="259"/>
                  </a:moveTo>
                  <a:cubicBezTo>
                    <a:pt x="191" y="260"/>
                    <a:pt x="193" y="259"/>
                    <a:pt x="192" y="259"/>
                  </a:cubicBezTo>
                  <a:cubicBezTo>
                    <a:pt x="192" y="259"/>
                    <a:pt x="191" y="258"/>
                    <a:pt x="191" y="259"/>
                  </a:cubicBezTo>
                  <a:close/>
                  <a:moveTo>
                    <a:pt x="204" y="266"/>
                  </a:moveTo>
                  <a:cubicBezTo>
                    <a:pt x="205" y="266"/>
                    <a:pt x="208" y="265"/>
                    <a:pt x="209" y="263"/>
                  </a:cubicBezTo>
                  <a:cubicBezTo>
                    <a:pt x="211" y="263"/>
                    <a:pt x="211" y="263"/>
                    <a:pt x="212" y="263"/>
                  </a:cubicBezTo>
                  <a:cubicBezTo>
                    <a:pt x="212" y="261"/>
                    <a:pt x="216" y="259"/>
                    <a:pt x="214" y="259"/>
                  </a:cubicBezTo>
                  <a:cubicBezTo>
                    <a:pt x="211" y="261"/>
                    <a:pt x="207" y="263"/>
                    <a:pt x="204" y="266"/>
                  </a:cubicBezTo>
                  <a:close/>
                  <a:moveTo>
                    <a:pt x="86" y="270"/>
                  </a:moveTo>
                  <a:cubicBezTo>
                    <a:pt x="86" y="270"/>
                    <a:pt x="86" y="270"/>
                    <a:pt x="87" y="270"/>
                  </a:cubicBezTo>
                  <a:cubicBezTo>
                    <a:pt x="84" y="266"/>
                    <a:pt x="82" y="260"/>
                    <a:pt x="76" y="259"/>
                  </a:cubicBezTo>
                  <a:cubicBezTo>
                    <a:pt x="79" y="264"/>
                    <a:pt x="82" y="267"/>
                    <a:pt x="86" y="270"/>
                  </a:cubicBezTo>
                  <a:close/>
                  <a:moveTo>
                    <a:pt x="102" y="260"/>
                  </a:moveTo>
                  <a:cubicBezTo>
                    <a:pt x="102" y="259"/>
                    <a:pt x="101" y="259"/>
                    <a:pt x="100" y="259"/>
                  </a:cubicBezTo>
                  <a:cubicBezTo>
                    <a:pt x="100" y="260"/>
                    <a:pt x="101" y="260"/>
                    <a:pt x="102" y="260"/>
                  </a:cubicBezTo>
                  <a:close/>
                  <a:moveTo>
                    <a:pt x="195" y="261"/>
                  </a:moveTo>
                  <a:cubicBezTo>
                    <a:pt x="197" y="261"/>
                    <a:pt x="198" y="261"/>
                    <a:pt x="198" y="260"/>
                  </a:cubicBezTo>
                  <a:cubicBezTo>
                    <a:pt x="197" y="260"/>
                    <a:pt x="196" y="259"/>
                    <a:pt x="195" y="261"/>
                  </a:cubicBezTo>
                  <a:close/>
                  <a:moveTo>
                    <a:pt x="170" y="262"/>
                  </a:moveTo>
                  <a:cubicBezTo>
                    <a:pt x="176" y="262"/>
                    <a:pt x="183" y="264"/>
                    <a:pt x="188" y="261"/>
                  </a:cubicBezTo>
                  <a:cubicBezTo>
                    <a:pt x="182" y="260"/>
                    <a:pt x="175" y="261"/>
                    <a:pt x="170" y="262"/>
                  </a:cubicBezTo>
                  <a:close/>
                  <a:moveTo>
                    <a:pt x="100" y="265"/>
                  </a:moveTo>
                  <a:cubicBezTo>
                    <a:pt x="99" y="263"/>
                    <a:pt x="96" y="262"/>
                    <a:pt x="94" y="261"/>
                  </a:cubicBezTo>
                  <a:cubicBezTo>
                    <a:pt x="95" y="263"/>
                    <a:pt x="98" y="264"/>
                    <a:pt x="100" y="265"/>
                  </a:cubicBezTo>
                  <a:close/>
                  <a:moveTo>
                    <a:pt x="156" y="264"/>
                  </a:moveTo>
                  <a:cubicBezTo>
                    <a:pt x="156" y="262"/>
                    <a:pt x="157" y="262"/>
                    <a:pt x="157" y="262"/>
                  </a:cubicBezTo>
                  <a:cubicBezTo>
                    <a:pt x="154" y="261"/>
                    <a:pt x="153" y="262"/>
                    <a:pt x="151" y="261"/>
                  </a:cubicBezTo>
                  <a:cubicBezTo>
                    <a:pt x="151" y="264"/>
                    <a:pt x="154" y="262"/>
                    <a:pt x="156" y="264"/>
                  </a:cubicBezTo>
                  <a:close/>
                  <a:moveTo>
                    <a:pt x="141" y="268"/>
                  </a:moveTo>
                  <a:cubicBezTo>
                    <a:pt x="144" y="269"/>
                    <a:pt x="146" y="270"/>
                    <a:pt x="148" y="270"/>
                  </a:cubicBezTo>
                  <a:cubicBezTo>
                    <a:pt x="146" y="268"/>
                    <a:pt x="142" y="267"/>
                    <a:pt x="140" y="265"/>
                  </a:cubicBezTo>
                  <a:cubicBezTo>
                    <a:pt x="137" y="264"/>
                    <a:pt x="134" y="262"/>
                    <a:pt x="131" y="261"/>
                  </a:cubicBezTo>
                  <a:cubicBezTo>
                    <a:pt x="133" y="265"/>
                    <a:pt x="139" y="265"/>
                    <a:pt x="141" y="268"/>
                  </a:cubicBezTo>
                  <a:close/>
                  <a:moveTo>
                    <a:pt x="164" y="262"/>
                  </a:moveTo>
                  <a:cubicBezTo>
                    <a:pt x="163" y="261"/>
                    <a:pt x="161" y="262"/>
                    <a:pt x="159" y="262"/>
                  </a:cubicBezTo>
                  <a:cubicBezTo>
                    <a:pt x="161" y="265"/>
                    <a:pt x="165" y="265"/>
                    <a:pt x="167" y="264"/>
                  </a:cubicBezTo>
                  <a:cubicBezTo>
                    <a:pt x="166" y="263"/>
                    <a:pt x="162" y="264"/>
                    <a:pt x="164" y="262"/>
                  </a:cubicBezTo>
                  <a:close/>
                  <a:moveTo>
                    <a:pt x="274" y="303"/>
                  </a:moveTo>
                  <a:cubicBezTo>
                    <a:pt x="275" y="303"/>
                    <a:pt x="276" y="302"/>
                    <a:pt x="277" y="303"/>
                  </a:cubicBezTo>
                  <a:cubicBezTo>
                    <a:pt x="291" y="293"/>
                    <a:pt x="304" y="282"/>
                    <a:pt x="314" y="267"/>
                  </a:cubicBezTo>
                  <a:cubicBezTo>
                    <a:pt x="314" y="265"/>
                    <a:pt x="315" y="264"/>
                    <a:pt x="315" y="262"/>
                  </a:cubicBezTo>
                  <a:cubicBezTo>
                    <a:pt x="311" y="265"/>
                    <a:pt x="307" y="268"/>
                    <a:pt x="303" y="270"/>
                  </a:cubicBezTo>
                  <a:cubicBezTo>
                    <a:pt x="298" y="277"/>
                    <a:pt x="293" y="285"/>
                    <a:pt x="286" y="289"/>
                  </a:cubicBezTo>
                  <a:cubicBezTo>
                    <a:pt x="286" y="288"/>
                    <a:pt x="287" y="287"/>
                    <a:pt x="286" y="287"/>
                  </a:cubicBezTo>
                  <a:cubicBezTo>
                    <a:pt x="284" y="292"/>
                    <a:pt x="277" y="297"/>
                    <a:pt x="274" y="303"/>
                  </a:cubicBezTo>
                  <a:close/>
                  <a:moveTo>
                    <a:pt x="109" y="267"/>
                  </a:moveTo>
                  <a:cubicBezTo>
                    <a:pt x="108" y="265"/>
                    <a:pt x="106" y="263"/>
                    <a:pt x="104" y="263"/>
                  </a:cubicBezTo>
                  <a:cubicBezTo>
                    <a:pt x="105" y="265"/>
                    <a:pt x="106" y="267"/>
                    <a:pt x="109" y="267"/>
                  </a:cubicBezTo>
                  <a:close/>
                  <a:moveTo>
                    <a:pt x="244" y="272"/>
                  </a:moveTo>
                  <a:cubicBezTo>
                    <a:pt x="248" y="270"/>
                    <a:pt x="253" y="269"/>
                    <a:pt x="254" y="264"/>
                  </a:cubicBezTo>
                  <a:cubicBezTo>
                    <a:pt x="253" y="264"/>
                    <a:pt x="252" y="264"/>
                    <a:pt x="252" y="263"/>
                  </a:cubicBezTo>
                  <a:cubicBezTo>
                    <a:pt x="249" y="266"/>
                    <a:pt x="246" y="268"/>
                    <a:pt x="244" y="272"/>
                  </a:cubicBezTo>
                  <a:close/>
                  <a:moveTo>
                    <a:pt x="200" y="266"/>
                  </a:moveTo>
                  <a:cubicBezTo>
                    <a:pt x="201" y="265"/>
                    <a:pt x="203" y="265"/>
                    <a:pt x="203" y="263"/>
                  </a:cubicBezTo>
                  <a:cubicBezTo>
                    <a:pt x="201" y="263"/>
                    <a:pt x="200" y="265"/>
                    <a:pt x="200" y="266"/>
                  </a:cubicBezTo>
                  <a:close/>
                  <a:moveTo>
                    <a:pt x="150" y="265"/>
                  </a:moveTo>
                  <a:cubicBezTo>
                    <a:pt x="150" y="264"/>
                    <a:pt x="148" y="265"/>
                    <a:pt x="147" y="264"/>
                  </a:cubicBezTo>
                  <a:cubicBezTo>
                    <a:pt x="147" y="265"/>
                    <a:pt x="149" y="265"/>
                    <a:pt x="150" y="265"/>
                  </a:cubicBezTo>
                  <a:close/>
                  <a:moveTo>
                    <a:pt x="295" y="269"/>
                  </a:moveTo>
                  <a:cubicBezTo>
                    <a:pt x="293" y="273"/>
                    <a:pt x="290" y="279"/>
                    <a:pt x="288" y="284"/>
                  </a:cubicBezTo>
                  <a:cubicBezTo>
                    <a:pt x="290" y="284"/>
                    <a:pt x="291" y="281"/>
                    <a:pt x="292" y="280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5" y="278"/>
                    <a:pt x="296" y="275"/>
                    <a:pt x="299" y="273"/>
                  </a:cubicBezTo>
                  <a:cubicBezTo>
                    <a:pt x="297" y="273"/>
                    <a:pt x="295" y="275"/>
                    <a:pt x="294" y="273"/>
                  </a:cubicBezTo>
                  <a:cubicBezTo>
                    <a:pt x="298" y="271"/>
                    <a:pt x="303" y="268"/>
                    <a:pt x="303" y="265"/>
                  </a:cubicBezTo>
                  <a:cubicBezTo>
                    <a:pt x="301" y="266"/>
                    <a:pt x="299" y="270"/>
                    <a:pt x="295" y="269"/>
                  </a:cubicBezTo>
                  <a:close/>
                  <a:moveTo>
                    <a:pt x="168" y="269"/>
                  </a:moveTo>
                  <a:cubicBezTo>
                    <a:pt x="168" y="269"/>
                    <a:pt x="166" y="269"/>
                    <a:pt x="166" y="268"/>
                  </a:cubicBezTo>
                  <a:cubicBezTo>
                    <a:pt x="166" y="268"/>
                    <a:pt x="167" y="268"/>
                    <a:pt x="167" y="267"/>
                  </a:cubicBezTo>
                  <a:cubicBezTo>
                    <a:pt x="161" y="266"/>
                    <a:pt x="159" y="267"/>
                    <a:pt x="154" y="265"/>
                  </a:cubicBezTo>
                  <a:cubicBezTo>
                    <a:pt x="158" y="268"/>
                    <a:pt x="163" y="269"/>
                    <a:pt x="168" y="269"/>
                  </a:cubicBezTo>
                  <a:close/>
                  <a:moveTo>
                    <a:pt x="168" y="267"/>
                  </a:moveTo>
                  <a:cubicBezTo>
                    <a:pt x="172" y="270"/>
                    <a:pt x="178" y="271"/>
                    <a:pt x="182" y="270"/>
                  </a:cubicBezTo>
                  <a:cubicBezTo>
                    <a:pt x="188" y="269"/>
                    <a:pt x="195" y="270"/>
                    <a:pt x="197" y="265"/>
                  </a:cubicBezTo>
                  <a:cubicBezTo>
                    <a:pt x="187" y="267"/>
                    <a:pt x="178" y="267"/>
                    <a:pt x="168" y="267"/>
                  </a:cubicBezTo>
                  <a:close/>
                  <a:moveTo>
                    <a:pt x="92" y="282"/>
                  </a:moveTo>
                  <a:cubicBezTo>
                    <a:pt x="87" y="274"/>
                    <a:pt x="78" y="270"/>
                    <a:pt x="70" y="265"/>
                  </a:cubicBezTo>
                  <a:cubicBezTo>
                    <a:pt x="75" y="273"/>
                    <a:pt x="83" y="278"/>
                    <a:pt x="92" y="282"/>
                  </a:cubicBezTo>
                  <a:close/>
                  <a:moveTo>
                    <a:pt x="229" y="274"/>
                  </a:moveTo>
                  <a:cubicBezTo>
                    <a:pt x="233" y="272"/>
                    <a:pt x="236" y="270"/>
                    <a:pt x="237" y="265"/>
                  </a:cubicBezTo>
                  <a:cubicBezTo>
                    <a:pt x="234" y="268"/>
                    <a:pt x="232" y="271"/>
                    <a:pt x="229" y="274"/>
                  </a:cubicBezTo>
                  <a:close/>
                  <a:moveTo>
                    <a:pt x="238" y="271"/>
                  </a:moveTo>
                  <a:cubicBezTo>
                    <a:pt x="241" y="271"/>
                    <a:pt x="243" y="269"/>
                    <a:pt x="244" y="266"/>
                  </a:cubicBezTo>
                  <a:cubicBezTo>
                    <a:pt x="244" y="266"/>
                    <a:pt x="244" y="265"/>
                    <a:pt x="244" y="265"/>
                  </a:cubicBezTo>
                  <a:cubicBezTo>
                    <a:pt x="241" y="267"/>
                    <a:pt x="239" y="269"/>
                    <a:pt x="238" y="271"/>
                  </a:cubicBezTo>
                  <a:close/>
                  <a:moveTo>
                    <a:pt x="218" y="269"/>
                  </a:moveTo>
                  <a:cubicBezTo>
                    <a:pt x="220" y="268"/>
                    <a:pt x="223" y="267"/>
                    <a:pt x="224" y="266"/>
                  </a:cubicBezTo>
                  <a:cubicBezTo>
                    <a:pt x="222" y="265"/>
                    <a:pt x="220" y="267"/>
                    <a:pt x="218" y="267"/>
                  </a:cubicBezTo>
                  <a:cubicBezTo>
                    <a:pt x="219" y="268"/>
                    <a:pt x="218" y="268"/>
                    <a:pt x="218" y="269"/>
                  </a:cubicBezTo>
                  <a:close/>
                  <a:moveTo>
                    <a:pt x="279" y="271"/>
                  </a:moveTo>
                  <a:cubicBezTo>
                    <a:pt x="281" y="271"/>
                    <a:pt x="284" y="268"/>
                    <a:pt x="284" y="266"/>
                  </a:cubicBezTo>
                  <a:cubicBezTo>
                    <a:pt x="283" y="268"/>
                    <a:pt x="280" y="269"/>
                    <a:pt x="279" y="271"/>
                  </a:cubicBezTo>
                  <a:close/>
                  <a:moveTo>
                    <a:pt x="287" y="271"/>
                  </a:moveTo>
                  <a:cubicBezTo>
                    <a:pt x="289" y="270"/>
                    <a:pt x="290" y="269"/>
                    <a:pt x="291" y="267"/>
                  </a:cubicBezTo>
                  <a:cubicBezTo>
                    <a:pt x="289" y="268"/>
                    <a:pt x="288" y="269"/>
                    <a:pt x="287" y="271"/>
                  </a:cubicBezTo>
                  <a:close/>
                  <a:moveTo>
                    <a:pt x="128" y="287"/>
                  </a:moveTo>
                  <a:cubicBezTo>
                    <a:pt x="121" y="282"/>
                    <a:pt x="113" y="277"/>
                    <a:pt x="107" y="270"/>
                  </a:cubicBezTo>
                  <a:cubicBezTo>
                    <a:pt x="104" y="270"/>
                    <a:pt x="103" y="268"/>
                    <a:pt x="100" y="267"/>
                  </a:cubicBezTo>
                  <a:cubicBezTo>
                    <a:pt x="108" y="275"/>
                    <a:pt x="118" y="284"/>
                    <a:pt x="128" y="287"/>
                  </a:cubicBezTo>
                  <a:close/>
                  <a:moveTo>
                    <a:pt x="199" y="269"/>
                  </a:moveTo>
                  <a:cubicBezTo>
                    <a:pt x="200" y="269"/>
                    <a:pt x="200" y="269"/>
                    <a:pt x="200" y="268"/>
                  </a:cubicBezTo>
                  <a:cubicBezTo>
                    <a:pt x="196" y="269"/>
                    <a:pt x="194" y="272"/>
                    <a:pt x="191" y="274"/>
                  </a:cubicBezTo>
                  <a:cubicBezTo>
                    <a:pt x="197" y="275"/>
                    <a:pt x="202" y="273"/>
                    <a:pt x="205" y="270"/>
                  </a:cubicBezTo>
                  <a:cubicBezTo>
                    <a:pt x="206" y="270"/>
                    <a:pt x="207" y="268"/>
                    <a:pt x="207" y="267"/>
                  </a:cubicBezTo>
                  <a:cubicBezTo>
                    <a:pt x="205" y="268"/>
                    <a:pt x="202" y="269"/>
                    <a:pt x="199" y="269"/>
                  </a:cubicBezTo>
                  <a:close/>
                  <a:moveTo>
                    <a:pt x="221" y="269"/>
                  </a:moveTo>
                  <a:cubicBezTo>
                    <a:pt x="217" y="273"/>
                    <a:pt x="209" y="272"/>
                    <a:pt x="205" y="276"/>
                  </a:cubicBezTo>
                  <a:cubicBezTo>
                    <a:pt x="211" y="275"/>
                    <a:pt x="216" y="273"/>
                    <a:pt x="221" y="271"/>
                  </a:cubicBezTo>
                  <a:cubicBezTo>
                    <a:pt x="223" y="270"/>
                    <a:pt x="226" y="270"/>
                    <a:pt x="226" y="267"/>
                  </a:cubicBezTo>
                  <a:cubicBezTo>
                    <a:pt x="225" y="268"/>
                    <a:pt x="223" y="269"/>
                    <a:pt x="221" y="269"/>
                  </a:cubicBezTo>
                  <a:close/>
                  <a:moveTo>
                    <a:pt x="121" y="272"/>
                  </a:moveTo>
                  <a:cubicBezTo>
                    <a:pt x="120" y="269"/>
                    <a:pt x="118" y="268"/>
                    <a:pt x="116" y="268"/>
                  </a:cubicBezTo>
                  <a:cubicBezTo>
                    <a:pt x="117" y="270"/>
                    <a:pt x="119" y="270"/>
                    <a:pt x="121" y="272"/>
                  </a:cubicBezTo>
                  <a:close/>
                  <a:moveTo>
                    <a:pt x="46" y="273"/>
                  </a:moveTo>
                  <a:cubicBezTo>
                    <a:pt x="49" y="275"/>
                    <a:pt x="52" y="279"/>
                    <a:pt x="54" y="279"/>
                  </a:cubicBezTo>
                  <a:cubicBezTo>
                    <a:pt x="51" y="276"/>
                    <a:pt x="48" y="272"/>
                    <a:pt x="44" y="268"/>
                  </a:cubicBezTo>
                  <a:cubicBezTo>
                    <a:pt x="44" y="270"/>
                    <a:pt x="46" y="271"/>
                    <a:pt x="46" y="273"/>
                  </a:cubicBezTo>
                  <a:close/>
                  <a:moveTo>
                    <a:pt x="163" y="274"/>
                  </a:moveTo>
                  <a:cubicBezTo>
                    <a:pt x="163" y="275"/>
                    <a:pt x="166" y="275"/>
                    <a:pt x="165" y="274"/>
                  </a:cubicBezTo>
                  <a:cubicBezTo>
                    <a:pt x="164" y="275"/>
                    <a:pt x="165" y="274"/>
                    <a:pt x="165" y="273"/>
                  </a:cubicBezTo>
                  <a:cubicBezTo>
                    <a:pt x="165" y="273"/>
                    <a:pt x="164" y="273"/>
                    <a:pt x="164" y="273"/>
                  </a:cubicBezTo>
                  <a:cubicBezTo>
                    <a:pt x="161" y="270"/>
                    <a:pt x="153" y="269"/>
                    <a:pt x="150" y="269"/>
                  </a:cubicBezTo>
                  <a:cubicBezTo>
                    <a:pt x="155" y="271"/>
                    <a:pt x="158" y="273"/>
                    <a:pt x="163" y="274"/>
                  </a:cubicBezTo>
                  <a:close/>
                  <a:moveTo>
                    <a:pt x="314" y="272"/>
                  </a:moveTo>
                  <a:cubicBezTo>
                    <a:pt x="314" y="271"/>
                    <a:pt x="316" y="270"/>
                    <a:pt x="316" y="269"/>
                  </a:cubicBezTo>
                  <a:cubicBezTo>
                    <a:pt x="315" y="269"/>
                    <a:pt x="314" y="271"/>
                    <a:pt x="314" y="272"/>
                  </a:cubicBezTo>
                  <a:close/>
                  <a:moveTo>
                    <a:pt x="225" y="275"/>
                  </a:moveTo>
                  <a:cubicBezTo>
                    <a:pt x="226" y="273"/>
                    <a:pt x="228" y="272"/>
                    <a:pt x="230" y="270"/>
                  </a:cubicBezTo>
                  <a:cubicBezTo>
                    <a:pt x="227" y="271"/>
                    <a:pt x="225" y="273"/>
                    <a:pt x="225" y="275"/>
                  </a:cubicBezTo>
                  <a:close/>
                  <a:moveTo>
                    <a:pt x="95" y="274"/>
                  </a:moveTo>
                  <a:cubicBezTo>
                    <a:pt x="94" y="273"/>
                    <a:pt x="92" y="270"/>
                    <a:pt x="91" y="270"/>
                  </a:cubicBezTo>
                  <a:cubicBezTo>
                    <a:pt x="92" y="272"/>
                    <a:pt x="94" y="274"/>
                    <a:pt x="95" y="274"/>
                  </a:cubicBezTo>
                  <a:close/>
                  <a:moveTo>
                    <a:pt x="145" y="274"/>
                  </a:moveTo>
                  <a:cubicBezTo>
                    <a:pt x="144" y="273"/>
                    <a:pt x="143" y="273"/>
                    <a:pt x="144" y="272"/>
                  </a:cubicBezTo>
                  <a:cubicBezTo>
                    <a:pt x="143" y="272"/>
                    <a:pt x="141" y="270"/>
                    <a:pt x="140" y="271"/>
                  </a:cubicBezTo>
                  <a:cubicBezTo>
                    <a:pt x="141" y="272"/>
                    <a:pt x="144" y="274"/>
                    <a:pt x="145" y="274"/>
                  </a:cubicBezTo>
                  <a:close/>
                  <a:moveTo>
                    <a:pt x="125" y="273"/>
                  </a:moveTo>
                  <a:cubicBezTo>
                    <a:pt x="125" y="272"/>
                    <a:pt x="127" y="274"/>
                    <a:pt x="128" y="273"/>
                  </a:cubicBezTo>
                  <a:cubicBezTo>
                    <a:pt x="126" y="272"/>
                    <a:pt x="125" y="271"/>
                    <a:pt x="123" y="271"/>
                  </a:cubicBezTo>
                  <a:cubicBezTo>
                    <a:pt x="124" y="272"/>
                    <a:pt x="124" y="272"/>
                    <a:pt x="125" y="273"/>
                  </a:cubicBezTo>
                  <a:close/>
                  <a:moveTo>
                    <a:pt x="182" y="273"/>
                  </a:moveTo>
                  <a:cubicBezTo>
                    <a:pt x="184" y="273"/>
                    <a:pt x="187" y="276"/>
                    <a:pt x="189" y="274"/>
                  </a:cubicBezTo>
                  <a:cubicBezTo>
                    <a:pt x="188" y="274"/>
                    <a:pt x="190" y="272"/>
                    <a:pt x="190" y="272"/>
                  </a:cubicBezTo>
                  <a:cubicBezTo>
                    <a:pt x="188" y="272"/>
                    <a:pt x="184" y="272"/>
                    <a:pt x="182" y="273"/>
                  </a:cubicBezTo>
                  <a:close/>
                  <a:moveTo>
                    <a:pt x="285" y="273"/>
                  </a:moveTo>
                  <a:cubicBezTo>
                    <a:pt x="286" y="273"/>
                    <a:pt x="286" y="273"/>
                    <a:pt x="286" y="272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5" y="273"/>
                    <a:pt x="285" y="273"/>
                  </a:cubicBezTo>
                  <a:close/>
                  <a:moveTo>
                    <a:pt x="180" y="274"/>
                  </a:moveTo>
                  <a:cubicBezTo>
                    <a:pt x="179" y="271"/>
                    <a:pt x="175" y="273"/>
                    <a:pt x="173" y="272"/>
                  </a:cubicBezTo>
                  <a:cubicBezTo>
                    <a:pt x="174" y="274"/>
                    <a:pt x="177" y="274"/>
                    <a:pt x="180" y="274"/>
                  </a:cubicBezTo>
                  <a:close/>
                  <a:moveTo>
                    <a:pt x="131" y="274"/>
                  </a:moveTo>
                  <a:cubicBezTo>
                    <a:pt x="131" y="273"/>
                    <a:pt x="129" y="273"/>
                    <a:pt x="128" y="273"/>
                  </a:cubicBezTo>
                  <a:cubicBezTo>
                    <a:pt x="129" y="274"/>
                    <a:pt x="130" y="274"/>
                    <a:pt x="131" y="274"/>
                  </a:cubicBezTo>
                  <a:close/>
                  <a:moveTo>
                    <a:pt x="252" y="275"/>
                  </a:moveTo>
                  <a:cubicBezTo>
                    <a:pt x="252" y="275"/>
                    <a:pt x="254" y="274"/>
                    <a:pt x="254" y="273"/>
                  </a:cubicBezTo>
                  <a:cubicBezTo>
                    <a:pt x="253" y="273"/>
                    <a:pt x="253" y="273"/>
                    <a:pt x="253" y="273"/>
                  </a:cubicBezTo>
                  <a:cubicBezTo>
                    <a:pt x="253" y="274"/>
                    <a:pt x="251" y="274"/>
                    <a:pt x="252" y="275"/>
                  </a:cubicBezTo>
                  <a:close/>
                  <a:moveTo>
                    <a:pt x="257" y="278"/>
                  </a:moveTo>
                  <a:cubicBezTo>
                    <a:pt x="259" y="278"/>
                    <a:pt x="260" y="277"/>
                    <a:pt x="262" y="277"/>
                  </a:cubicBezTo>
                  <a:cubicBezTo>
                    <a:pt x="262" y="275"/>
                    <a:pt x="265" y="274"/>
                    <a:pt x="264" y="273"/>
                  </a:cubicBezTo>
                  <a:cubicBezTo>
                    <a:pt x="262" y="275"/>
                    <a:pt x="259" y="276"/>
                    <a:pt x="257" y="278"/>
                  </a:cubicBezTo>
                  <a:close/>
                  <a:moveTo>
                    <a:pt x="153" y="274"/>
                  </a:moveTo>
                  <a:cubicBezTo>
                    <a:pt x="153" y="274"/>
                    <a:pt x="152" y="274"/>
                    <a:pt x="151" y="274"/>
                  </a:cubicBezTo>
                  <a:cubicBezTo>
                    <a:pt x="152" y="274"/>
                    <a:pt x="153" y="275"/>
                    <a:pt x="153" y="274"/>
                  </a:cubicBezTo>
                  <a:close/>
                  <a:moveTo>
                    <a:pt x="206" y="278"/>
                  </a:moveTo>
                  <a:cubicBezTo>
                    <a:pt x="210" y="279"/>
                    <a:pt x="216" y="280"/>
                    <a:pt x="219" y="279"/>
                  </a:cubicBezTo>
                  <a:cubicBezTo>
                    <a:pt x="218" y="276"/>
                    <a:pt x="222" y="275"/>
                    <a:pt x="221" y="274"/>
                  </a:cubicBezTo>
                  <a:cubicBezTo>
                    <a:pt x="216" y="276"/>
                    <a:pt x="211" y="277"/>
                    <a:pt x="206" y="278"/>
                  </a:cubicBezTo>
                  <a:close/>
                  <a:moveTo>
                    <a:pt x="135" y="275"/>
                  </a:moveTo>
                  <a:cubicBezTo>
                    <a:pt x="134" y="275"/>
                    <a:pt x="134" y="274"/>
                    <a:pt x="133" y="274"/>
                  </a:cubicBezTo>
                  <a:cubicBezTo>
                    <a:pt x="133" y="276"/>
                    <a:pt x="135" y="276"/>
                    <a:pt x="135" y="275"/>
                  </a:cubicBezTo>
                  <a:close/>
                  <a:moveTo>
                    <a:pt x="173" y="280"/>
                  </a:moveTo>
                  <a:cubicBezTo>
                    <a:pt x="169" y="277"/>
                    <a:pt x="164" y="278"/>
                    <a:pt x="160" y="276"/>
                  </a:cubicBezTo>
                  <a:cubicBezTo>
                    <a:pt x="160" y="276"/>
                    <a:pt x="160" y="275"/>
                    <a:pt x="160" y="275"/>
                  </a:cubicBezTo>
                  <a:cubicBezTo>
                    <a:pt x="159" y="276"/>
                    <a:pt x="158" y="274"/>
                    <a:pt x="156" y="275"/>
                  </a:cubicBezTo>
                  <a:cubicBezTo>
                    <a:pt x="161" y="277"/>
                    <a:pt x="168" y="280"/>
                    <a:pt x="173" y="280"/>
                  </a:cubicBezTo>
                  <a:close/>
                  <a:moveTo>
                    <a:pt x="132" y="278"/>
                  </a:moveTo>
                  <a:cubicBezTo>
                    <a:pt x="131" y="277"/>
                    <a:pt x="133" y="277"/>
                    <a:pt x="133" y="278"/>
                  </a:cubicBezTo>
                  <a:cubicBezTo>
                    <a:pt x="132" y="276"/>
                    <a:pt x="129" y="275"/>
                    <a:pt x="128" y="276"/>
                  </a:cubicBezTo>
                  <a:cubicBezTo>
                    <a:pt x="129" y="277"/>
                    <a:pt x="130" y="277"/>
                    <a:pt x="132" y="278"/>
                  </a:cubicBezTo>
                  <a:close/>
                  <a:moveTo>
                    <a:pt x="248" y="280"/>
                  </a:moveTo>
                  <a:cubicBezTo>
                    <a:pt x="249" y="280"/>
                    <a:pt x="250" y="279"/>
                    <a:pt x="251" y="279"/>
                  </a:cubicBezTo>
                  <a:cubicBezTo>
                    <a:pt x="251" y="278"/>
                    <a:pt x="252" y="276"/>
                    <a:pt x="251" y="276"/>
                  </a:cubicBezTo>
                  <a:cubicBezTo>
                    <a:pt x="251" y="278"/>
                    <a:pt x="249" y="278"/>
                    <a:pt x="248" y="280"/>
                  </a:cubicBezTo>
                  <a:close/>
                  <a:moveTo>
                    <a:pt x="162" y="280"/>
                  </a:moveTo>
                  <a:cubicBezTo>
                    <a:pt x="158" y="279"/>
                    <a:pt x="154" y="277"/>
                    <a:pt x="150" y="277"/>
                  </a:cubicBezTo>
                  <a:cubicBezTo>
                    <a:pt x="154" y="280"/>
                    <a:pt x="159" y="282"/>
                    <a:pt x="162" y="280"/>
                  </a:cubicBezTo>
                  <a:close/>
                  <a:moveTo>
                    <a:pt x="107" y="297"/>
                  </a:moveTo>
                  <a:cubicBezTo>
                    <a:pt x="105" y="293"/>
                    <a:pt x="100" y="291"/>
                    <a:pt x="97" y="287"/>
                  </a:cubicBezTo>
                  <a:cubicBezTo>
                    <a:pt x="91" y="284"/>
                    <a:pt x="85" y="280"/>
                    <a:pt x="80" y="277"/>
                  </a:cubicBezTo>
                  <a:cubicBezTo>
                    <a:pt x="87" y="285"/>
                    <a:pt x="97" y="292"/>
                    <a:pt x="107" y="297"/>
                  </a:cubicBezTo>
                  <a:close/>
                  <a:moveTo>
                    <a:pt x="137" y="278"/>
                  </a:moveTo>
                  <a:cubicBezTo>
                    <a:pt x="136" y="278"/>
                    <a:pt x="135" y="277"/>
                    <a:pt x="134" y="278"/>
                  </a:cubicBezTo>
                  <a:cubicBezTo>
                    <a:pt x="135" y="278"/>
                    <a:pt x="137" y="279"/>
                    <a:pt x="137" y="278"/>
                  </a:cubicBezTo>
                  <a:close/>
                  <a:moveTo>
                    <a:pt x="203" y="278"/>
                  </a:moveTo>
                  <a:cubicBezTo>
                    <a:pt x="203" y="278"/>
                    <a:pt x="204" y="278"/>
                    <a:pt x="205" y="279"/>
                  </a:cubicBezTo>
                  <a:cubicBezTo>
                    <a:pt x="205" y="277"/>
                    <a:pt x="203" y="277"/>
                    <a:pt x="203" y="278"/>
                  </a:cubicBezTo>
                  <a:close/>
                  <a:moveTo>
                    <a:pt x="226" y="280"/>
                  </a:moveTo>
                  <a:cubicBezTo>
                    <a:pt x="228" y="280"/>
                    <a:pt x="229" y="280"/>
                    <a:pt x="229" y="279"/>
                  </a:cubicBezTo>
                  <a:cubicBezTo>
                    <a:pt x="228" y="278"/>
                    <a:pt x="227" y="278"/>
                    <a:pt x="226" y="280"/>
                  </a:cubicBezTo>
                  <a:close/>
                  <a:moveTo>
                    <a:pt x="98" y="282"/>
                  </a:moveTo>
                  <a:cubicBezTo>
                    <a:pt x="96" y="281"/>
                    <a:pt x="95" y="278"/>
                    <a:pt x="93" y="279"/>
                  </a:cubicBezTo>
                  <a:cubicBezTo>
                    <a:pt x="94" y="280"/>
                    <a:pt x="96" y="282"/>
                    <a:pt x="98" y="282"/>
                  </a:cubicBezTo>
                  <a:close/>
                  <a:moveTo>
                    <a:pt x="108" y="281"/>
                  </a:moveTo>
                  <a:cubicBezTo>
                    <a:pt x="107" y="280"/>
                    <a:pt x="105" y="278"/>
                    <a:pt x="104" y="279"/>
                  </a:cubicBezTo>
                  <a:cubicBezTo>
                    <a:pt x="106" y="279"/>
                    <a:pt x="106" y="281"/>
                    <a:pt x="108" y="281"/>
                  </a:cubicBezTo>
                  <a:close/>
                  <a:moveTo>
                    <a:pt x="201" y="279"/>
                  </a:moveTo>
                  <a:cubicBezTo>
                    <a:pt x="201" y="279"/>
                    <a:pt x="202" y="279"/>
                    <a:pt x="202" y="279"/>
                  </a:cubicBezTo>
                  <a:cubicBezTo>
                    <a:pt x="202" y="279"/>
                    <a:pt x="202" y="279"/>
                    <a:pt x="203" y="279"/>
                  </a:cubicBezTo>
                  <a:cubicBezTo>
                    <a:pt x="202" y="279"/>
                    <a:pt x="201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lose/>
                  <a:moveTo>
                    <a:pt x="185" y="280"/>
                  </a:moveTo>
                  <a:cubicBezTo>
                    <a:pt x="185" y="280"/>
                    <a:pt x="183" y="280"/>
                    <a:pt x="183" y="280"/>
                  </a:cubicBezTo>
                  <a:cubicBezTo>
                    <a:pt x="183" y="280"/>
                    <a:pt x="184" y="281"/>
                    <a:pt x="185" y="280"/>
                  </a:cubicBezTo>
                  <a:close/>
                  <a:moveTo>
                    <a:pt x="261" y="281"/>
                  </a:moveTo>
                  <a:cubicBezTo>
                    <a:pt x="262" y="281"/>
                    <a:pt x="262" y="281"/>
                    <a:pt x="263" y="281"/>
                  </a:cubicBezTo>
                  <a:cubicBezTo>
                    <a:pt x="263" y="279"/>
                    <a:pt x="261" y="280"/>
                    <a:pt x="261" y="281"/>
                  </a:cubicBezTo>
                  <a:close/>
                  <a:moveTo>
                    <a:pt x="176" y="281"/>
                  </a:moveTo>
                  <a:cubicBezTo>
                    <a:pt x="175" y="281"/>
                    <a:pt x="174" y="280"/>
                    <a:pt x="173" y="281"/>
                  </a:cubicBezTo>
                  <a:cubicBezTo>
                    <a:pt x="175" y="280"/>
                    <a:pt x="175" y="282"/>
                    <a:pt x="176" y="281"/>
                  </a:cubicBezTo>
                  <a:close/>
                  <a:moveTo>
                    <a:pt x="252" y="283"/>
                  </a:moveTo>
                  <a:cubicBezTo>
                    <a:pt x="255" y="284"/>
                    <a:pt x="258" y="281"/>
                    <a:pt x="257" y="280"/>
                  </a:cubicBezTo>
                  <a:cubicBezTo>
                    <a:pt x="256" y="281"/>
                    <a:pt x="253" y="281"/>
                    <a:pt x="252" y="283"/>
                  </a:cubicBezTo>
                  <a:close/>
                  <a:moveTo>
                    <a:pt x="269" y="283"/>
                  </a:moveTo>
                  <a:cubicBezTo>
                    <a:pt x="271" y="283"/>
                    <a:pt x="272" y="282"/>
                    <a:pt x="273" y="280"/>
                  </a:cubicBezTo>
                  <a:cubicBezTo>
                    <a:pt x="271" y="281"/>
                    <a:pt x="270" y="282"/>
                    <a:pt x="269" y="283"/>
                  </a:cubicBezTo>
                  <a:close/>
                  <a:moveTo>
                    <a:pt x="88" y="312"/>
                  </a:moveTo>
                  <a:cubicBezTo>
                    <a:pt x="93" y="315"/>
                    <a:pt x="98" y="318"/>
                    <a:pt x="103" y="320"/>
                  </a:cubicBezTo>
                  <a:cubicBezTo>
                    <a:pt x="114" y="324"/>
                    <a:pt x="130" y="326"/>
                    <a:pt x="144" y="327"/>
                  </a:cubicBezTo>
                  <a:cubicBezTo>
                    <a:pt x="152" y="327"/>
                    <a:pt x="159" y="327"/>
                    <a:pt x="166" y="326"/>
                  </a:cubicBezTo>
                  <a:cubicBezTo>
                    <a:pt x="157" y="323"/>
                    <a:pt x="148" y="321"/>
                    <a:pt x="139" y="319"/>
                  </a:cubicBezTo>
                  <a:cubicBezTo>
                    <a:pt x="137" y="319"/>
                    <a:pt x="135" y="318"/>
                    <a:pt x="134" y="317"/>
                  </a:cubicBezTo>
                  <a:cubicBezTo>
                    <a:pt x="119" y="315"/>
                    <a:pt x="106" y="310"/>
                    <a:pt x="95" y="303"/>
                  </a:cubicBezTo>
                  <a:cubicBezTo>
                    <a:pt x="77" y="299"/>
                    <a:pt x="66" y="287"/>
                    <a:pt x="52" y="281"/>
                  </a:cubicBezTo>
                  <a:cubicBezTo>
                    <a:pt x="61" y="293"/>
                    <a:pt x="74" y="304"/>
                    <a:pt x="88" y="312"/>
                  </a:cubicBezTo>
                  <a:close/>
                  <a:moveTo>
                    <a:pt x="139" y="281"/>
                  </a:moveTo>
                  <a:cubicBezTo>
                    <a:pt x="140" y="282"/>
                    <a:pt x="142" y="282"/>
                    <a:pt x="143" y="283"/>
                  </a:cubicBezTo>
                  <a:cubicBezTo>
                    <a:pt x="143" y="281"/>
                    <a:pt x="139" y="281"/>
                    <a:pt x="139" y="281"/>
                  </a:cubicBezTo>
                  <a:close/>
                  <a:moveTo>
                    <a:pt x="291" y="296"/>
                  </a:moveTo>
                  <a:cubicBezTo>
                    <a:pt x="290" y="296"/>
                    <a:pt x="290" y="296"/>
                    <a:pt x="289" y="296"/>
                  </a:cubicBezTo>
                  <a:cubicBezTo>
                    <a:pt x="287" y="300"/>
                    <a:pt x="281" y="301"/>
                    <a:pt x="280" y="304"/>
                  </a:cubicBezTo>
                  <a:cubicBezTo>
                    <a:pt x="290" y="298"/>
                    <a:pt x="300" y="292"/>
                    <a:pt x="306" y="281"/>
                  </a:cubicBezTo>
                  <a:cubicBezTo>
                    <a:pt x="306" y="281"/>
                    <a:pt x="306" y="281"/>
                    <a:pt x="305" y="281"/>
                  </a:cubicBezTo>
                  <a:cubicBezTo>
                    <a:pt x="301" y="286"/>
                    <a:pt x="296" y="291"/>
                    <a:pt x="291" y="296"/>
                  </a:cubicBezTo>
                  <a:close/>
                  <a:moveTo>
                    <a:pt x="116" y="284"/>
                  </a:moveTo>
                  <a:cubicBezTo>
                    <a:pt x="116" y="283"/>
                    <a:pt x="115" y="283"/>
                    <a:pt x="113" y="282"/>
                  </a:cubicBezTo>
                  <a:cubicBezTo>
                    <a:pt x="114" y="284"/>
                    <a:pt x="115" y="283"/>
                    <a:pt x="116" y="284"/>
                  </a:cubicBezTo>
                  <a:close/>
                  <a:moveTo>
                    <a:pt x="193" y="283"/>
                  </a:moveTo>
                  <a:cubicBezTo>
                    <a:pt x="194" y="283"/>
                    <a:pt x="196" y="284"/>
                    <a:pt x="197" y="283"/>
                  </a:cubicBezTo>
                  <a:cubicBezTo>
                    <a:pt x="196" y="282"/>
                    <a:pt x="194" y="282"/>
                    <a:pt x="193" y="283"/>
                  </a:cubicBezTo>
                  <a:close/>
                  <a:moveTo>
                    <a:pt x="240" y="284"/>
                  </a:moveTo>
                  <a:cubicBezTo>
                    <a:pt x="240" y="283"/>
                    <a:pt x="242" y="283"/>
                    <a:pt x="242" y="282"/>
                  </a:cubicBezTo>
                  <a:cubicBezTo>
                    <a:pt x="241" y="282"/>
                    <a:pt x="240" y="284"/>
                    <a:pt x="240" y="284"/>
                  </a:cubicBezTo>
                  <a:close/>
                  <a:moveTo>
                    <a:pt x="244" y="285"/>
                  </a:moveTo>
                  <a:cubicBezTo>
                    <a:pt x="244" y="284"/>
                    <a:pt x="245" y="285"/>
                    <a:pt x="245" y="285"/>
                  </a:cubicBezTo>
                  <a:cubicBezTo>
                    <a:pt x="245" y="283"/>
                    <a:pt x="246" y="284"/>
                    <a:pt x="247" y="284"/>
                  </a:cubicBezTo>
                  <a:cubicBezTo>
                    <a:pt x="248" y="284"/>
                    <a:pt x="248" y="282"/>
                    <a:pt x="247" y="282"/>
                  </a:cubicBezTo>
                  <a:cubicBezTo>
                    <a:pt x="247" y="284"/>
                    <a:pt x="244" y="284"/>
                    <a:pt x="244" y="285"/>
                  </a:cubicBezTo>
                  <a:close/>
                  <a:moveTo>
                    <a:pt x="205" y="283"/>
                  </a:moveTo>
                  <a:cubicBezTo>
                    <a:pt x="207" y="284"/>
                    <a:pt x="210" y="284"/>
                    <a:pt x="211" y="283"/>
                  </a:cubicBezTo>
                  <a:cubicBezTo>
                    <a:pt x="209" y="283"/>
                    <a:pt x="206" y="282"/>
                    <a:pt x="205" y="283"/>
                  </a:cubicBezTo>
                  <a:close/>
                  <a:moveTo>
                    <a:pt x="219" y="285"/>
                  </a:moveTo>
                  <a:cubicBezTo>
                    <a:pt x="222" y="285"/>
                    <a:pt x="224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6" y="284"/>
                    <a:pt x="223" y="283"/>
                    <a:pt x="219" y="285"/>
                  </a:cubicBezTo>
                  <a:close/>
                  <a:moveTo>
                    <a:pt x="112" y="290"/>
                  </a:moveTo>
                  <a:cubicBezTo>
                    <a:pt x="113" y="289"/>
                    <a:pt x="108" y="288"/>
                    <a:pt x="107" y="286"/>
                  </a:cubicBezTo>
                  <a:cubicBezTo>
                    <a:pt x="105" y="285"/>
                    <a:pt x="104" y="284"/>
                    <a:pt x="103" y="283"/>
                  </a:cubicBezTo>
                  <a:cubicBezTo>
                    <a:pt x="104" y="286"/>
                    <a:pt x="107" y="287"/>
                    <a:pt x="108" y="289"/>
                  </a:cubicBezTo>
                  <a:cubicBezTo>
                    <a:pt x="110" y="289"/>
                    <a:pt x="111" y="290"/>
                    <a:pt x="112" y="290"/>
                  </a:cubicBezTo>
                  <a:close/>
                  <a:moveTo>
                    <a:pt x="266" y="300"/>
                  </a:moveTo>
                  <a:cubicBezTo>
                    <a:pt x="271" y="298"/>
                    <a:pt x="274" y="295"/>
                    <a:pt x="279" y="293"/>
                  </a:cubicBezTo>
                  <a:cubicBezTo>
                    <a:pt x="281" y="290"/>
                    <a:pt x="282" y="287"/>
                    <a:pt x="284" y="285"/>
                  </a:cubicBezTo>
                  <a:cubicBezTo>
                    <a:pt x="279" y="289"/>
                    <a:pt x="272" y="295"/>
                    <a:pt x="266" y="300"/>
                  </a:cubicBezTo>
                  <a:close/>
                  <a:moveTo>
                    <a:pt x="265" y="287"/>
                  </a:moveTo>
                  <a:cubicBezTo>
                    <a:pt x="266" y="287"/>
                    <a:pt x="266" y="286"/>
                    <a:pt x="267" y="285"/>
                  </a:cubicBezTo>
                  <a:cubicBezTo>
                    <a:pt x="266" y="285"/>
                    <a:pt x="265" y="286"/>
                    <a:pt x="265" y="287"/>
                  </a:cubicBezTo>
                  <a:close/>
                  <a:moveTo>
                    <a:pt x="166" y="294"/>
                  </a:moveTo>
                  <a:cubicBezTo>
                    <a:pt x="157" y="292"/>
                    <a:pt x="147" y="288"/>
                    <a:pt x="139" y="286"/>
                  </a:cubicBezTo>
                  <a:cubicBezTo>
                    <a:pt x="146" y="291"/>
                    <a:pt x="157" y="295"/>
                    <a:pt x="166" y="294"/>
                  </a:cubicBezTo>
                  <a:close/>
                  <a:moveTo>
                    <a:pt x="182" y="293"/>
                  </a:moveTo>
                  <a:cubicBezTo>
                    <a:pt x="172" y="291"/>
                    <a:pt x="161" y="290"/>
                    <a:pt x="153" y="288"/>
                  </a:cubicBezTo>
                  <a:cubicBezTo>
                    <a:pt x="153" y="288"/>
                    <a:pt x="153" y="287"/>
                    <a:pt x="153" y="287"/>
                  </a:cubicBezTo>
                  <a:cubicBezTo>
                    <a:pt x="152" y="287"/>
                    <a:pt x="150" y="286"/>
                    <a:pt x="150" y="287"/>
                  </a:cubicBezTo>
                  <a:cubicBezTo>
                    <a:pt x="158" y="290"/>
                    <a:pt x="171" y="294"/>
                    <a:pt x="182" y="293"/>
                  </a:cubicBezTo>
                  <a:close/>
                  <a:moveTo>
                    <a:pt x="189" y="291"/>
                  </a:moveTo>
                  <a:cubicBezTo>
                    <a:pt x="178" y="289"/>
                    <a:pt x="169" y="286"/>
                    <a:pt x="158" y="287"/>
                  </a:cubicBezTo>
                  <a:cubicBezTo>
                    <a:pt x="167" y="289"/>
                    <a:pt x="175" y="291"/>
                    <a:pt x="183" y="291"/>
                  </a:cubicBezTo>
                  <a:cubicBezTo>
                    <a:pt x="186" y="291"/>
                    <a:pt x="190" y="292"/>
                    <a:pt x="192" y="289"/>
                  </a:cubicBezTo>
                  <a:cubicBezTo>
                    <a:pt x="191" y="289"/>
                    <a:pt x="190" y="290"/>
                    <a:pt x="189" y="291"/>
                  </a:cubicBezTo>
                  <a:close/>
                  <a:moveTo>
                    <a:pt x="204" y="288"/>
                  </a:moveTo>
                  <a:cubicBezTo>
                    <a:pt x="204" y="288"/>
                    <a:pt x="205" y="288"/>
                    <a:pt x="205" y="287"/>
                  </a:cubicBezTo>
                  <a:cubicBezTo>
                    <a:pt x="204" y="286"/>
                    <a:pt x="204" y="287"/>
                    <a:pt x="204" y="288"/>
                  </a:cubicBezTo>
                  <a:close/>
                  <a:moveTo>
                    <a:pt x="248" y="288"/>
                  </a:moveTo>
                  <a:cubicBezTo>
                    <a:pt x="249" y="289"/>
                    <a:pt x="250" y="287"/>
                    <a:pt x="249" y="287"/>
                  </a:cubicBezTo>
                  <a:cubicBezTo>
                    <a:pt x="249" y="288"/>
                    <a:pt x="248" y="287"/>
                    <a:pt x="248" y="288"/>
                  </a:cubicBezTo>
                  <a:close/>
                  <a:moveTo>
                    <a:pt x="130" y="288"/>
                  </a:moveTo>
                  <a:cubicBezTo>
                    <a:pt x="130" y="288"/>
                    <a:pt x="129" y="288"/>
                    <a:pt x="128" y="287"/>
                  </a:cubicBezTo>
                  <a:cubicBezTo>
                    <a:pt x="128" y="288"/>
                    <a:pt x="130" y="289"/>
                    <a:pt x="130" y="288"/>
                  </a:cubicBezTo>
                  <a:close/>
                  <a:moveTo>
                    <a:pt x="211" y="288"/>
                  </a:moveTo>
                  <a:cubicBezTo>
                    <a:pt x="212" y="288"/>
                    <a:pt x="213" y="289"/>
                    <a:pt x="213" y="288"/>
                  </a:cubicBezTo>
                  <a:cubicBezTo>
                    <a:pt x="213" y="287"/>
                    <a:pt x="211" y="287"/>
                    <a:pt x="211" y="288"/>
                  </a:cubicBezTo>
                  <a:close/>
                  <a:moveTo>
                    <a:pt x="143" y="292"/>
                  </a:moveTo>
                  <a:cubicBezTo>
                    <a:pt x="142" y="290"/>
                    <a:pt x="137" y="289"/>
                    <a:pt x="136" y="289"/>
                  </a:cubicBezTo>
                  <a:cubicBezTo>
                    <a:pt x="138" y="290"/>
                    <a:pt x="140" y="291"/>
                    <a:pt x="143" y="292"/>
                  </a:cubicBezTo>
                  <a:close/>
                  <a:moveTo>
                    <a:pt x="105" y="292"/>
                  </a:moveTo>
                  <a:cubicBezTo>
                    <a:pt x="105" y="291"/>
                    <a:pt x="105" y="291"/>
                    <a:pt x="105" y="291"/>
                  </a:cubicBezTo>
                  <a:cubicBezTo>
                    <a:pt x="104" y="291"/>
                    <a:pt x="104" y="289"/>
                    <a:pt x="103" y="290"/>
                  </a:cubicBezTo>
                  <a:cubicBezTo>
                    <a:pt x="104" y="291"/>
                    <a:pt x="104" y="292"/>
                    <a:pt x="105" y="292"/>
                  </a:cubicBezTo>
                  <a:close/>
                  <a:moveTo>
                    <a:pt x="124" y="296"/>
                  </a:moveTo>
                  <a:cubicBezTo>
                    <a:pt x="126" y="296"/>
                    <a:pt x="126" y="296"/>
                    <a:pt x="126" y="295"/>
                  </a:cubicBezTo>
                  <a:cubicBezTo>
                    <a:pt x="124" y="294"/>
                    <a:pt x="120" y="291"/>
                    <a:pt x="118" y="291"/>
                  </a:cubicBezTo>
                  <a:cubicBezTo>
                    <a:pt x="120" y="293"/>
                    <a:pt x="123" y="294"/>
                    <a:pt x="124" y="296"/>
                  </a:cubicBezTo>
                  <a:close/>
                  <a:moveTo>
                    <a:pt x="209" y="292"/>
                  </a:moveTo>
                  <a:cubicBezTo>
                    <a:pt x="210" y="292"/>
                    <a:pt x="211" y="292"/>
                    <a:pt x="211" y="291"/>
                  </a:cubicBezTo>
                  <a:cubicBezTo>
                    <a:pt x="210" y="291"/>
                    <a:pt x="210" y="291"/>
                    <a:pt x="209" y="292"/>
                  </a:cubicBezTo>
                  <a:close/>
                  <a:moveTo>
                    <a:pt x="87" y="298"/>
                  </a:moveTo>
                  <a:cubicBezTo>
                    <a:pt x="84" y="295"/>
                    <a:pt x="78" y="293"/>
                    <a:pt x="75" y="292"/>
                  </a:cubicBezTo>
                  <a:cubicBezTo>
                    <a:pt x="78" y="294"/>
                    <a:pt x="83" y="297"/>
                    <a:pt x="87" y="298"/>
                  </a:cubicBezTo>
                  <a:close/>
                  <a:moveTo>
                    <a:pt x="202" y="293"/>
                  </a:moveTo>
                  <a:cubicBezTo>
                    <a:pt x="196" y="291"/>
                    <a:pt x="190" y="295"/>
                    <a:pt x="183" y="295"/>
                  </a:cubicBezTo>
                  <a:cubicBezTo>
                    <a:pt x="187" y="297"/>
                    <a:pt x="194" y="298"/>
                    <a:pt x="199" y="297"/>
                  </a:cubicBezTo>
                  <a:cubicBezTo>
                    <a:pt x="199" y="295"/>
                    <a:pt x="197" y="296"/>
                    <a:pt x="198" y="296"/>
                  </a:cubicBezTo>
                  <a:cubicBezTo>
                    <a:pt x="199" y="295"/>
                    <a:pt x="200" y="293"/>
                    <a:pt x="202" y="293"/>
                  </a:cubicBezTo>
                  <a:close/>
                  <a:moveTo>
                    <a:pt x="199" y="297"/>
                  </a:moveTo>
                  <a:cubicBezTo>
                    <a:pt x="204" y="296"/>
                    <a:pt x="207" y="296"/>
                    <a:pt x="211" y="294"/>
                  </a:cubicBezTo>
                  <a:cubicBezTo>
                    <a:pt x="206" y="293"/>
                    <a:pt x="202" y="294"/>
                    <a:pt x="199" y="297"/>
                  </a:cubicBezTo>
                  <a:close/>
                  <a:moveTo>
                    <a:pt x="120" y="298"/>
                  </a:moveTo>
                  <a:cubicBezTo>
                    <a:pt x="126" y="299"/>
                    <a:pt x="130" y="303"/>
                    <a:pt x="135" y="304"/>
                  </a:cubicBezTo>
                  <a:cubicBezTo>
                    <a:pt x="129" y="300"/>
                    <a:pt x="122" y="297"/>
                    <a:pt x="115" y="294"/>
                  </a:cubicBezTo>
                  <a:cubicBezTo>
                    <a:pt x="116" y="296"/>
                    <a:pt x="118" y="297"/>
                    <a:pt x="120" y="298"/>
                  </a:cubicBezTo>
                  <a:close/>
                  <a:moveTo>
                    <a:pt x="122" y="302"/>
                  </a:moveTo>
                  <a:cubicBezTo>
                    <a:pt x="118" y="300"/>
                    <a:pt x="114" y="296"/>
                    <a:pt x="110" y="295"/>
                  </a:cubicBezTo>
                  <a:cubicBezTo>
                    <a:pt x="114" y="297"/>
                    <a:pt x="117" y="302"/>
                    <a:pt x="122" y="302"/>
                  </a:cubicBezTo>
                  <a:close/>
                  <a:moveTo>
                    <a:pt x="179" y="296"/>
                  </a:moveTo>
                  <a:cubicBezTo>
                    <a:pt x="176" y="297"/>
                    <a:pt x="171" y="296"/>
                    <a:pt x="168" y="296"/>
                  </a:cubicBezTo>
                  <a:cubicBezTo>
                    <a:pt x="172" y="298"/>
                    <a:pt x="179" y="298"/>
                    <a:pt x="186" y="300"/>
                  </a:cubicBezTo>
                  <a:cubicBezTo>
                    <a:pt x="186" y="299"/>
                    <a:pt x="187" y="299"/>
                    <a:pt x="188" y="298"/>
                  </a:cubicBezTo>
                  <a:cubicBezTo>
                    <a:pt x="185" y="297"/>
                    <a:pt x="181" y="298"/>
                    <a:pt x="179" y="296"/>
                  </a:cubicBezTo>
                  <a:close/>
                  <a:moveTo>
                    <a:pt x="155" y="297"/>
                  </a:moveTo>
                  <a:cubicBezTo>
                    <a:pt x="156" y="297"/>
                    <a:pt x="157" y="298"/>
                    <a:pt x="157" y="296"/>
                  </a:cubicBezTo>
                  <a:cubicBezTo>
                    <a:pt x="156" y="296"/>
                    <a:pt x="155" y="295"/>
                    <a:pt x="155" y="297"/>
                  </a:cubicBezTo>
                  <a:close/>
                  <a:moveTo>
                    <a:pt x="216" y="298"/>
                  </a:moveTo>
                  <a:cubicBezTo>
                    <a:pt x="218" y="298"/>
                    <a:pt x="220" y="298"/>
                    <a:pt x="220" y="296"/>
                  </a:cubicBezTo>
                  <a:cubicBezTo>
                    <a:pt x="218" y="296"/>
                    <a:pt x="218" y="298"/>
                    <a:pt x="216" y="298"/>
                  </a:cubicBezTo>
                  <a:close/>
                  <a:moveTo>
                    <a:pt x="233" y="299"/>
                  </a:moveTo>
                  <a:cubicBezTo>
                    <a:pt x="235" y="298"/>
                    <a:pt x="237" y="299"/>
                    <a:pt x="238" y="297"/>
                  </a:cubicBezTo>
                  <a:cubicBezTo>
                    <a:pt x="236" y="296"/>
                    <a:pt x="234" y="298"/>
                    <a:pt x="233" y="299"/>
                  </a:cubicBezTo>
                  <a:close/>
                  <a:moveTo>
                    <a:pt x="130" y="299"/>
                  </a:moveTo>
                  <a:cubicBezTo>
                    <a:pt x="130" y="298"/>
                    <a:pt x="130" y="298"/>
                    <a:pt x="130" y="298"/>
                  </a:cubicBezTo>
                  <a:cubicBezTo>
                    <a:pt x="129" y="297"/>
                    <a:pt x="129" y="298"/>
                    <a:pt x="128" y="297"/>
                  </a:cubicBezTo>
                  <a:cubicBezTo>
                    <a:pt x="128" y="298"/>
                    <a:pt x="129" y="298"/>
                    <a:pt x="130" y="299"/>
                  </a:cubicBezTo>
                  <a:close/>
                  <a:moveTo>
                    <a:pt x="244" y="301"/>
                  </a:moveTo>
                  <a:cubicBezTo>
                    <a:pt x="247" y="301"/>
                    <a:pt x="250" y="300"/>
                    <a:pt x="251" y="298"/>
                  </a:cubicBezTo>
                  <a:cubicBezTo>
                    <a:pt x="249" y="299"/>
                    <a:pt x="245" y="299"/>
                    <a:pt x="244" y="301"/>
                  </a:cubicBezTo>
                  <a:close/>
                  <a:moveTo>
                    <a:pt x="136" y="300"/>
                  </a:moveTo>
                  <a:cubicBezTo>
                    <a:pt x="135" y="299"/>
                    <a:pt x="134" y="298"/>
                    <a:pt x="132" y="298"/>
                  </a:cubicBezTo>
                  <a:cubicBezTo>
                    <a:pt x="133" y="299"/>
                    <a:pt x="135" y="300"/>
                    <a:pt x="136" y="300"/>
                  </a:cubicBezTo>
                  <a:close/>
                  <a:moveTo>
                    <a:pt x="259" y="300"/>
                  </a:moveTo>
                  <a:cubicBezTo>
                    <a:pt x="260" y="300"/>
                    <a:pt x="261" y="299"/>
                    <a:pt x="261" y="298"/>
                  </a:cubicBezTo>
                  <a:cubicBezTo>
                    <a:pt x="260" y="299"/>
                    <a:pt x="260" y="299"/>
                    <a:pt x="259" y="300"/>
                  </a:cubicBezTo>
                  <a:close/>
                  <a:moveTo>
                    <a:pt x="98" y="303"/>
                  </a:moveTo>
                  <a:cubicBezTo>
                    <a:pt x="99" y="303"/>
                    <a:pt x="99" y="302"/>
                    <a:pt x="100" y="303"/>
                  </a:cubicBezTo>
                  <a:cubicBezTo>
                    <a:pt x="98" y="301"/>
                    <a:pt x="95" y="299"/>
                    <a:pt x="93" y="299"/>
                  </a:cubicBezTo>
                  <a:cubicBezTo>
                    <a:pt x="95" y="300"/>
                    <a:pt x="97" y="301"/>
                    <a:pt x="98" y="303"/>
                  </a:cubicBezTo>
                  <a:close/>
                  <a:moveTo>
                    <a:pt x="170" y="299"/>
                  </a:moveTo>
                  <a:cubicBezTo>
                    <a:pt x="169" y="299"/>
                    <a:pt x="169" y="299"/>
                    <a:pt x="168" y="299"/>
                  </a:cubicBezTo>
                  <a:cubicBezTo>
                    <a:pt x="168" y="300"/>
                    <a:pt x="170" y="300"/>
                    <a:pt x="170" y="299"/>
                  </a:cubicBezTo>
                  <a:close/>
                  <a:moveTo>
                    <a:pt x="252" y="302"/>
                  </a:moveTo>
                  <a:cubicBezTo>
                    <a:pt x="246" y="303"/>
                    <a:pt x="242" y="308"/>
                    <a:pt x="238" y="310"/>
                  </a:cubicBezTo>
                  <a:cubicBezTo>
                    <a:pt x="246" y="309"/>
                    <a:pt x="253" y="306"/>
                    <a:pt x="258" y="301"/>
                  </a:cubicBezTo>
                  <a:cubicBezTo>
                    <a:pt x="256" y="301"/>
                    <a:pt x="256" y="300"/>
                    <a:pt x="255" y="299"/>
                  </a:cubicBezTo>
                  <a:cubicBezTo>
                    <a:pt x="254" y="301"/>
                    <a:pt x="252" y="300"/>
                    <a:pt x="252" y="302"/>
                  </a:cubicBezTo>
                  <a:close/>
                  <a:moveTo>
                    <a:pt x="142" y="300"/>
                  </a:moveTo>
                  <a:cubicBezTo>
                    <a:pt x="145" y="302"/>
                    <a:pt x="151" y="305"/>
                    <a:pt x="155" y="305"/>
                  </a:cubicBezTo>
                  <a:cubicBezTo>
                    <a:pt x="151" y="304"/>
                    <a:pt x="147" y="300"/>
                    <a:pt x="142" y="300"/>
                  </a:cubicBezTo>
                  <a:close/>
                  <a:moveTo>
                    <a:pt x="226" y="302"/>
                  </a:moveTo>
                  <a:cubicBezTo>
                    <a:pt x="227" y="303"/>
                    <a:pt x="229" y="302"/>
                    <a:pt x="230" y="301"/>
                  </a:cubicBezTo>
                  <a:cubicBezTo>
                    <a:pt x="228" y="301"/>
                    <a:pt x="227" y="302"/>
                    <a:pt x="226" y="302"/>
                  </a:cubicBezTo>
                  <a:close/>
                  <a:moveTo>
                    <a:pt x="271" y="313"/>
                  </a:moveTo>
                  <a:cubicBezTo>
                    <a:pt x="264" y="314"/>
                    <a:pt x="257" y="314"/>
                    <a:pt x="253" y="318"/>
                  </a:cubicBezTo>
                  <a:cubicBezTo>
                    <a:pt x="273" y="316"/>
                    <a:pt x="290" y="311"/>
                    <a:pt x="303" y="302"/>
                  </a:cubicBezTo>
                  <a:cubicBezTo>
                    <a:pt x="303" y="302"/>
                    <a:pt x="304" y="301"/>
                    <a:pt x="303" y="301"/>
                  </a:cubicBezTo>
                  <a:cubicBezTo>
                    <a:pt x="294" y="307"/>
                    <a:pt x="282" y="311"/>
                    <a:pt x="271" y="313"/>
                  </a:cubicBezTo>
                  <a:close/>
                  <a:moveTo>
                    <a:pt x="79" y="309"/>
                  </a:moveTo>
                  <a:cubicBezTo>
                    <a:pt x="76" y="306"/>
                    <a:pt x="73" y="304"/>
                    <a:pt x="70" y="302"/>
                  </a:cubicBezTo>
                  <a:cubicBezTo>
                    <a:pt x="72" y="305"/>
                    <a:pt x="76" y="307"/>
                    <a:pt x="79" y="309"/>
                  </a:cubicBezTo>
                  <a:close/>
                  <a:moveTo>
                    <a:pt x="245" y="313"/>
                  </a:moveTo>
                  <a:cubicBezTo>
                    <a:pt x="254" y="311"/>
                    <a:pt x="261" y="307"/>
                    <a:pt x="267" y="302"/>
                  </a:cubicBezTo>
                  <a:cubicBezTo>
                    <a:pt x="261" y="306"/>
                    <a:pt x="251" y="308"/>
                    <a:pt x="245" y="313"/>
                  </a:cubicBezTo>
                  <a:close/>
                  <a:moveTo>
                    <a:pt x="120" y="306"/>
                  </a:moveTo>
                  <a:cubicBezTo>
                    <a:pt x="116" y="305"/>
                    <a:pt x="110" y="303"/>
                    <a:pt x="106" y="303"/>
                  </a:cubicBezTo>
                  <a:cubicBezTo>
                    <a:pt x="110" y="305"/>
                    <a:pt x="115" y="307"/>
                    <a:pt x="120" y="306"/>
                  </a:cubicBezTo>
                  <a:close/>
                  <a:moveTo>
                    <a:pt x="265" y="309"/>
                  </a:moveTo>
                  <a:cubicBezTo>
                    <a:pt x="264" y="310"/>
                    <a:pt x="262" y="310"/>
                    <a:pt x="261" y="311"/>
                  </a:cubicBezTo>
                  <a:cubicBezTo>
                    <a:pt x="264" y="310"/>
                    <a:pt x="267" y="309"/>
                    <a:pt x="269" y="309"/>
                  </a:cubicBezTo>
                  <a:cubicBezTo>
                    <a:pt x="270" y="308"/>
                    <a:pt x="269" y="308"/>
                    <a:pt x="270" y="307"/>
                  </a:cubicBezTo>
                  <a:cubicBezTo>
                    <a:pt x="271" y="306"/>
                    <a:pt x="273" y="306"/>
                    <a:pt x="273" y="305"/>
                  </a:cubicBezTo>
                  <a:cubicBezTo>
                    <a:pt x="274" y="305"/>
                    <a:pt x="273" y="304"/>
                    <a:pt x="273" y="304"/>
                  </a:cubicBezTo>
                  <a:cubicBezTo>
                    <a:pt x="270" y="305"/>
                    <a:pt x="268" y="307"/>
                    <a:pt x="265" y="309"/>
                  </a:cubicBezTo>
                  <a:close/>
                  <a:moveTo>
                    <a:pt x="160" y="307"/>
                  </a:moveTo>
                  <a:cubicBezTo>
                    <a:pt x="160" y="306"/>
                    <a:pt x="157" y="305"/>
                    <a:pt x="156" y="305"/>
                  </a:cubicBezTo>
                  <a:cubicBezTo>
                    <a:pt x="157" y="306"/>
                    <a:pt x="159" y="306"/>
                    <a:pt x="160" y="307"/>
                  </a:cubicBezTo>
                  <a:close/>
                  <a:moveTo>
                    <a:pt x="125" y="313"/>
                  </a:moveTo>
                  <a:cubicBezTo>
                    <a:pt x="119" y="311"/>
                    <a:pt x="112" y="307"/>
                    <a:pt x="106" y="307"/>
                  </a:cubicBezTo>
                  <a:cubicBezTo>
                    <a:pt x="112" y="309"/>
                    <a:pt x="118" y="311"/>
                    <a:pt x="125" y="313"/>
                  </a:cubicBezTo>
                  <a:close/>
                  <a:moveTo>
                    <a:pt x="122" y="307"/>
                  </a:moveTo>
                  <a:cubicBezTo>
                    <a:pt x="121" y="307"/>
                    <a:pt x="121" y="307"/>
                    <a:pt x="120" y="306"/>
                  </a:cubicBezTo>
                  <a:cubicBezTo>
                    <a:pt x="120" y="308"/>
                    <a:pt x="122" y="308"/>
                    <a:pt x="122" y="307"/>
                  </a:cubicBezTo>
                  <a:close/>
                  <a:moveTo>
                    <a:pt x="221" y="310"/>
                  </a:moveTo>
                  <a:cubicBezTo>
                    <a:pt x="224" y="309"/>
                    <a:pt x="227" y="309"/>
                    <a:pt x="229" y="306"/>
                  </a:cubicBezTo>
                  <a:cubicBezTo>
                    <a:pt x="226" y="307"/>
                    <a:pt x="223" y="309"/>
                    <a:pt x="221" y="310"/>
                  </a:cubicBezTo>
                  <a:close/>
                  <a:moveTo>
                    <a:pt x="228" y="312"/>
                  </a:moveTo>
                  <a:cubicBezTo>
                    <a:pt x="232" y="311"/>
                    <a:pt x="237" y="309"/>
                    <a:pt x="238" y="307"/>
                  </a:cubicBezTo>
                  <a:cubicBezTo>
                    <a:pt x="234" y="308"/>
                    <a:pt x="231" y="310"/>
                    <a:pt x="228" y="312"/>
                  </a:cubicBezTo>
                  <a:close/>
                  <a:moveTo>
                    <a:pt x="171" y="308"/>
                  </a:moveTo>
                  <a:cubicBezTo>
                    <a:pt x="172" y="307"/>
                    <a:pt x="170" y="307"/>
                    <a:pt x="169" y="307"/>
                  </a:cubicBezTo>
                  <a:cubicBezTo>
                    <a:pt x="170" y="307"/>
                    <a:pt x="171" y="308"/>
                    <a:pt x="171" y="308"/>
                  </a:cubicBezTo>
                  <a:close/>
                  <a:moveTo>
                    <a:pt x="129" y="311"/>
                  </a:moveTo>
                  <a:cubicBezTo>
                    <a:pt x="128" y="311"/>
                    <a:pt x="126" y="309"/>
                    <a:pt x="124" y="310"/>
                  </a:cubicBezTo>
                  <a:cubicBezTo>
                    <a:pt x="126" y="310"/>
                    <a:pt x="128" y="312"/>
                    <a:pt x="129" y="311"/>
                  </a:cubicBezTo>
                  <a:close/>
                  <a:moveTo>
                    <a:pt x="200" y="311"/>
                  </a:moveTo>
                  <a:cubicBezTo>
                    <a:pt x="202" y="312"/>
                    <a:pt x="202" y="311"/>
                    <a:pt x="203" y="311"/>
                  </a:cubicBezTo>
                  <a:cubicBezTo>
                    <a:pt x="203" y="310"/>
                    <a:pt x="201" y="310"/>
                    <a:pt x="200" y="311"/>
                  </a:cubicBezTo>
                  <a:close/>
                  <a:moveTo>
                    <a:pt x="155" y="317"/>
                  </a:moveTo>
                  <a:cubicBezTo>
                    <a:pt x="148" y="315"/>
                    <a:pt x="141" y="312"/>
                    <a:pt x="134" y="311"/>
                  </a:cubicBezTo>
                  <a:cubicBezTo>
                    <a:pt x="141" y="313"/>
                    <a:pt x="147" y="317"/>
                    <a:pt x="155" y="317"/>
                  </a:cubicBezTo>
                  <a:close/>
                  <a:moveTo>
                    <a:pt x="233" y="313"/>
                  </a:moveTo>
                  <a:cubicBezTo>
                    <a:pt x="234" y="313"/>
                    <a:pt x="234" y="312"/>
                    <a:pt x="235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4" y="312"/>
                    <a:pt x="233" y="312"/>
                    <a:pt x="233" y="313"/>
                  </a:cubicBezTo>
                  <a:close/>
                  <a:moveTo>
                    <a:pt x="174" y="315"/>
                  </a:moveTo>
                  <a:cubicBezTo>
                    <a:pt x="177" y="315"/>
                    <a:pt x="179" y="316"/>
                    <a:pt x="182" y="315"/>
                  </a:cubicBezTo>
                  <a:cubicBezTo>
                    <a:pt x="180" y="315"/>
                    <a:pt x="175" y="314"/>
                    <a:pt x="174" y="315"/>
                  </a:cubicBezTo>
                  <a:close/>
                  <a:moveTo>
                    <a:pt x="206" y="315"/>
                  </a:moveTo>
                  <a:cubicBezTo>
                    <a:pt x="207" y="315"/>
                    <a:pt x="207" y="315"/>
                    <a:pt x="208" y="315"/>
                  </a:cubicBezTo>
                  <a:cubicBezTo>
                    <a:pt x="208" y="315"/>
                    <a:pt x="208" y="315"/>
                    <a:pt x="208" y="314"/>
                  </a:cubicBezTo>
                  <a:cubicBezTo>
                    <a:pt x="207" y="314"/>
                    <a:pt x="206" y="314"/>
                    <a:pt x="206" y="315"/>
                  </a:cubicBezTo>
                  <a:close/>
                  <a:moveTo>
                    <a:pt x="240" y="318"/>
                  </a:moveTo>
                  <a:cubicBezTo>
                    <a:pt x="244" y="320"/>
                    <a:pt x="249" y="317"/>
                    <a:pt x="253" y="315"/>
                  </a:cubicBezTo>
                  <a:cubicBezTo>
                    <a:pt x="248" y="315"/>
                    <a:pt x="244" y="318"/>
                    <a:pt x="240" y="318"/>
                  </a:cubicBezTo>
                  <a:close/>
                  <a:moveTo>
                    <a:pt x="271" y="317"/>
                  </a:moveTo>
                  <a:cubicBezTo>
                    <a:pt x="272" y="317"/>
                    <a:pt x="272" y="317"/>
                    <a:pt x="273" y="316"/>
                  </a:cubicBezTo>
                  <a:cubicBezTo>
                    <a:pt x="272" y="316"/>
                    <a:pt x="271" y="316"/>
                    <a:pt x="271" y="317"/>
                  </a:cubicBezTo>
                  <a:close/>
                  <a:moveTo>
                    <a:pt x="167" y="317"/>
                  </a:moveTo>
                  <a:cubicBezTo>
                    <a:pt x="167" y="316"/>
                    <a:pt x="165" y="317"/>
                    <a:pt x="165" y="317"/>
                  </a:cubicBezTo>
                  <a:cubicBezTo>
                    <a:pt x="166" y="317"/>
                    <a:pt x="166" y="317"/>
                    <a:pt x="167" y="317"/>
                  </a:cubicBezTo>
                  <a:close/>
                  <a:moveTo>
                    <a:pt x="172" y="319"/>
                  </a:moveTo>
                  <a:cubicBezTo>
                    <a:pt x="175" y="319"/>
                    <a:pt x="178" y="321"/>
                    <a:pt x="181" y="321"/>
                  </a:cubicBezTo>
                  <a:cubicBezTo>
                    <a:pt x="184" y="322"/>
                    <a:pt x="187" y="322"/>
                    <a:pt x="189" y="320"/>
                  </a:cubicBezTo>
                  <a:cubicBezTo>
                    <a:pt x="182" y="320"/>
                    <a:pt x="178" y="316"/>
                    <a:pt x="172" y="319"/>
                  </a:cubicBezTo>
                  <a:close/>
                  <a:moveTo>
                    <a:pt x="232" y="320"/>
                  </a:moveTo>
                  <a:cubicBezTo>
                    <a:pt x="225" y="320"/>
                    <a:pt x="220" y="322"/>
                    <a:pt x="212" y="323"/>
                  </a:cubicBezTo>
                  <a:cubicBezTo>
                    <a:pt x="209" y="324"/>
                    <a:pt x="206" y="326"/>
                    <a:pt x="204" y="327"/>
                  </a:cubicBezTo>
                  <a:cubicBezTo>
                    <a:pt x="215" y="326"/>
                    <a:pt x="229" y="324"/>
                    <a:pt x="237" y="321"/>
                  </a:cubicBezTo>
                  <a:cubicBezTo>
                    <a:pt x="235" y="321"/>
                    <a:pt x="232" y="321"/>
                    <a:pt x="232" y="320"/>
                  </a:cubicBezTo>
                  <a:close/>
                  <a:moveTo>
                    <a:pt x="179" y="326"/>
                  </a:moveTo>
                  <a:cubicBezTo>
                    <a:pt x="189" y="327"/>
                    <a:pt x="198" y="329"/>
                    <a:pt x="204" y="324"/>
                  </a:cubicBezTo>
                  <a:cubicBezTo>
                    <a:pt x="197" y="325"/>
                    <a:pt x="186" y="325"/>
                    <a:pt x="179" y="326"/>
                  </a:cubicBezTo>
                  <a:close/>
                  <a:moveTo>
                    <a:pt x="189" y="329"/>
                  </a:moveTo>
                  <a:cubicBezTo>
                    <a:pt x="184" y="328"/>
                    <a:pt x="179" y="328"/>
                    <a:pt x="173" y="327"/>
                  </a:cubicBezTo>
                  <a:cubicBezTo>
                    <a:pt x="157" y="331"/>
                    <a:pt x="137" y="328"/>
                    <a:pt x="123" y="327"/>
                  </a:cubicBezTo>
                  <a:cubicBezTo>
                    <a:pt x="142" y="333"/>
                    <a:pt x="168" y="334"/>
                    <a:pt x="189" y="3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accent1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00923" y="1257795"/>
            <a:ext cx="2490133" cy="1104368"/>
            <a:chOff x="4800923" y="1257795"/>
            <a:chExt cx="2490133" cy="1104368"/>
          </a:xfrm>
        </p:grpSpPr>
        <p:sp>
          <p:nvSpPr>
            <p:cNvPr id="13" name="右箭头 12"/>
            <p:cNvSpPr/>
            <p:nvPr/>
          </p:nvSpPr>
          <p:spPr>
            <a:xfrm>
              <a:off x="5169973" y="1257795"/>
              <a:ext cx="2121083" cy="1104368"/>
            </a:xfrm>
            <a:prstGeom prst="rightArrow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视辐射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 rot="-60000">
              <a:off x="4800923" y="1401399"/>
              <a:ext cx="2358828" cy="823317"/>
              <a:chOff x="1358392" y="3471908"/>
              <a:chExt cx="1324457" cy="611989"/>
            </a:xfrm>
            <a:solidFill>
              <a:schemeClr val="accent1"/>
            </a:solidFill>
          </p:grpSpPr>
          <p:sp>
            <p:nvSpPr>
              <p:cNvPr id="42" name="Freeform 49"/>
              <p:cNvSpPr>
                <a:spLocks noEditPoints="1"/>
              </p:cNvSpPr>
              <p:nvPr/>
            </p:nvSpPr>
            <p:spPr bwMode="auto">
              <a:xfrm>
                <a:off x="1358392" y="3471908"/>
                <a:ext cx="383853" cy="611989"/>
              </a:xfrm>
              <a:custGeom>
                <a:avLst/>
                <a:gdLst>
                  <a:gd name="T0" fmla="*/ 67 w 111"/>
                  <a:gd name="T1" fmla="*/ 182 h 184"/>
                  <a:gd name="T2" fmla="*/ 53 w 111"/>
                  <a:gd name="T3" fmla="*/ 183 h 184"/>
                  <a:gd name="T4" fmla="*/ 13 w 111"/>
                  <a:gd name="T5" fmla="*/ 180 h 184"/>
                  <a:gd name="T6" fmla="*/ 5 w 111"/>
                  <a:gd name="T7" fmla="*/ 170 h 184"/>
                  <a:gd name="T8" fmla="*/ 32 w 111"/>
                  <a:gd name="T9" fmla="*/ 133 h 184"/>
                  <a:gd name="T10" fmla="*/ 53 w 111"/>
                  <a:gd name="T11" fmla="*/ 105 h 184"/>
                  <a:gd name="T12" fmla="*/ 54 w 111"/>
                  <a:gd name="T13" fmla="*/ 98 h 184"/>
                  <a:gd name="T14" fmla="*/ 37 w 111"/>
                  <a:gd name="T15" fmla="*/ 52 h 184"/>
                  <a:gd name="T16" fmla="*/ 29 w 111"/>
                  <a:gd name="T17" fmla="*/ 30 h 184"/>
                  <a:gd name="T18" fmla="*/ 22 w 111"/>
                  <a:gd name="T19" fmla="*/ 18 h 184"/>
                  <a:gd name="T20" fmla="*/ 22 w 111"/>
                  <a:gd name="T21" fmla="*/ 0 h 184"/>
                  <a:gd name="T22" fmla="*/ 69 w 111"/>
                  <a:gd name="T23" fmla="*/ 1 h 184"/>
                  <a:gd name="T24" fmla="*/ 84 w 111"/>
                  <a:gd name="T25" fmla="*/ 28 h 184"/>
                  <a:gd name="T26" fmla="*/ 94 w 111"/>
                  <a:gd name="T27" fmla="*/ 57 h 184"/>
                  <a:gd name="T28" fmla="*/ 110 w 111"/>
                  <a:gd name="T29" fmla="*/ 103 h 184"/>
                  <a:gd name="T30" fmla="*/ 76 w 111"/>
                  <a:gd name="T31" fmla="*/ 153 h 184"/>
                  <a:gd name="T32" fmla="*/ 60 w 111"/>
                  <a:gd name="T33" fmla="*/ 174 h 184"/>
                  <a:gd name="T34" fmla="*/ 59 w 111"/>
                  <a:gd name="T35" fmla="*/ 149 h 184"/>
                  <a:gd name="T36" fmla="*/ 15 w 111"/>
                  <a:gd name="T37" fmla="*/ 169 h 184"/>
                  <a:gd name="T38" fmla="*/ 26 w 111"/>
                  <a:gd name="T39" fmla="*/ 176 h 184"/>
                  <a:gd name="T40" fmla="*/ 32 w 111"/>
                  <a:gd name="T41" fmla="*/ 173 h 184"/>
                  <a:gd name="T42" fmla="*/ 63 w 111"/>
                  <a:gd name="T43" fmla="*/ 163 h 184"/>
                  <a:gd name="T44" fmla="*/ 43 w 111"/>
                  <a:gd name="T45" fmla="*/ 145 h 184"/>
                  <a:gd name="T46" fmla="*/ 26 w 111"/>
                  <a:gd name="T47" fmla="*/ 153 h 184"/>
                  <a:gd name="T48" fmla="*/ 71 w 111"/>
                  <a:gd name="T49" fmla="*/ 139 h 184"/>
                  <a:gd name="T50" fmla="*/ 103 w 111"/>
                  <a:gd name="T51" fmla="*/ 105 h 184"/>
                  <a:gd name="T52" fmla="*/ 54 w 111"/>
                  <a:gd name="T53" fmla="*/ 128 h 184"/>
                  <a:gd name="T54" fmla="*/ 36 w 111"/>
                  <a:gd name="T55" fmla="*/ 145 h 184"/>
                  <a:gd name="T56" fmla="*/ 96 w 111"/>
                  <a:gd name="T57" fmla="*/ 116 h 184"/>
                  <a:gd name="T58" fmla="*/ 53 w 111"/>
                  <a:gd name="T59" fmla="*/ 57 h 184"/>
                  <a:gd name="T60" fmla="*/ 53 w 111"/>
                  <a:gd name="T61" fmla="*/ 115 h 184"/>
                  <a:gd name="T62" fmla="*/ 96 w 111"/>
                  <a:gd name="T63" fmla="*/ 105 h 184"/>
                  <a:gd name="T64" fmla="*/ 61 w 111"/>
                  <a:gd name="T65" fmla="*/ 111 h 184"/>
                  <a:gd name="T66" fmla="*/ 53 w 111"/>
                  <a:gd name="T67" fmla="*/ 115 h 184"/>
                  <a:gd name="T68" fmla="*/ 70 w 111"/>
                  <a:gd name="T69" fmla="*/ 18 h 184"/>
                  <a:gd name="T70" fmla="*/ 42 w 111"/>
                  <a:gd name="T71" fmla="*/ 45 h 184"/>
                  <a:gd name="T72" fmla="*/ 93 w 111"/>
                  <a:gd name="T73" fmla="*/ 93 h 184"/>
                  <a:gd name="T74" fmla="*/ 61 w 111"/>
                  <a:gd name="T75" fmla="*/ 98 h 184"/>
                  <a:gd name="T76" fmla="*/ 57 w 111"/>
                  <a:gd name="T77" fmla="*/ 109 h 184"/>
                  <a:gd name="T78" fmla="*/ 60 w 111"/>
                  <a:gd name="T79" fmla="*/ 38 h 184"/>
                  <a:gd name="T80" fmla="*/ 76 w 111"/>
                  <a:gd name="T81" fmla="*/ 41 h 184"/>
                  <a:gd name="T82" fmla="*/ 90 w 111"/>
                  <a:gd name="T83" fmla="*/ 65 h 184"/>
                  <a:gd name="T84" fmla="*/ 57 w 111"/>
                  <a:gd name="T85" fmla="*/ 72 h 184"/>
                  <a:gd name="T86" fmla="*/ 73 w 111"/>
                  <a:gd name="T87" fmla="*/ 89 h 184"/>
                  <a:gd name="T88" fmla="*/ 61 w 111"/>
                  <a:gd name="T89" fmla="*/ 85 h 184"/>
                  <a:gd name="T90" fmla="*/ 39 w 111"/>
                  <a:gd name="T91" fmla="*/ 31 h 184"/>
                  <a:gd name="T92" fmla="*/ 59 w 111"/>
                  <a:gd name="T93" fmla="*/ 12 h 184"/>
                  <a:gd name="T94" fmla="*/ 36 w 111"/>
                  <a:gd name="T95" fmla="*/ 21 h 184"/>
                  <a:gd name="T96" fmla="*/ 49 w 111"/>
                  <a:gd name="T97" fmla="*/ 8 h 184"/>
                  <a:gd name="T98" fmla="*/ 60 w 111"/>
                  <a:gd name="T99" fmla="*/ 166 h 184"/>
                  <a:gd name="T100" fmla="*/ 34 w 111"/>
                  <a:gd name="T101" fmla="*/ 176 h 184"/>
                  <a:gd name="T102" fmla="*/ 60 w 111"/>
                  <a:gd name="T103" fmla="*/ 166 h 184"/>
                  <a:gd name="T104" fmla="*/ 26 w 111"/>
                  <a:gd name="T105" fmla="*/ 10 h 184"/>
                  <a:gd name="T106" fmla="*/ 70 w 111"/>
                  <a:gd name="T107" fmla="*/ 5 h 184"/>
                  <a:gd name="T108" fmla="*/ 57 w 111"/>
                  <a:gd name="T109" fmla="*/ 82 h 184"/>
                  <a:gd name="T110" fmla="*/ 53 w 111"/>
                  <a:gd name="T111" fmla="*/ 76 h 184"/>
                  <a:gd name="T112" fmla="*/ 10 w 111"/>
                  <a:gd name="T113" fmla="*/ 169 h 184"/>
                  <a:gd name="T114" fmla="*/ 56 w 111"/>
                  <a:gd name="T115" fmla="*/ 89 h 184"/>
                  <a:gd name="T116" fmla="*/ 74 w 111"/>
                  <a:gd name="T117" fmla="*/ 1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1" h="184">
                    <a:moveTo>
                      <a:pt x="57" y="177"/>
                    </a:moveTo>
                    <a:lnTo>
                      <a:pt x="57" y="177"/>
                    </a:lnTo>
                    <a:lnTo>
                      <a:pt x="60" y="177"/>
                    </a:lnTo>
                    <a:lnTo>
                      <a:pt x="60" y="177"/>
                    </a:lnTo>
                    <a:lnTo>
                      <a:pt x="66" y="179"/>
                    </a:lnTo>
                    <a:lnTo>
                      <a:pt x="66" y="179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7" y="180"/>
                    </a:lnTo>
                    <a:lnTo>
                      <a:pt x="67" y="180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4" y="182"/>
                    </a:lnTo>
                    <a:lnTo>
                      <a:pt x="64" y="182"/>
                    </a:lnTo>
                    <a:lnTo>
                      <a:pt x="60" y="182"/>
                    </a:lnTo>
                    <a:lnTo>
                      <a:pt x="60" y="182"/>
                    </a:lnTo>
                    <a:lnTo>
                      <a:pt x="59" y="182"/>
                    </a:lnTo>
                    <a:lnTo>
                      <a:pt x="59" y="182"/>
                    </a:lnTo>
                    <a:lnTo>
                      <a:pt x="57" y="184"/>
                    </a:lnTo>
                    <a:lnTo>
                      <a:pt x="54" y="184"/>
                    </a:lnTo>
                    <a:lnTo>
                      <a:pt x="54" y="184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2" y="182"/>
                    </a:lnTo>
                    <a:lnTo>
                      <a:pt x="30" y="180"/>
                    </a:lnTo>
                    <a:lnTo>
                      <a:pt x="30" y="180"/>
                    </a:lnTo>
                    <a:lnTo>
                      <a:pt x="20" y="182"/>
                    </a:lnTo>
                    <a:lnTo>
                      <a:pt x="20" y="182"/>
                    </a:lnTo>
                    <a:lnTo>
                      <a:pt x="16" y="182"/>
                    </a:lnTo>
                    <a:lnTo>
                      <a:pt x="16" y="182"/>
                    </a:lnTo>
                    <a:lnTo>
                      <a:pt x="15" y="182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5" y="179"/>
                    </a:lnTo>
                    <a:lnTo>
                      <a:pt x="5" y="179"/>
                    </a:lnTo>
                    <a:lnTo>
                      <a:pt x="2" y="179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2" y="173"/>
                    </a:lnTo>
                    <a:lnTo>
                      <a:pt x="2" y="173"/>
                    </a:lnTo>
                    <a:lnTo>
                      <a:pt x="5" y="170"/>
                    </a:lnTo>
                    <a:lnTo>
                      <a:pt x="5" y="170"/>
                    </a:lnTo>
                    <a:lnTo>
                      <a:pt x="10" y="165"/>
                    </a:lnTo>
                    <a:lnTo>
                      <a:pt x="10" y="165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22" y="146"/>
                    </a:lnTo>
                    <a:lnTo>
                      <a:pt x="30" y="136"/>
                    </a:lnTo>
                    <a:lnTo>
                      <a:pt x="30" y="136"/>
                    </a:lnTo>
                    <a:lnTo>
                      <a:pt x="32" y="135"/>
                    </a:lnTo>
                    <a:lnTo>
                      <a:pt x="32" y="135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6" y="129"/>
                    </a:lnTo>
                    <a:lnTo>
                      <a:pt x="36" y="129"/>
                    </a:lnTo>
                    <a:lnTo>
                      <a:pt x="47" y="115"/>
                    </a:lnTo>
                    <a:lnTo>
                      <a:pt x="47" y="115"/>
                    </a:lnTo>
                    <a:lnTo>
                      <a:pt x="52" y="108"/>
                    </a:lnTo>
                    <a:lnTo>
                      <a:pt x="52" y="108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3" y="105"/>
                    </a:lnTo>
                    <a:lnTo>
                      <a:pt x="53" y="105"/>
                    </a:lnTo>
                    <a:lnTo>
                      <a:pt x="54" y="103"/>
                    </a:lnTo>
                    <a:lnTo>
                      <a:pt x="54" y="103"/>
                    </a:lnTo>
                    <a:lnTo>
                      <a:pt x="53" y="103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2" y="99"/>
                    </a:lnTo>
                    <a:lnTo>
                      <a:pt x="52" y="99"/>
                    </a:lnTo>
                    <a:lnTo>
                      <a:pt x="52" y="98"/>
                    </a:lnTo>
                    <a:lnTo>
                      <a:pt x="53" y="98"/>
                    </a:lnTo>
                    <a:lnTo>
                      <a:pt x="53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3" y="95"/>
                    </a:lnTo>
                    <a:lnTo>
                      <a:pt x="53" y="93"/>
                    </a:lnTo>
                    <a:lnTo>
                      <a:pt x="53" y="93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3" y="20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7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4" y="1"/>
                    </a:lnTo>
                    <a:lnTo>
                      <a:pt x="66" y="0"/>
                    </a:lnTo>
                    <a:lnTo>
                      <a:pt x="69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0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6" y="3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9" y="8"/>
                    </a:lnTo>
                    <a:lnTo>
                      <a:pt x="79" y="8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6" y="37"/>
                    </a:lnTo>
                    <a:lnTo>
                      <a:pt x="86" y="37"/>
                    </a:lnTo>
                    <a:lnTo>
                      <a:pt x="91" y="49"/>
                    </a:lnTo>
                    <a:lnTo>
                      <a:pt x="91" y="49"/>
                    </a:lnTo>
                    <a:lnTo>
                      <a:pt x="91" y="51"/>
                    </a:lnTo>
                    <a:lnTo>
                      <a:pt x="91" y="51"/>
                    </a:lnTo>
                    <a:lnTo>
                      <a:pt x="93" y="52"/>
                    </a:lnTo>
                    <a:lnTo>
                      <a:pt x="93" y="55"/>
                    </a:lnTo>
                    <a:lnTo>
                      <a:pt x="93" y="55"/>
                    </a:lnTo>
                    <a:lnTo>
                      <a:pt x="94" y="57"/>
                    </a:lnTo>
                    <a:lnTo>
                      <a:pt x="94" y="57"/>
                    </a:lnTo>
                    <a:lnTo>
                      <a:pt x="101" y="72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10" y="93"/>
                    </a:lnTo>
                    <a:lnTo>
                      <a:pt x="110" y="93"/>
                    </a:lnTo>
                    <a:lnTo>
                      <a:pt x="111" y="99"/>
                    </a:lnTo>
                    <a:lnTo>
                      <a:pt x="111" y="99"/>
                    </a:lnTo>
                    <a:lnTo>
                      <a:pt x="111" y="101"/>
                    </a:lnTo>
                    <a:lnTo>
                      <a:pt x="111" y="101"/>
                    </a:lnTo>
                    <a:lnTo>
                      <a:pt x="110" y="103"/>
                    </a:lnTo>
                    <a:lnTo>
                      <a:pt x="111" y="106"/>
                    </a:lnTo>
                    <a:lnTo>
                      <a:pt x="111" y="106"/>
                    </a:lnTo>
                    <a:lnTo>
                      <a:pt x="110" y="108"/>
                    </a:lnTo>
                    <a:lnTo>
                      <a:pt x="110" y="108"/>
                    </a:lnTo>
                    <a:lnTo>
                      <a:pt x="106" y="112"/>
                    </a:lnTo>
                    <a:lnTo>
                      <a:pt x="106" y="112"/>
                    </a:lnTo>
                    <a:lnTo>
                      <a:pt x="94" y="125"/>
                    </a:lnTo>
                    <a:lnTo>
                      <a:pt x="94" y="125"/>
                    </a:lnTo>
                    <a:lnTo>
                      <a:pt x="90" y="133"/>
                    </a:lnTo>
                    <a:lnTo>
                      <a:pt x="90" y="133"/>
                    </a:lnTo>
                    <a:lnTo>
                      <a:pt x="76" y="153"/>
                    </a:lnTo>
                    <a:lnTo>
                      <a:pt x="76" y="153"/>
                    </a:lnTo>
                    <a:lnTo>
                      <a:pt x="76" y="155"/>
                    </a:lnTo>
                    <a:lnTo>
                      <a:pt x="76" y="155"/>
                    </a:lnTo>
                    <a:lnTo>
                      <a:pt x="70" y="163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3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57" y="177"/>
                    </a:lnTo>
                    <a:lnTo>
                      <a:pt x="57" y="177"/>
                    </a:lnTo>
                    <a:lnTo>
                      <a:pt x="57" y="177"/>
                    </a:lnTo>
                    <a:lnTo>
                      <a:pt x="57" y="177"/>
                    </a:lnTo>
                    <a:close/>
                    <a:moveTo>
                      <a:pt x="77" y="142"/>
                    </a:moveTo>
                    <a:lnTo>
                      <a:pt x="77" y="142"/>
                    </a:lnTo>
                    <a:lnTo>
                      <a:pt x="76" y="142"/>
                    </a:lnTo>
                    <a:lnTo>
                      <a:pt x="76" y="142"/>
                    </a:lnTo>
                    <a:lnTo>
                      <a:pt x="71" y="143"/>
                    </a:lnTo>
                    <a:lnTo>
                      <a:pt x="71" y="143"/>
                    </a:lnTo>
                    <a:lnTo>
                      <a:pt x="59" y="149"/>
                    </a:lnTo>
                    <a:lnTo>
                      <a:pt x="59" y="149"/>
                    </a:lnTo>
                    <a:lnTo>
                      <a:pt x="36" y="160"/>
                    </a:lnTo>
                    <a:lnTo>
                      <a:pt x="36" y="160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0" y="167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7" y="169"/>
                    </a:lnTo>
                    <a:lnTo>
                      <a:pt x="17" y="169"/>
                    </a:lnTo>
                    <a:lnTo>
                      <a:pt x="15" y="169"/>
                    </a:lnTo>
                    <a:lnTo>
                      <a:pt x="15" y="169"/>
                    </a:lnTo>
                    <a:lnTo>
                      <a:pt x="15" y="170"/>
                    </a:lnTo>
                    <a:lnTo>
                      <a:pt x="15" y="170"/>
                    </a:lnTo>
                    <a:lnTo>
                      <a:pt x="13" y="172"/>
                    </a:lnTo>
                    <a:lnTo>
                      <a:pt x="13" y="172"/>
                    </a:lnTo>
                    <a:lnTo>
                      <a:pt x="12" y="173"/>
                    </a:lnTo>
                    <a:lnTo>
                      <a:pt x="10" y="176"/>
                    </a:lnTo>
                    <a:lnTo>
                      <a:pt x="10" y="176"/>
                    </a:lnTo>
                    <a:lnTo>
                      <a:pt x="17" y="176"/>
                    </a:lnTo>
                    <a:lnTo>
                      <a:pt x="26" y="176"/>
                    </a:lnTo>
                    <a:lnTo>
                      <a:pt x="26" y="176"/>
                    </a:lnTo>
                    <a:lnTo>
                      <a:pt x="25" y="174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9" y="173"/>
                    </a:lnTo>
                    <a:lnTo>
                      <a:pt x="29" y="173"/>
                    </a:lnTo>
                    <a:lnTo>
                      <a:pt x="30" y="173"/>
                    </a:lnTo>
                    <a:lnTo>
                      <a:pt x="32" y="173"/>
                    </a:lnTo>
                    <a:lnTo>
                      <a:pt x="32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47" y="166"/>
                    </a:lnTo>
                    <a:lnTo>
                      <a:pt x="47" y="166"/>
                    </a:lnTo>
                    <a:lnTo>
                      <a:pt x="57" y="160"/>
                    </a:lnTo>
                    <a:lnTo>
                      <a:pt x="57" y="160"/>
                    </a:lnTo>
                    <a:lnTo>
                      <a:pt x="60" y="160"/>
                    </a:lnTo>
                    <a:lnTo>
                      <a:pt x="61" y="162"/>
                    </a:lnTo>
                    <a:lnTo>
                      <a:pt x="61" y="162"/>
                    </a:lnTo>
                    <a:lnTo>
                      <a:pt x="63" y="163"/>
                    </a:lnTo>
                    <a:lnTo>
                      <a:pt x="63" y="163"/>
                    </a:lnTo>
                    <a:lnTo>
                      <a:pt x="77" y="142"/>
                    </a:lnTo>
                    <a:lnTo>
                      <a:pt x="77" y="142"/>
                    </a:lnTo>
                    <a:close/>
                    <a:moveTo>
                      <a:pt x="93" y="120"/>
                    </a:moveTo>
                    <a:lnTo>
                      <a:pt x="93" y="120"/>
                    </a:lnTo>
                    <a:lnTo>
                      <a:pt x="93" y="120"/>
                    </a:lnTo>
                    <a:lnTo>
                      <a:pt x="93" y="120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63" y="135"/>
                    </a:lnTo>
                    <a:lnTo>
                      <a:pt x="63" y="135"/>
                    </a:lnTo>
                    <a:lnTo>
                      <a:pt x="43" y="145"/>
                    </a:lnTo>
                    <a:lnTo>
                      <a:pt x="43" y="145"/>
                    </a:lnTo>
                    <a:lnTo>
                      <a:pt x="30" y="150"/>
                    </a:lnTo>
                    <a:lnTo>
                      <a:pt x="30" y="150"/>
                    </a:lnTo>
                    <a:lnTo>
                      <a:pt x="29" y="152"/>
                    </a:lnTo>
                    <a:lnTo>
                      <a:pt x="29" y="152"/>
                    </a:lnTo>
                    <a:lnTo>
                      <a:pt x="29" y="153"/>
                    </a:lnTo>
                    <a:lnTo>
                      <a:pt x="29" y="153"/>
                    </a:lnTo>
                    <a:lnTo>
                      <a:pt x="27" y="153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3"/>
                    </a:lnTo>
                    <a:lnTo>
                      <a:pt x="19" y="162"/>
                    </a:lnTo>
                    <a:lnTo>
                      <a:pt x="19" y="162"/>
                    </a:lnTo>
                    <a:lnTo>
                      <a:pt x="19" y="163"/>
                    </a:lnTo>
                    <a:lnTo>
                      <a:pt x="19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9" y="160"/>
                    </a:lnTo>
                    <a:lnTo>
                      <a:pt x="29" y="160"/>
                    </a:lnTo>
                    <a:lnTo>
                      <a:pt x="61" y="145"/>
                    </a:lnTo>
                    <a:lnTo>
                      <a:pt x="61" y="145"/>
                    </a:lnTo>
                    <a:lnTo>
                      <a:pt x="71" y="139"/>
                    </a:lnTo>
                    <a:lnTo>
                      <a:pt x="71" y="139"/>
                    </a:lnTo>
                    <a:lnTo>
                      <a:pt x="77" y="136"/>
                    </a:lnTo>
                    <a:lnTo>
                      <a:pt x="77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1" y="138"/>
                    </a:lnTo>
                    <a:lnTo>
                      <a:pt x="93" y="120"/>
                    </a:lnTo>
                    <a:lnTo>
                      <a:pt x="93" y="120"/>
                    </a:lnTo>
                    <a:close/>
                    <a:moveTo>
                      <a:pt x="103" y="105"/>
                    </a:move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94" y="108"/>
                    </a:lnTo>
                    <a:lnTo>
                      <a:pt x="94" y="108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71" y="119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40" y="135"/>
                    </a:lnTo>
                    <a:lnTo>
                      <a:pt x="40" y="135"/>
                    </a:lnTo>
                    <a:lnTo>
                      <a:pt x="39" y="138"/>
                    </a:lnTo>
                    <a:lnTo>
                      <a:pt x="39" y="138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6" y="145"/>
                    </a:lnTo>
                    <a:lnTo>
                      <a:pt x="36" y="145"/>
                    </a:lnTo>
                    <a:lnTo>
                      <a:pt x="57" y="135"/>
                    </a:lnTo>
                    <a:lnTo>
                      <a:pt x="57" y="135"/>
                    </a:lnTo>
                    <a:lnTo>
                      <a:pt x="80" y="123"/>
                    </a:lnTo>
                    <a:lnTo>
                      <a:pt x="80" y="123"/>
                    </a:lnTo>
                    <a:lnTo>
                      <a:pt x="86" y="119"/>
                    </a:lnTo>
                    <a:lnTo>
                      <a:pt x="91" y="115"/>
                    </a:lnTo>
                    <a:lnTo>
                      <a:pt x="91" y="115"/>
                    </a:lnTo>
                    <a:lnTo>
                      <a:pt x="93" y="113"/>
                    </a:lnTo>
                    <a:lnTo>
                      <a:pt x="96" y="115"/>
                    </a:lnTo>
                    <a:lnTo>
                      <a:pt x="96" y="115"/>
                    </a:lnTo>
                    <a:lnTo>
                      <a:pt x="96" y="116"/>
                    </a:lnTo>
                    <a:lnTo>
                      <a:pt x="96" y="116"/>
                    </a:lnTo>
                    <a:lnTo>
                      <a:pt x="103" y="105"/>
                    </a:lnTo>
                    <a:lnTo>
                      <a:pt x="103" y="105"/>
                    </a:lnTo>
                    <a:close/>
                    <a:moveTo>
                      <a:pt x="81" y="42"/>
                    </a:moveTo>
                    <a:lnTo>
                      <a:pt x="81" y="42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77" y="44"/>
                    </a:lnTo>
                    <a:lnTo>
                      <a:pt x="73" y="47"/>
                    </a:lnTo>
                    <a:lnTo>
                      <a:pt x="73" y="47"/>
                    </a:lnTo>
                    <a:lnTo>
                      <a:pt x="53" y="57"/>
                    </a:lnTo>
                    <a:lnTo>
                      <a:pt x="53" y="57"/>
                    </a:lnTo>
                    <a:lnTo>
                      <a:pt x="49" y="58"/>
                    </a:lnTo>
                    <a:lnTo>
                      <a:pt x="49" y="58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71" y="62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1" y="42"/>
                    </a:lnTo>
                    <a:lnTo>
                      <a:pt x="81" y="42"/>
                    </a:lnTo>
                    <a:close/>
                    <a:moveTo>
                      <a:pt x="53" y="115"/>
                    </a:moveTo>
                    <a:lnTo>
                      <a:pt x="53" y="115"/>
                    </a:lnTo>
                    <a:lnTo>
                      <a:pt x="49" y="122"/>
                    </a:lnTo>
                    <a:lnTo>
                      <a:pt x="49" y="122"/>
                    </a:lnTo>
                    <a:lnTo>
                      <a:pt x="44" y="130"/>
                    </a:lnTo>
                    <a:lnTo>
                      <a:pt x="44" y="130"/>
                    </a:lnTo>
                    <a:lnTo>
                      <a:pt x="53" y="125"/>
                    </a:lnTo>
                    <a:lnTo>
                      <a:pt x="53" y="125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96" y="105"/>
                    </a:lnTo>
                    <a:lnTo>
                      <a:pt x="96" y="105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1" y="93"/>
                    </a:lnTo>
                    <a:lnTo>
                      <a:pt x="101" y="93"/>
                    </a:lnTo>
                    <a:lnTo>
                      <a:pt x="100" y="95"/>
                    </a:lnTo>
                    <a:lnTo>
                      <a:pt x="100" y="95"/>
                    </a:lnTo>
                    <a:lnTo>
                      <a:pt x="90" y="99"/>
                    </a:lnTo>
                    <a:lnTo>
                      <a:pt x="90" y="99"/>
                    </a:lnTo>
                    <a:lnTo>
                      <a:pt x="67" y="109"/>
                    </a:lnTo>
                    <a:lnTo>
                      <a:pt x="67" y="109"/>
                    </a:lnTo>
                    <a:lnTo>
                      <a:pt x="61" y="111"/>
                    </a:lnTo>
                    <a:lnTo>
                      <a:pt x="61" y="111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9" y="113"/>
                    </a:lnTo>
                    <a:lnTo>
                      <a:pt x="59" y="113"/>
                    </a:lnTo>
                    <a:lnTo>
                      <a:pt x="59" y="115"/>
                    </a:lnTo>
                    <a:lnTo>
                      <a:pt x="59" y="115"/>
                    </a:lnTo>
                    <a:lnTo>
                      <a:pt x="57" y="116"/>
                    </a:lnTo>
                    <a:lnTo>
                      <a:pt x="54" y="116"/>
                    </a:lnTo>
                    <a:lnTo>
                      <a:pt x="54" y="116"/>
                    </a:lnTo>
                    <a:lnTo>
                      <a:pt x="53" y="115"/>
                    </a:lnTo>
                    <a:lnTo>
                      <a:pt x="53" y="115"/>
                    </a:lnTo>
                    <a:close/>
                    <a:moveTo>
                      <a:pt x="42" y="45"/>
                    </a:moveTo>
                    <a:lnTo>
                      <a:pt x="42" y="45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73" y="28"/>
                    </a:lnTo>
                    <a:lnTo>
                      <a:pt x="73" y="28"/>
                    </a:lnTo>
                    <a:lnTo>
                      <a:pt x="74" y="27"/>
                    </a:lnTo>
                    <a:lnTo>
                      <a:pt x="74" y="27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54" y="25"/>
                    </a:lnTo>
                    <a:lnTo>
                      <a:pt x="54" y="25"/>
                    </a:lnTo>
                    <a:lnTo>
                      <a:pt x="47" y="30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42" y="45"/>
                    </a:lnTo>
                    <a:lnTo>
                      <a:pt x="42" y="45"/>
                    </a:lnTo>
                    <a:close/>
                    <a:moveTo>
                      <a:pt x="57" y="109"/>
                    </a:moveTo>
                    <a:lnTo>
                      <a:pt x="57" y="109"/>
                    </a:lnTo>
                    <a:lnTo>
                      <a:pt x="57" y="109"/>
                    </a:lnTo>
                    <a:lnTo>
                      <a:pt x="57" y="109"/>
                    </a:lnTo>
                    <a:lnTo>
                      <a:pt x="60" y="109"/>
                    </a:lnTo>
                    <a:lnTo>
                      <a:pt x="60" y="109"/>
                    </a:lnTo>
                    <a:lnTo>
                      <a:pt x="66" y="105"/>
                    </a:lnTo>
                    <a:lnTo>
                      <a:pt x="66" y="105"/>
                    </a:lnTo>
                    <a:lnTo>
                      <a:pt x="87" y="96"/>
                    </a:lnTo>
                    <a:lnTo>
                      <a:pt x="87" y="96"/>
                    </a:lnTo>
                    <a:lnTo>
                      <a:pt x="93" y="93"/>
                    </a:lnTo>
                    <a:lnTo>
                      <a:pt x="97" y="91"/>
                    </a:lnTo>
                    <a:lnTo>
                      <a:pt x="97" y="91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97" y="82"/>
                    </a:lnTo>
                    <a:lnTo>
                      <a:pt x="97" y="82"/>
                    </a:lnTo>
                    <a:lnTo>
                      <a:pt x="96" y="84"/>
                    </a:lnTo>
                    <a:lnTo>
                      <a:pt x="96" y="84"/>
                    </a:lnTo>
                    <a:lnTo>
                      <a:pt x="84" y="88"/>
                    </a:lnTo>
                    <a:lnTo>
                      <a:pt x="84" y="88"/>
                    </a:lnTo>
                    <a:lnTo>
                      <a:pt x="61" y="98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60" y="102"/>
                    </a:lnTo>
                    <a:lnTo>
                      <a:pt x="60" y="102"/>
                    </a:lnTo>
                    <a:lnTo>
                      <a:pt x="61" y="103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9" y="108"/>
                    </a:lnTo>
                    <a:lnTo>
                      <a:pt x="59" y="108"/>
                    </a:lnTo>
                    <a:lnTo>
                      <a:pt x="57" y="109"/>
                    </a:lnTo>
                    <a:lnTo>
                      <a:pt x="57" y="109"/>
                    </a:lnTo>
                    <a:close/>
                    <a:moveTo>
                      <a:pt x="80" y="38"/>
                    </a:moveTo>
                    <a:lnTo>
                      <a:pt x="80" y="38"/>
                    </a:lnTo>
                    <a:lnTo>
                      <a:pt x="77" y="32"/>
                    </a:lnTo>
                    <a:lnTo>
                      <a:pt x="77" y="32"/>
                    </a:lnTo>
                    <a:lnTo>
                      <a:pt x="76" y="31"/>
                    </a:lnTo>
                    <a:lnTo>
                      <a:pt x="74" y="31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1"/>
                    </a:lnTo>
                    <a:lnTo>
                      <a:pt x="60" y="38"/>
                    </a:lnTo>
                    <a:lnTo>
                      <a:pt x="60" y="3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6" y="55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5"/>
                    </a:lnTo>
                    <a:lnTo>
                      <a:pt x="60" y="49"/>
                    </a:lnTo>
                    <a:lnTo>
                      <a:pt x="60" y="49"/>
                    </a:lnTo>
                    <a:lnTo>
                      <a:pt x="76" y="41"/>
                    </a:lnTo>
                    <a:lnTo>
                      <a:pt x="76" y="41"/>
                    </a:lnTo>
                    <a:lnTo>
                      <a:pt x="80" y="38"/>
                    </a:lnTo>
                    <a:lnTo>
                      <a:pt x="80" y="38"/>
                    </a:lnTo>
                    <a:close/>
                    <a:moveTo>
                      <a:pt x="60" y="82"/>
                    </a:moveTo>
                    <a:lnTo>
                      <a:pt x="60" y="82"/>
                    </a:lnTo>
                    <a:lnTo>
                      <a:pt x="63" y="81"/>
                    </a:lnTo>
                    <a:lnTo>
                      <a:pt x="63" y="81"/>
                    </a:lnTo>
                    <a:lnTo>
                      <a:pt x="80" y="72"/>
                    </a:lnTo>
                    <a:lnTo>
                      <a:pt x="80" y="72"/>
                    </a:lnTo>
                    <a:lnTo>
                      <a:pt x="84" y="69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87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80" y="59"/>
                    </a:lnTo>
                    <a:lnTo>
                      <a:pt x="76" y="62"/>
                    </a:lnTo>
                    <a:lnTo>
                      <a:pt x="76" y="62"/>
                    </a:lnTo>
                    <a:lnTo>
                      <a:pt x="57" y="72"/>
                    </a:lnTo>
                    <a:lnTo>
                      <a:pt x="57" y="72"/>
                    </a:lnTo>
                    <a:lnTo>
                      <a:pt x="56" y="74"/>
                    </a:lnTo>
                    <a:lnTo>
                      <a:pt x="56" y="74"/>
                    </a:lnTo>
                    <a:lnTo>
                      <a:pt x="60" y="82"/>
                    </a:lnTo>
                    <a:lnTo>
                      <a:pt x="60" y="82"/>
                    </a:lnTo>
                    <a:close/>
                    <a:moveTo>
                      <a:pt x="60" y="95"/>
                    </a:moveTo>
                    <a:lnTo>
                      <a:pt x="60" y="95"/>
                    </a:lnTo>
                    <a:lnTo>
                      <a:pt x="61" y="95"/>
                    </a:lnTo>
                    <a:lnTo>
                      <a:pt x="61" y="95"/>
                    </a:lnTo>
                    <a:lnTo>
                      <a:pt x="73" y="89"/>
                    </a:lnTo>
                    <a:lnTo>
                      <a:pt x="73" y="89"/>
                    </a:lnTo>
                    <a:lnTo>
                      <a:pt x="83" y="85"/>
                    </a:lnTo>
                    <a:lnTo>
                      <a:pt x="94" y="78"/>
                    </a:lnTo>
                    <a:lnTo>
                      <a:pt x="94" y="78"/>
                    </a:lnTo>
                    <a:lnTo>
                      <a:pt x="94" y="76"/>
                    </a:lnTo>
                    <a:lnTo>
                      <a:pt x="94" y="76"/>
                    </a:lnTo>
                    <a:lnTo>
                      <a:pt x="93" y="71"/>
                    </a:lnTo>
                    <a:lnTo>
                      <a:pt x="93" y="71"/>
                    </a:lnTo>
                    <a:lnTo>
                      <a:pt x="83" y="74"/>
                    </a:lnTo>
                    <a:lnTo>
                      <a:pt x="83" y="74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0" y="95"/>
                    </a:lnTo>
                    <a:lnTo>
                      <a:pt x="60" y="95"/>
                    </a:lnTo>
                    <a:close/>
                    <a:moveTo>
                      <a:pt x="34" y="27"/>
                    </a:moveTo>
                    <a:lnTo>
                      <a:pt x="34" y="27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7" y="30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61" y="18"/>
                    </a:lnTo>
                    <a:lnTo>
                      <a:pt x="61" y="18"/>
                    </a:lnTo>
                    <a:lnTo>
                      <a:pt x="67" y="15"/>
                    </a:lnTo>
                    <a:lnTo>
                      <a:pt x="67" y="15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47" y="18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34" y="27"/>
                    </a:lnTo>
                    <a:lnTo>
                      <a:pt x="34" y="27"/>
                    </a:lnTo>
                    <a:close/>
                    <a:moveTo>
                      <a:pt x="33" y="24"/>
                    </a:moveTo>
                    <a:lnTo>
                      <a:pt x="33" y="24"/>
                    </a:lnTo>
                    <a:lnTo>
                      <a:pt x="33" y="24"/>
                    </a:lnTo>
                    <a:lnTo>
                      <a:pt x="33" y="24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47" y="14"/>
                    </a:lnTo>
                    <a:lnTo>
                      <a:pt x="59" y="8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8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3" y="24"/>
                    </a:lnTo>
                    <a:lnTo>
                      <a:pt x="33" y="24"/>
                    </a:lnTo>
                    <a:close/>
                    <a:moveTo>
                      <a:pt x="60" y="166"/>
                    </a:moveTo>
                    <a:lnTo>
                      <a:pt x="60" y="166"/>
                    </a:lnTo>
                    <a:lnTo>
                      <a:pt x="60" y="166"/>
                    </a:lnTo>
                    <a:lnTo>
                      <a:pt x="60" y="166"/>
                    </a:lnTo>
                    <a:lnTo>
                      <a:pt x="50" y="169"/>
                    </a:lnTo>
                    <a:lnTo>
                      <a:pt x="42" y="173"/>
                    </a:lnTo>
                    <a:lnTo>
                      <a:pt x="42" y="173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47" y="177"/>
                    </a:lnTo>
                    <a:lnTo>
                      <a:pt x="47" y="177"/>
                    </a:lnTo>
                    <a:lnTo>
                      <a:pt x="50" y="177"/>
                    </a:lnTo>
                    <a:lnTo>
                      <a:pt x="50" y="177"/>
                    </a:lnTo>
                    <a:lnTo>
                      <a:pt x="53" y="177"/>
                    </a:lnTo>
                    <a:lnTo>
                      <a:pt x="53" y="176"/>
                    </a:lnTo>
                    <a:lnTo>
                      <a:pt x="53" y="176"/>
                    </a:lnTo>
                    <a:lnTo>
                      <a:pt x="60" y="167"/>
                    </a:lnTo>
                    <a:lnTo>
                      <a:pt x="60" y="167"/>
                    </a:lnTo>
                    <a:lnTo>
                      <a:pt x="60" y="166"/>
                    </a:lnTo>
                    <a:lnTo>
                      <a:pt x="60" y="166"/>
                    </a:lnTo>
                    <a:close/>
                    <a:moveTo>
                      <a:pt x="43" y="7"/>
                    </a:moveTo>
                    <a:lnTo>
                      <a:pt x="43" y="7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5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7"/>
                    </a:lnTo>
                    <a:lnTo>
                      <a:pt x="43" y="7"/>
                    </a:lnTo>
                    <a:close/>
                    <a:moveTo>
                      <a:pt x="73" y="12"/>
                    </a:moveTo>
                    <a:lnTo>
                      <a:pt x="73" y="12"/>
                    </a:lnTo>
                    <a:lnTo>
                      <a:pt x="70" y="5"/>
                    </a:lnTo>
                    <a:lnTo>
                      <a:pt x="70" y="5"/>
                    </a:lnTo>
                    <a:lnTo>
                      <a:pt x="69" y="5"/>
                    </a:lnTo>
                    <a:lnTo>
                      <a:pt x="69" y="5"/>
                    </a:lnTo>
                    <a:lnTo>
                      <a:pt x="70" y="7"/>
                    </a:lnTo>
                    <a:lnTo>
                      <a:pt x="69" y="10"/>
                    </a:lnTo>
                    <a:lnTo>
                      <a:pt x="69" y="10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3" y="12"/>
                    </a:lnTo>
                    <a:lnTo>
                      <a:pt x="73" y="12"/>
                    </a:lnTo>
                    <a:close/>
                    <a:moveTo>
                      <a:pt x="57" y="82"/>
                    </a:moveTo>
                    <a:lnTo>
                      <a:pt x="57" y="82"/>
                    </a:lnTo>
                    <a:lnTo>
                      <a:pt x="57" y="82"/>
                    </a:lnTo>
                    <a:lnTo>
                      <a:pt x="57" y="82"/>
                    </a:lnTo>
                    <a:lnTo>
                      <a:pt x="56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6"/>
                    </a:lnTo>
                    <a:lnTo>
                      <a:pt x="53" y="76"/>
                    </a:lnTo>
                    <a:lnTo>
                      <a:pt x="54" y="82"/>
                    </a:lnTo>
                    <a:lnTo>
                      <a:pt x="54" y="82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7" y="82"/>
                    </a:lnTo>
                    <a:lnTo>
                      <a:pt x="57" y="82"/>
                    </a:lnTo>
                    <a:close/>
                    <a:moveTo>
                      <a:pt x="6" y="177"/>
                    </a:moveTo>
                    <a:lnTo>
                      <a:pt x="6" y="177"/>
                    </a:lnTo>
                    <a:lnTo>
                      <a:pt x="7" y="173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3" y="176"/>
                    </a:lnTo>
                    <a:lnTo>
                      <a:pt x="3" y="176"/>
                    </a:lnTo>
                    <a:lnTo>
                      <a:pt x="6" y="177"/>
                    </a:lnTo>
                    <a:lnTo>
                      <a:pt x="6" y="177"/>
                    </a:lnTo>
                    <a:close/>
                    <a:moveTo>
                      <a:pt x="57" y="93"/>
                    </a:moveTo>
                    <a:lnTo>
                      <a:pt x="57" y="93"/>
                    </a:lnTo>
                    <a:lnTo>
                      <a:pt x="57" y="86"/>
                    </a:lnTo>
                    <a:lnTo>
                      <a:pt x="57" y="86"/>
                    </a:lnTo>
                    <a:lnTo>
                      <a:pt x="56" y="88"/>
                    </a:lnTo>
                    <a:lnTo>
                      <a:pt x="56" y="89"/>
                    </a:lnTo>
                    <a:lnTo>
                      <a:pt x="56" y="89"/>
                    </a:lnTo>
                    <a:lnTo>
                      <a:pt x="57" y="93"/>
                    </a:lnTo>
                    <a:lnTo>
                      <a:pt x="57" y="93"/>
                    </a:lnTo>
                    <a:close/>
                    <a:moveTo>
                      <a:pt x="74" y="17"/>
                    </a:moveTo>
                    <a:lnTo>
                      <a:pt x="74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4" y="17"/>
                    </a:lnTo>
                    <a:lnTo>
                      <a:pt x="74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9"/>
              <p:cNvSpPr>
                <a:spLocks noEditPoints="1"/>
              </p:cNvSpPr>
              <p:nvPr/>
            </p:nvSpPr>
            <p:spPr bwMode="auto">
              <a:xfrm>
                <a:off x="2298996" y="3471908"/>
                <a:ext cx="383853" cy="611989"/>
              </a:xfrm>
              <a:custGeom>
                <a:avLst/>
                <a:gdLst>
                  <a:gd name="T0" fmla="*/ 67 w 111"/>
                  <a:gd name="T1" fmla="*/ 182 h 184"/>
                  <a:gd name="T2" fmla="*/ 53 w 111"/>
                  <a:gd name="T3" fmla="*/ 183 h 184"/>
                  <a:gd name="T4" fmla="*/ 13 w 111"/>
                  <a:gd name="T5" fmla="*/ 180 h 184"/>
                  <a:gd name="T6" fmla="*/ 5 w 111"/>
                  <a:gd name="T7" fmla="*/ 170 h 184"/>
                  <a:gd name="T8" fmla="*/ 32 w 111"/>
                  <a:gd name="T9" fmla="*/ 133 h 184"/>
                  <a:gd name="T10" fmla="*/ 53 w 111"/>
                  <a:gd name="T11" fmla="*/ 105 h 184"/>
                  <a:gd name="T12" fmla="*/ 54 w 111"/>
                  <a:gd name="T13" fmla="*/ 98 h 184"/>
                  <a:gd name="T14" fmla="*/ 37 w 111"/>
                  <a:gd name="T15" fmla="*/ 52 h 184"/>
                  <a:gd name="T16" fmla="*/ 29 w 111"/>
                  <a:gd name="T17" fmla="*/ 30 h 184"/>
                  <a:gd name="T18" fmla="*/ 22 w 111"/>
                  <a:gd name="T19" fmla="*/ 18 h 184"/>
                  <a:gd name="T20" fmla="*/ 22 w 111"/>
                  <a:gd name="T21" fmla="*/ 0 h 184"/>
                  <a:gd name="T22" fmla="*/ 69 w 111"/>
                  <a:gd name="T23" fmla="*/ 1 h 184"/>
                  <a:gd name="T24" fmla="*/ 84 w 111"/>
                  <a:gd name="T25" fmla="*/ 28 h 184"/>
                  <a:gd name="T26" fmla="*/ 94 w 111"/>
                  <a:gd name="T27" fmla="*/ 57 h 184"/>
                  <a:gd name="T28" fmla="*/ 110 w 111"/>
                  <a:gd name="T29" fmla="*/ 103 h 184"/>
                  <a:gd name="T30" fmla="*/ 76 w 111"/>
                  <a:gd name="T31" fmla="*/ 153 h 184"/>
                  <a:gd name="T32" fmla="*/ 60 w 111"/>
                  <a:gd name="T33" fmla="*/ 174 h 184"/>
                  <a:gd name="T34" fmla="*/ 59 w 111"/>
                  <a:gd name="T35" fmla="*/ 149 h 184"/>
                  <a:gd name="T36" fmla="*/ 15 w 111"/>
                  <a:gd name="T37" fmla="*/ 169 h 184"/>
                  <a:gd name="T38" fmla="*/ 26 w 111"/>
                  <a:gd name="T39" fmla="*/ 176 h 184"/>
                  <a:gd name="T40" fmla="*/ 32 w 111"/>
                  <a:gd name="T41" fmla="*/ 173 h 184"/>
                  <a:gd name="T42" fmla="*/ 63 w 111"/>
                  <a:gd name="T43" fmla="*/ 163 h 184"/>
                  <a:gd name="T44" fmla="*/ 43 w 111"/>
                  <a:gd name="T45" fmla="*/ 145 h 184"/>
                  <a:gd name="T46" fmla="*/ 26 w 111"/>
                  <a:gd name="T47" fmla="*/ 153 h 184"/>
                  <a:gd name="T48" fmla="*/ 71 w 111"/>
                  <a:gd name="T49" fmla="*/ 139 h 184"/>
                  <a:gd name="T50" fmla="*/ 103 w 111"/>
                  <a:gd name="T51" fmla="*/ 105 h 184"/>
                  <a:gd name="T52" fmla="*/ 54 w 111"/>
                  <a:gd name="T53" fmla="*/ 128 h 184"/>
                  <a:gd name="T54" fmla="*/ 36 w 111"/>
                  <a:gd name="T55" fmla="*/ 145 h 184"/>
                  <a:gd name="T56" fmla="*/ 96 w 111"/>
                  <a:gd name="T57" fmla="*/ 116 h 184"/>
                  <a:gd name="T58" fmla="*/ 53 w 111"/>
                  <a:gd name="T59" fmla="*/ 57 h 184"/>
                  <a:gd name="T60" fmla="*/ 53 w 111"/>
                  <a:gd name="T61" fmla="*/ 115 h 184"/>
                  <a:gd name="T62" fmla="*/ 96 w 111"/>
                  <a:gd name="T63" fmla="*/ 105 h 184"/>
                  <a:gd name="T64" fmla="*/ 61 w 111"/>
                  <a:gd name="T65" fmla="*/ 111 h 184"/>
                  <a:gd name="T66" fmla="*/ 53 w 111"/>
                  <a:gd name="T67" fmla="*/ 115 h 184"/>
                  <a:gd name="T68" fmla="*/ 70 w 111"/>
                  <a:gd name="T69" fmla="*/ 18 h 184"/>
                  <a:gd name="T70" fmla="*/ 42 w 111"/>
                  <a:gd name="T71" fmla="*/ 45 h 184"/>
                  <a:gd name="T72" fmla="*/ 93 w 111"/>
                  <a:gd name="T73" fmla="*/ 93 h 184"/>
                  <a:gd name="T74" fmla="*/ 61 w 111"/>
                  <a:gd name="T75" fmla="*/ 98 h 184"/>
                  <a:gd name="T76" fmla="*/ 57 w 111"/>
                  <a:gd name="T77" fmla="*/ 109 h 184"/>
                  <a:gd name="T78" fmla="*/ 60 w 111"/>
                  <a:gd name="T79" fmla="*/ 38 h 184"/>
                  <a:gd name="T80" fmla="*/ 76 w 111"/>
                  <a:gd name="T81" fmla="*/ 41 h 184"/>
                  <a:gd name="T82" fmla="*/ 90 w 111"/>
                  <a:gd name="T83" fmla="*/ 65 h 184"/>
                  <a:gd name="T84" fmla="*/ 57 w 111"/>
                  <a:gd name="T85" fmla="*/ 72 h 184"/>
                  <a:gd name="T86" fmla="*/ 73 w 111"/>
                  <a:gd name="T87" fmla="*/ 89 h 184"/>
                  <a:gd name="T88" fmla="*/ 61 w 111"/>
                  <a:gd name="T89" fmla="*/ 85 h 184"/>
                  <a:gd name="T90" fmla="*/ 39 w 111"/>
                  <a:gd name="T91" fmla="*/ 31 h 184"/>
                  <a:gd name="T92" fmla="*/ 59 w 111"/>
                  <a:gd name="T93" fmla="*/ 12 h 184"/>
                  <a:gd name="T94" fmla="*/ 36 w 111"/>
                  <a:gd name="T95" fmla="*/ 21 h 184"/>
                  <a:gd name="T96" fmla="*/ 49 w 111"/>
                  <a:gd name="T97" fmla="*/ 8 h 184"/>
                  <a:gd name="T98" fmla="*/ 60 w 111"/>
                  <a:gd name="T99" fmla="*/ 166 h 184"/>
                  <a:gd name="T100" fmla="*/ 34 w 111"/>
                  <a:gd name="T101" fmla="*/ 176 h 184"/>
                  <a:gd name="T102" fmla="*/ 60 w 111"/>
                  <a:gd name="T103" fmla="*/ 166 h 184"/>
                  <a:gd name="T104" fmla="*/ 26 w 111"/>
                  <a:gd name="T105" fmla="*/ 10 h 184"/>
                  <a:gd name="T106" fmla="*/ 70 w 111"/>
                  <a:gd name="T107" fmla="*/ 5 h 184"/>
                  <a:gd name="T108" fmla="*/ 57 w 111"/>
                  <a:gd name="T109" fmla="*/ 82 h 184"/>
                  <a:gd name="T110" fmla="*/ 53 w 111"/>
                  <a:gd name="T111" fmla="*/ 76 h 184"/>
                  <a:gd name="T112" fmla="*/ 10 w 111"/>
                  <a:gd name="T113" fmla="*/ 169 h 184"/>
                  <a:gd name="T114" fmla="*/ 56 w 111"/>
                  <a:gd name="T115" fmla="*/ 89 h 184"/>
                  <a:gd name="T116" fmla="*/ 74 w 111"/>
                  <a:gd name="T117" fmla="*/ 1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1" h="184">
                    <a:moveTo>
                      <a:pt x="57" y="177"/>
                    </a:moveTo>
                    <a:lnTo>
                      <a:pt x="57" y="177"/>
                    </a:lnTo>
                    <a:lnTo>
                      <a:pt x="60" y="177"/>
                    </a:lnTo>
                    <a:lnTo>
                      <a:pt x="60" y="177"/>
                    </a:lnTo>
                    <a:lnTo>
                      <a:pt x="66" y="179"/>
                    </a:lnTo>
                    <a:lnTo>
                      <a:pt x="66" y="179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7" y="180"/>
                    </a:lnTo>
                    <a:lnTo>
                      <a:pt x="67" y="180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4" y="182"/>
                    </a:lnTo>
                    <a:lnTo>
                      <a:pt x="64" y="182"/>
                    </a:lnTo>
                    <a:lnTo>
                      <a:pt x="60" y="182"/>
                    </a:lnTo>
                    <a:lnTo>
                      <a:pt x="60" y="182"/>
                    </a:lnTo>
                    <a:lnTo>
                      <a:pt x="59" y="182"/>
                    </a:lnTo>
                    <a:lnTo>
                      <a:pt x="59" y="182"/>
                    </a:lnTo>
                    <a:lnTo>
                      <a:pt x="57" y="184"/>
                    </a:lnTo>
                    <a:lnTo>
                      <a:pt x="54" y="184"/>
                    </a:lnTo>
                    <a:lnTo>
                      <a:pt x="54" y="184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2" y="182"/>
                    </a:lnTo>
                    <a:lnTo>
                      <a:pt x="30" y="180"/>
                    </a:lnTo>
                    <a:lnTo>
                      <a:pt x="30" y="180"/>
                    </a:lnTo>
                    <a:lnTo>
                      <a:pt x="20" y="182"/>
                    </a:lnTo>
                    <a:lnTo>
                      <a:pt x="20" y="182"/>
                    </a:lnTo>
                    <a:lnTo>
                      <a:pt x="16" y="182"/>
                    </a:lnTo>
                    <a:lnTo>
                      <a:pt x="16" y="182"/>
                    </a:lnTo>
                    <a:lnTo>
                      <a:pt x="15" y="182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5" y="179"/>
                    </a:lnTo>
                    <a:lnTo>
                      <a:pt x="5" y="179"/>
                    </a:lnTo>
                    <a:lnTo>
                      <a:pt x="2" y="179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2" y="173"/>
                    </a:lnTo>
                    <a:lnTo>
                      <a:pt x="2" y="173"/>
                    </a:lnTo>
                    <a:lnTo>
                      <a:pt x="5" y="170"/>
                    </a:lnTo>
                    <a:lnTo>
                      <a:pt x="5" y="170"/>
                    </a:lnTo>
                    <a:lnTo>
                      <a:pt x="10" y="165"/>
                    </a:lnTo>
                    <a:lnTo>
                      <a:pt x="10" y="165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22" y="146"/>
                    </a:lnTo>
                    <a:lnTo>
                      <a:pt x="30" y="136"/>
                    </a:lnTo>
                    <a:lnTo>
                      <a:pt x="30" y="136"/>
                    </a:lnTo>
                    <a:lnTo>
                      <a:pt x="32" y="135"/>
                    </a:lnTo>
                    <a:lnTo>
                      <a:pt x="32" y="135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6" y="129"/>
                    </a:lnTo>
                    <a:lnTo>
                      <a:pt x="36" y="129"/>
                    </a:lnTo>
                    <a:lnTo>
                      <a:pt x="47" y="115"/>
                    </a:lnTo>
                    <a:lnTo>
                      <a:pt x="47" y="115"/>
                    </a:lnTo>
                    <a:lnTo>
                      <a:pt x="52" y="108"/>
                    </a:lnTo>
                    <a:lnTo>
                      <a:pt x="52" y="108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3" y="105"/>
                    </a:lnTo>
                    <a:lnTo>
                      <a:pt x="53" y="105"/>
                    </a:lnTo>
                    <a:lnTo>
                      <a:pt x="54" y="103"/>
                    </a:lnTo>
                    <a:lnTo>
                      <a:pt x="54" y="103"/>
                    </a:lnTo>
                    <a:lnTo>
                      <a:pt x="53" y="103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2" y="99"/>
                    </a:lnTo>
                    <a:lnTo>
                      <a:pt x="52" y="99"/>
                    </a:lnTo>
                    <a:lnTo>
                      <a:pt x="52" y="98"/>
                    </a:lnTo>
                    <a:lnTo>
                      <a:pt x="53" y="98"/>
                    </a:lnTo>
                    <a:lnTo>
                      <a:pt x="53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3" y="95"/>
                    </a:lnTo>
                    <a:lnTo>
                      <a:pt x="53" y="93"/>
                    </a:lnTo>
                    <a:lnTo>
                      <a:pt x="53" y="93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3" y="20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7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4" y="1"/>
                    </a:lnTo>
                    <a:lnTo>
                      <a:pt x="66" y="0"/>
                    </a:lnTo>
                    <a:lnTo>
                      <a:pt x="69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0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6" y="3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9" y="8"/>
                    </a:lnTo>
                    <a:lnTo>
                      <a:pt x="79" y="8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6" y="37"/>
                    </a:lnTo>
                    <a:lnTo>
                      <a:pt x="86" y="37"/>
                    </a:lnTo>
                    <a:lnTo>
                      <a:pt x="91" y="49"/>
                    </a:lnTo>
                    <a:lnTo>
                      <a:pt x="91" y="49"/>
                    </a:lnTo>
                    <a:lnTo>
                      <a:pt x="91" y="51"/>
                    </a:lnTo>
                    <a:lnTo>
                      <a:pt x="91" y="51"/>
                    </a:lnTo>
                    <a:lnTo>
                      <a:pt x="93" y="52"/>
                    </a:lnTo>
                    <a:lnTo>
                      <a:pt x="93" y="55"/>
                    </a:lnTo>
                    <a:lnTo>
                      <a:pt x="93" y="55"/>
                    </a:lnTo>
                    <a:lnTo>
                      <a:pt x="94" y="57"/>
                    </a:lnTo>
                    <a:lnTo>
                      <a:pt x="94" y="57"/>
                    </a:lnTo>
                    <a:lnTo>
                      <a:pt x="101" y="72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10" y="93"/>
                    </a:lnTo>
                    <a:lnTo>
                      <a:pt x="110" y="93"/>
                    </a:lnTo>
                    <a:lnTo>
                      <a:pt x="111" y="99"/>
                    </a:lnTo>
                    <a:lnTo>
                      <a:pt x="111" y="99"/>
                    </a:lnTo>
                    <a:lnTo>
                      <a:pt x="111" y="101"/>
                    </a:lnTo>
                    <a:lnTo>
                      <a:pt x="111" y="101"/>
                    </a:lnTo>
                    <a:lnTo>
                      <a:pt x="110" y="103"/>
                    </a:lnTo>
                    <a:lnTo>
                      <a:pt x="111" y="106"/>
                    </a:lnTo>
                    <a:lnTo>
                      <a:pt x="111" y="106"/>
                    </a:lnTo>
                    <a:lnTo>
                      <a:pt x="110" y="108"/>
                    </a:lnTo>
                    <a:lnTo>
                      <a:pt x="110" y="108"/>
                    </a:lnTo>
                    <a:lnTo>
                      <a:pt x="106" y="112"/>
                    </a:lnTo>
                    <a:lnTo>
                      <a:pt x="106" y="112"/>
                    </a:lnTo>
                    <a:lnTo>
                      <a:pt x="94" y="125"/>
                    </a:lnTo>
                    <a:lnTo>
                      <a:pt x="94" y="125"/>
                    </a:lnTo>
                    <a:lnTo>
                      <a:pt x="90" y="133"/>
                    </a:lnTo>
                    <a:lnTo>
                      <a:pt x="90" y="133"/>
                    </a:lnTo>
                    <a:lnTo>
                      <a:pt x="76" y="153"/>
                    </a:lnTo>
                    <a:lnTo>
                      <a:pt x="76" y="153"/>
                    </a:lnTo>
                    <a:lnTo>
                      <a:pt x="76" y="155"/>
                    </a:lnTo>
                    <a:lnTo>
                      <a:pt x="76" y="155"/>
                    </a:lnTo>
                    <a:lnTo>
                      <a:pt x="70" y="163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3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57" y="177"/>
                    </a:lnTo>
                    <a:lnTo>
                      <a:pt x="57" y="177"/>
                    </a:lnTo>
                    <a:lnTo>
                      <a:pt x="57" y="177"/>
                    </a:lnTo>
                    <a:lnTo>
                      <a:pt x="57" y="177"/>
                    </a:lnTo>
                    <a:close/>
                    <a:moveTo>
                      <a:pt x="77" y="142"/>
                    </a:moveTo>
                    <a:lnTo>
                      <a:pt x="77" y="142"/>
                    </a:lnTo>
                    <a:lnTo>
                      <a:pt x="76" y="142"/>
                    </a:lnTo>
                    <a:lnTo>
                      <a:pt x="76" y="142"/>
                    </a:lnTo>
                    <a:lnTo>
                      <a:pt x="71" y="143"/>
                    </a:lnTo>
                    <a:lnTo>
                      <a:pt x="71" y="143"/>
                    </a:lnTo>
                    <a:lnTo>
                      <a:pt x="59" y="149"/>
                    </a:lnTo>
                    <a:lnTo>
                      <a:pt x="59" y="149"/>
                    </a:lnTo>
                    <a:lnTo>
                      <a:pt x="36" y="160"/>
                    </a:lnTo>
                    <a:lnTo>
                      <a:pt x="36" y="160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0" y="167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7" y="169"/>
                    </a:lnTo>
                    <a:lnTo>
                      <a:pt x="17" y="169"/>
                    </a:lnTo>
                    <a:lnTo>
                      <a:pt x="15" y="169"/>
                    </a:lnTo>
                    <a:lnTo>
                      <a:pt x="15" y="169"/>
                    </a:lnTo>
                    <a:lnTo>
                      <a:pt x="15" y="170"/>
                    </a:lnTo>
                    <a:lnTo>
                      <a:pt x="15" y="170"/>
                    </a:lnTo>
                    <a:lnTo>
                      <a:pt x="13" y="172"/>
                    </a:lnTo>
                    <a:lnTo>
                      <a:pt x="13" y="172"/>
                    </a:lnTo>
                    <a:lnTo>
                      <a:pt x="12" y="173"/>
                    </a:lnTo>
                    <a:lnTo>
                      <a:pt x="10" y="176"/>
                    </a:lnTo>
                    <a:lnTo>
                      <a:pt x="10" y="176"/>
                    </a:lnTo>
                    <a:lnTo>
                      <a:pt x="17" y="176"/>
                    </a:lnTo>
                    <a:lnTo>
                      <a:pt x="26" y="176"/>
                    </a:lnTo>
                    <a:lnTo>
                      <a:pt x="26" y="176"/>
                    </a:lnTo>
                    <a:lnTo>
                      <a:pt x="25" y="174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9" y="173"/>
                    </a:lnTo>
                    <a:lnTo>
                      <a:pt x="29" y="173"/>
                    </a:lnTo>
                    <a:lnTo>
                      <a:pt x="30" y="173"/>
                    </a:lnTo>
                    <a:lnTo>
                      <a:pt x="32" y="173"/>
                    </a:lnTo>
                    <a:lnTo>
                      <a:pt x="32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47" y="166"/>
                    </a:lnTo>
                    <a:lnTo>
                      <a:pt x="47" y="166"/>
                    </a:lnTo>
                    <a:lnTo>
                      <a:pt x="57" y="160"/>
                    </a:lnTo>
                    <a:lnTo>
                      <a:pt x="57" y="160"/>
                    </a:lnTo>
                    <a:lnTo>
                      <a:pt x="60" y="160"/>
                    </a:lnTo>
                    <a:lnTo>
                      <a:pt x="61" y="162"/>
                    </a:lnTo>
                    <a:lnTo>
                      <a:pt x="61" y="162"/>
                    </a:lnTo>
                    <a:lnTo>
                      <a:pt x="63" y="163"/>
                    </a:lnTo>
                    <a:lnTo>
                      <a:pt x="63" y="163"/>
                    </a:lnTo>
                    <a:lnTo>
                      <a:pt x="77" y="142"/>
                    </a:lnTo>
                    <a:lnTo>
                      <a:pt x="77" y="142"/>
                    </a:lnTo>
                    <a:close/>
                    <a:moveTo>
                      <a:pt x="93" y="120"/>
                    </a:moveTo>
                    <a:lnTo>
                      <a:pt x="93" y="120"/>
                    </a:lnTo>
                    <a:lnTo>
                      <a:pt x="93" y="120"/>
                    </a:lnTo>
                    <a:lnTo>
                      <a:pt x="93" y="120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63" y="135"/>
                    </a:lnTo>
                    <a:lnTo>
                      <a:pt x="63" y="135"/>
                    </a:lnTo>
                    <a:lnTo>
                      <a:pt x="43" y="145"/>
                    </a:lnTo>
                    <a:lnTo>
                      <a:pt x="43" y="145"/>
                    </a:lnTo>
                    <a:lnTo>
                      <a:pt x="30" y="150"/>
                    </a:lnTo>
                    <a:lnTo>
                      <a:pt x="30" y="150"/>
                    </a:lnTo>
                    <a:lnTo>
                      <a:pt x="29" y="152"/>
                    </a:lnTo>
                    <a:lnTo>
                      <a:pt x="29" y="152"/>
                    </a:lnTo>
                    <a:lnTo>
                      <a:pt x="29" y="153"/>
                    </a:lnTo>
                    <a:lnTo>
                      <a:pt x="29" y="153"/>
                    </a:lnTo>
                    <a:lnTo>
                      <a:pt x="27" y="153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3"/>
                    </a:lnTo>
                    <a:lnTo>
                      <a:pt x="19" y="162"/>
                    </a:lnTo>
                    <a:lnTo>
                      <a:pt x="19" y="162"/>
                    </a:lnTo>
                    <a:lnTo>
                      <a:pt x="19" y="163"/>
                    </a:lnTo>
                    <a:lnTo>
                      <a:pt x="19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9" y="160"/>
                    </a:lnTo>
                    <a:lnTo>
                      <a:pt x="29" y="160"/>
                    </a:lnTo>
                    <a:lnTo>
                      <a:pt x="61" y="145"/>
                    </a:lnTo>
                    <a:lnTo>
                      <a:pt x="61" y="145"/>
                    </a:lnTo>
                    <a:lnTo>
                      <a:pt x="71" y="139"/>
                    </a:lnTo>
                    <a:lnTo>
                      <a:pt x="71" y="139"/>
                    </a:lnTo>
                    <a:lnTo>
                      <a:pt x="77" y="136"/>
                    </a:lnTo>
                    <a:lnTo>
                      <a:pt x="77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1" y="138"/>
                    </a:lnTo>
                    <a:lnTo>
                      <a:pt x="93" y="120"/>
                    </a:lnTo>
                    <a:lnTo>
                      <a:pt x="93" y="120"/>
                    </a:lnTo>
                    <a:close/>
                    <a:moveTo>
                      <a:pt x="103" y="105"/>
                    </a:move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94" y="108"/>
                    </a:lnTo>
                    <a:lnTo>
                      <a:pt x="94" y="108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71" y="119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40" y="135"/>
                    </a:lnTo>
                    <a:lnTo>
                      <a:pt x="40" y="135"/>
                    </a:lnTo>
                    <a:lnTo>
                      <a:pt x="39" y="138"/>
                    </a:lnTo>
                    <a:lnTo>
                      <a:pt x="39" y="138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6" y="145"/>
                    </a:lnTo>
                    <a:lnTo>
                      <a:pt x="36" y="145"/>
                    </a:lnTo>
                    <a:lnTo>
                      <a:pt x="57" y="135"/>
                    </a:lnTo>
                    <a:lnTo>
                      <a:pt x="57" y="135"/>
                    </a:lnTo>
                    <a:lnTo>
                      <a:pt x="80" y="123"/>
                    </a:lnTo>
                    <a:lnTo>
                      <a:pt x="80" y="123"/>
                    </a:lnTo>
                    <a:lnTo>
                      <a:pt x="86" y="119"/>
                    </a:lnTo>
                    <a:lnTo>
                      <a:pt x="91" y="115"/>
                    </a:lnTo>
                    <a:lnTo>
                      <a:pt x="91" y="115"/>
                    </a:lnTo>
                    <a:lnTo>
                      <a:pt x="93" y="113"/>
                    </a:lnTo>
                    <a:lnTo>
                      <a:pt x="96" y="115"/>
                    </a:lnTo>
                    <a:lnTo>
                      <a:pt x="96" y="115"/>
                    </a:lnTo>
                    <a:lnTo>
                      <a:pt x="96" y="116"/>
                    </a:lnTo>
                    <a:lnTo>
                      <a:pt x="96" y="116"/>
                    </a:lnTo>
                    <a:lnTo>
                      <a:pt x="103" y="105"/>
                    </a:lnTo>
                    <a:lnTo>
                      <a:pt x="103" y="105"/>
                    </a:lnTo>
                    <a:close/>
                    <a:moveTo>
                      <a:pt x="81" y="42"/>
                    </a:moveTo>
                    <a:lnTo>
                      <a:pt x="81" y="42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77" y="44"/>
                    </a:lnTo>
                    <a:lnTo>
                      <a:pt x="73" y="47"/>
                    </a:lnTo>
                    <a:lnTo>
                      <a:pt x="73" y="47"/>
                    </a:lnTo>
                    <a:lnTo>
                      <a:pt x="53" y="57"/>
                    </a:lnTo>
                    <a:lnTo>
                      <a:pt x="53" y="57"/>
                    </a:lnTo>
                    <a:lnTo>
                      <a:pt x="49" y="58"/>
                    </a:lnTo>
                    <a:lnTo>
                      <a:pt x="49" y="58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71" y="62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1" y="42"/>
                    </a:lnTo>
                    <a:lnTo>
                      <a:pt x="81" y="42"/>
                    </a:lnTo>
                    <a:close/>
                    <a:moveTo>
                      <a:pt x="53" y="115"/>
                    </a:moveTo>
                    <a:lnTo>
                      <a:pt x="53" y="115"/>
                    </a:lnTo>
                    <a:lnTo>
                      <a:pt x="49" y="122"/>
                    </a:lnTo>
                    <a:lnTo>
                      <a:pt x="49" y="122"/>
                    </a:lnTo>
                    <a:lnTo>
                      <a:pt x="44" y="130"/>
                    </a:lnTo>
                    <a:lnTo>
                      <a:pt x="44" y="130"/>
                    </a:lnTo>
                    <a:lnTo>
                      <a:pt x="53" y="125"/>
                    </a:lnTo>
                    <a:lnTo>
                      <a:pt x="53" y="125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96" y="105"/>
                    </a:lnTo>
                    <a:lnTo>
                      <a:pt x="96" y="105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1" y="93"/>
                    </a:lnTo>
                    <a:lnTo>
                      <a:pt x="101" y="93"/>
                    </a:lnTo>
                    <a:lnTo>
                      <a:pt x="100" y="95"/>
                    </a:lnTo>
                    <a:lnTo>
                      <a:pt x="100" y="95"/>
                    </a:lnTo>
                    <a:lnTo>
                      <a:pt x="90" y="99"/>
                    </a:lnTo>
                    <a:lnTo>
                      <a:pt x="90" y="99"/>
                    </a:lnTo>
                    <a:lnTo>
                      <a:pt x="67" y="109"/>
                    </a:lnTo>
                    <a:lnTo>
                      <a:pt x="67" y="109"/>
                    </a:lnTo>
                    <a:lnTo>
                      <a:pt x="61" y="111"/>
                    </a:lnTo>
                    <a:lnTo>
                      <a:pt x="61" y="111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9" y="113"/>
                    </a:lnTo>
                    <a:lnTo>
                      <a:pt x="59" y="113"/>
                    </a:lnTo>
                    <a:lnTo>
                      <a:pt x="59" y="115"/>
                    </a:lnTo>
                    <a:lnTo>
                      <a:pt x="59" y="115"/>
                    </a:lnTo>
                    <a:lnTo>
                      <a:pt x="57" y="116"/>
                    </a:lnTo>
                    <a:lnTo>
                      <a:pt x="54" y="116"/>
                    </a:lnTo>
                    <a:lnTo>
                      <a:pt x="54" y="116"/>
                    </a:lnTo>
                    <a:lnTo>
                      <a:pt x="53" y="115"/>
                    </a:lnTo>
                    <a:lnTo>
                      <a:pt x="53" y="115"/>
                    </a:lnTo>
                    <a:close/>
                    <a:moveTo>
                      <a:pt x="42" y="45"/>
                    </a:moveTo>
                    <a:lnTo>
                      <a:pt x="42" y="45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73" y="28"/>
                    </a:lnTo>
                    <a:lnTo>
                      <a:pt x="73" y="28"/>
                    </a:lnTo>
                    <a:lnTo>
                      <a:pt x="74" y="27"/>
                    </a:lnTo>
                    <a:lnTo>
                      <a:pt x="74" y="27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54" y="25"/>
                    </a:lnTo>
                    <a:lnTo>
                      <a:pt x="54" y="25"/>
                    </a:lnTo>
                    <a:lnTo>
                      <a:pt x="47" y="30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42" y="45"/>
                    </a:lnTo>
                    <a:lnTo>
                      <a:pt x="42" y="45"/>
                    </a:lnTo>
                    <a:close/>
                    <a:moveTo>
                      <a:pt x="57" y="109"/>
                    </a:moveTo>
                    <a:lnTo>
                      <a:pt x="57" y="109"/>
                    </a:lnTo>
                    <a:lnTo>
                      <a:pt x="57" y="109"/>
                    </a:lnTo>
                    <a:lnTo>
                      <a:pt x="57" y="109"/>
                    </a:lnTo>
                    <a:lnTo>
                      <a:pt x="60" y="109"/>
                    </a:lnTo>
                    <a:lnTo>
                      <a:pt x="60" y="109"/>
                    </a:lnTo>
                    <a:lnTo>
                      <a:pt x="66" y="105"/>
                    </a:lnTo>
                    <a:lnTo>
                      <a:pt x="66" y="105"/>
                    </a:lnTo>
                    <a:lnTo>
                      <a:pt x="87" y="96"/>
                    </a:lnTo>
                    <a:lnTo>
                      <a:pt x="87" y="96"/>
                    </a:lnTo>
                    <a:lnTo>
                      <a:pt x="93" y="93"/>
                    </a:lnTo>
                    <a:lnTo>
                      <a:pt x="97" y="91"/>
                    </a:lnTo>
                    <a:lnTo>
                      <a:pt x="97" y="91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97" y="82"/>
                    </a:lnTo>
                    <a:lnTo>
                      <a:pt x="97" y="82"/>
                    </a:lnTo>
                    <a:lnTo>
                      <a:pt x="96" y="84"/>
                    </a:lnTo>
                    <a:lnTo>
                      <a:pt x="96" y="84"/>
                    </a:lnTo>
                    <a:lnTo>
                      <a:pt x="84" y="88"/>
                    </a:lnTo>
                    <a:lnTo>
                      <a:pt x="84" y="88"/>
                    </a:lnTo>
                    <a:lnTo>
                      <a:pt x="61" y="98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60" y="102"/>
                    </a:lnTo>
                    <a:lnTo>
                      <a:pt x="60" y="102"/>
                    </a:lnTo>
                    <a:lnTo>
                      <a:pt x="61" y="103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9" y="108"/>
                    </a:lnTo>
                    <a:lnTo>
                      <a:pt x="59" y="108"/>
                    </a:lnTo>
                    <a:lnTo>
                      <a:pt x="57" y="109"/>
                    </a:lnTo>
                    <a:lnTo>
                      <a:pt x="57" y="109"/>
                    </a:lnTo>
                    <a:close/>
                    <a:moveTo>
                      <a:pt x="80" y="38"/>
                    </a:moveTo>
                    <a:lnTo>
                      <a:pt x="80" y="38"/>
                    </a:lnTo>
                    <a:lnTo>
                      <a:pt x="77" y="32"/>
                    </a:lnTo>
                    <a:lnTo>
                      <a:pt x="77" y="32"/>
                    </a:lnTo>
                    <a:lnTo>
                      <a:pt x="76" y="31"/>
                    </a:lnTo>
                    <a:lnTo>
                      <a:pt x="74" y="31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1"/>
                    </a:lnTo>
                    <a:lnTo>
                      <a:pt x="60" y="38"/>
                    </a:lnTo>
                    <a:lnTo>
                      <a:pt x="60" y="3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6" y="55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5"/>
                    </a:lnTo>
                    <a:lnTo>
                      <a:pt x="60" y="49"/>
                    </a:lnTo>
                    <a:lnTo>
                      <a:pt x="60" y="49"/>
                    </a:lnTo>
                    <a:lnTo>
                      <a:pt x="76" y="41"/>
                    </a:lnTo>
                    <a:lnTo>
                      <a:pt x="76" y="41"/>
                    </a:lnTo>
                    <a:lnTo>
                      <a:pt x="80" y="38"/>
                    </a:lnTo>
                    <a:lnTo>
                      <a:pt x="80" y="38"/>
                    </a:lnTo>
                    <a:close/>
                    <a:moveTo>
                      <a:pt x="60" y="82"/>
                    </a:moveTo>
                    <a:lnTo>
                      <a:pt x="60" y="82"/>
                    </a:lnTo>
                    <a:lnTo>
                      <a:pt x="63" y="81"/>
                    </a:lnTo>
                    <a:lnTo>
                      <a:pt x="63" y="81"/>
                    </a:lnTo>
                    <a:lnTo>
                      <a:pt x="80" y="72"/>
                    </a:lnTo>
                    <a:lnTo>
                      <a:pt x="80" y="72"/>
                    </a:lnTo>
                    <a:lnTo>
                      <a:pt x="84" y="69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87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80" y="59"/>
                    </a:lnTo>
                    <a:lnTo>
                      <a:pt x="76" y="62"/>
                    </a:lnTo>
                    <a:lnTo>
                      <a:pt x="76" y="62"/>
                    </a:lnTo>
                    <a:lnTo>
                      <a:pt x="57" y="72"/>
                    </a:lnTo>
                    <a:lnTo>
                      <a:pt x="57" y="72"/>
                    </a:lnTo>
                    <a:lnTo>
                      <a:pt x="56" y="74"/>
                    </a:lnTo>
                    <a:lnTo>
                      <a:pt x="56" y="74"/>
                    </a:lnTo>
                    <a:lnTo>
                      <a:pt x="60" y="82"/>
                    </a:lnTo>
                    <a:lnTo>
                      <a:pt x="60" y="82"/>
                    </a:lnTo>
                    <a:close/>
                    <a:moveTo>
                      <a:pt x="60" y="95"/>
                    </a:moveTo>
                    <a:lnTo>
                      <a:pt x="60" y="95"/>
                    </a:lnTo>
                    <a:lnTo>
                      <a:pt x="61" y="95"/>
                    </a:lnTo>
                    <a:lnTo>
                      <a:pt x="61" y="95"/>
                    </a:lnTo>
                    <a:lnTo>
                      <a:pt x="73" y="89"/>
                    </a:lnTo>
                    <a:lnTo>
                      <a:pt x="73" y="89"/>
                    </a:lnTo>
                    <a:lnTo>
                      <a:pt x="83" y="85"/>
                    </a:lnTo>
                    <a:lnTo>
                      <a:pt x="94" y="78"/>
                    </a:lnTo>
                    <a:lnTo>
                      <a:pt x="94" y="78"/>
                    </a:lnTo>
                    <a:lnTo>
                      <a:pt x="94" y="76"/>
                    </a:lnTo>
                    <a:lnTo>
                      <a:pt x="94" y="76"/>
                    </a:lnTo>
                    <a:lnTo>
                      <a:pt x="93" y="71"/>
                    </a:lnTo>
                    <a:lnTo>
                      <a:pt x="93" y="71"/>
                    </a:lnTo>
                    <a:lnTo>
                      <a:pt x="83" y="74"/>
                    </a:lnTo>
                    <a:lnTo>
                      <a:pt x="83" y="74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0" y="95"/>
                    </a:lnTo>
                    <a:lnTo>
                      <a:pt x="60" y="95"/>
                    </a:lnTo>
                    <a:close/>
                    <a:moveTo>
                      <a:pt x="34" y="27"/>
                    </a:moveTo>
                    <a:lnTo>
                      <a:pt x="34" y="27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7" y="30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61" y="18"/>
                    </a:lnTo>
                    <a:lnTo>
                      <a:pt x="61" y="18"/>
                    </a:lnTo>
                    <a:lnTo>
                      <a:pt x="67" y="15"/>
                    </a:lnTo>
                    <a:lnTo>
                      <a:pt x="67" y="15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47" y="18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34" y="27"/>
                    </a:lnTo>
                    <a:lnTo>
                      <a:pt x="34" y="27"/>
                    </a:lnTo>
                    <a:close/>
                    <a:moveTo>
                      <a:pt x="33" y="24"/>
                    </a:moveTo>
                    <a:lnTo>
                      <a:pt x="33" y="24"/>
                    </a:lnTo>
                    <a:lnTo>
                      <a:pt x="33" y="24"/>
                    </a:lnTo>
                    <a:lnTo>
                      <a:pt x="33" y="24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47" y="14"/>
                    </a:lnTo>
                    <a:lnTo>
                      <a:pt x="59" y="8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8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3" y="24"/>
                    </a:lnTo>
                    <a:lnTo>
                      <a:pt x="33" y="24"/>
                    </a:lnTo>
                    <a:close/>
                    <a:moveTo>
                      <a:pt x="60" y="166"/>
                    </a:moveTo>
                    <a:lnTo>
                      <a:pt x="60" y="166"/>
                    </a:lnTo>
                    <a:lnTo>
                      <a:pt x="60" y="166"/>
                    </a:lnTo>
                    <a:lnTo>
                      <a:pt x="60" y="166"/>
                    </a:lnTo>
                    <a:lnTo>
                      <a:pt x="50" y="169"/>
                    </a:lnTo>
                    <a:lnTo>
                      <a:pt x="42" y="173"/>
                    </a:lnTo>
                    <a:lnTo>
                      <a:pt x="42" y="173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47" y="177"/>
                    </a:lnTo>
                    <a:lnTo>
                      <a:pt x="47" y="177"/>
                    </a:lnTo>
                    <a:lnTo>
                      <a:pt x="50" y="177"/>
                    </a:lnTo>
                    <a:lnTo>
                      <a:pt x="50" y="177"/>
                    </a:lnTo>
                    <a:lnTo>
                      <a:pt x="53" y="177"/>
                    </a:lnTo>
                    <a:lnTo>
                      <a:pt x="53" y="176"/>
                    </a:lnTo>
                    <a:lnTo>
                      <a:pt x="53" y="176"/>
                    </a:lnTo>
                    <a:lnTo>
                      <a:pt x="60" y="167"/>
                    </a:lnTo>
                    <a:lnTo>
                      <a:pt x="60" y="167"/>
                    </a:lnTo>
                    <a:lnTo>
                      <a:pt x="60" y="166"/>
                    </a:lnTo>
                    <a:lnTo>
                      <a:pt x="60" y="166"/>
                    </a:lnTo>
                    <a:close/>
                    <a:moveTo>
                      <a:pt x="43" y="7"/>
                    </a:moveTo>
                    <a:lnTo>
                      <a:pt x="43" y="7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5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7"/>
                    </a:lnTo>
                    <a:lnTo>
                      <a:pt x="43" y="7"/>
                    </a:lnTo>
                    <a:close/>
                    <a:moveTo>
                      <a:pt x="73" y="12"/>
                    </a:moveTo>
                    <a:lnTo>
                      <a:pt x="73" y="12"/>
                    </a:lnTo>
                    <a:lnTo>
                      <a:pt x="70" y="5"/>
                    </a:lnTo>
                    <a:lnTo>
                      <a:pt x="70" y="5"/>
                    </a:lnTo>
                    <a:lnTo>
                      <a:pt x="69" y="5"/>
                    </a:lnTo>
                    <a:lnTo>
                      <a:pt x="69" y="5"/>
                    </a:lnTo>
                    <a:lnTo>
                      <a:pt x="70" y="7"/>
                    </a:lnTo>
                    <a:lnTo>
                      <a:pt x="69" y="10"/>
                    </a:lnTo>
                    <a:lnTo>
                      <a:pt x="69" y="10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3" y="12"/>
                    </a:lnTo>
                    <a:lnTo>
                      <a:pt x="73" y="12"/>
                    </a:lnTo>
                    <a:close/>
                    <a:moveTo>
                      <a:pt x="57" y="82"/>
                    </a:moveTo>
                    <a:lnTo>
                      <a:pt x="57" y="82"/>
                    </a:lnTo>
                    <a:lnTo>
                      <a:pt x="57" y="82"/>
                    </a:lnTo>
                    <a:lnTo>
                      <a:pt x="57" y="82"/>
                    </a:lnTo>
                    <a:lnTo>
                      <a:pt x="56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6"/>
                    </a:lnTo>
                    <a:lnTo>
                      <a:pt x="53" y="76"/>
                    </a:lnTo>
                    <a:lnTo>
                      <a:pt x="54" y="82"/>
                    </a:lnTo>
                    <a:lnTo>
                      <a:pt x="54" y="82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7" y="82"/>
                    </a:lnTo>
                    <a:lnTo>
                      <a:pt x="57" y="82"/>
                    </a:lnTo>
                    <a:close/>
                    <a:moveTo>
                      <a:pt x="6" y="177"/>
                    </a:moveTo>
                    <a:lnTo>
                      <a:pt x="6" y="177"/>
                    </a:lnTo>
                    <a:lnTo>
                      <a:pt x="7" y="173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3" y="176"/>
                    </a:lnTo>
                    <a:lnTo>
                      <a:pt x="3" y="176"/>
                    </a:lnTo>
                    <a:lnTo>
                      <a:pt x="6" y="177"/>
                    </a:lnTo>
                    <a:lnTo>
                      <a:pt x="6" y="177"/>
                    </a:lnTo>
                    <a:close/>
                    <a:moveTo>
                      <a:pt x="57" y="93"/>
                    </a:moveTo>
                    <a:lnTo>
                      <a:pt x="57" y="93"/>
                    </a:lnTo>
                    <a:lnTo>
                      <a:pt x="57" y="86"/>
                    </a:lnTo>
                    <a:lnTo>
                      <a:pt x="57" y="86"/>
                    </a:lnTo>
                    <a:lnTo>
                      <a:pt x="56" y="88"/>
                    </a:lnTo>
                    <a:lnTo>
                      <a:pt x="56" y="89"/>
                    </a:lnTo>
                    <a:lnTo>
                      <a:pt x="56" y="89"/>
                    </a:lnTo>
                    <a:lnTo>
                      <a:pt x="57" y="93"/>
                    </a:lnTo>
                    <a:lnTo>
                      <a:pt x="57" y="93"/>
                    </a:lnTo>
                    <a:close/>
                    <a:moveTo>
                      <a:pt x="74" y="17"/>
                    </a:moveTo>
                    <a:lnTo>
                      <a:pt x="74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4" y="17"/>
                    </a:lnTo>
                    <a:lnTo>
                      <a:pt x="74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4795736" y="2738899"/>
            <a:ext cx="2490133" cy="1104368"/>
            <a:chOff x="4800923" y="1257795"/>
            <a:chExt cx="2490133" cy="1104368"/>
          </a:xfrm>
        </p:grpSpPr>
        <p:sp>
          <p:nvSpPr>
            <p:cNvPr id="82" name="右箭头 81"/>
            <p:cNvSpPr/>
            <p:nvPr/>
          </p:nvSpPr>
          <p:spPr>
            <a:xfrm>
              <a:off x="5169973" y="1257795"/>
              <a:ext cx="2121083" cy="1104368"/>
            </a:xfrm>
            <a:prstGeom prst="rightArrow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视辐射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 rot="-60000">
              <a:off x="4800923" y="1401399"/>
              <a:ext cx="2358828" cy="823317"/>
              <a:chOff x="1358392" y="3471908"/>
              <a:chExt cx="1324457" cy="611989"/>
            </a:xfrm>
            <a:solidFill>
              <a:schemeClr val="accent1"/>
            </a:solidFill>
          </p:grpSpPr>
          <p:sp>
            <p:nvSpPr>
              <p:cNvPr id="84" name="Freeform 49"/>
              <p:cNvSpPr>
                <a:spLocks noEditPoints="1"/>
              </p:cNvSpPr>
              <p:nvPr/>
            </p:nvSpPr>
            <p:spPr bwMode="auto">
              <a:xfrm>
                <a:off x="1358392" y="3471908"/>
                <a:ext cx="383853" cy="611989"/>
              </a:xfrm>
              <a:custGeom>
                <a:avLst/>
                <a:gdLst>
                  <a:gd name="T0" fmla="*/ 67 w 111"/>
                  <a:gd name="T1" fmla="*/ 182 h 184"/>
                  <a:gd name="T2" fmla="*/ 53 w 111"/>
                  <a:gd name="T3" fmla="*/ 183 h 184"/>
                  <a:gd name="T4" fmla="*/ 13 w 111"/>
                  <a:gd name="T5" fmla="*/ 180 h 184"/>
                  <a:gd name="T6" fmla="*/ 5 w 111"/>
                  <a:gd name="T7" fmla="*/ 170 h 184"/>
                  <a:gd name="T8" fmla="*/ 32 w 111"/>
                  <a:gd name="T9" fmla="*/ 133 h 184"/>
                  <a:gd name="T10" fmla="*/ 53 w 111"/>
                  <a:gd name="T11" fmla="*/ 105 h 184"/>
                  <a:gd name="T12" fmla="*/ 54 w 111"/>
                  <a:gd name="T13" fmla="*/ 98 h 184"/>
                  <a:gd name="T14" fmla="*/ 37 w 111"/>
                  <a:gd name="T15" fmla="*/ 52 h 184"/>
                  <a:gd name="T16" fmla="*/ 29 w 111"/>
                  <a:gd name="T17" fmla="*/ 30 h 184"/>
                  <a:gd name="T18" fmla="*/ 22 w 111"/>
                  <a:gd name="T19" fmla="*/ 18 h 184"/>
                  <a:gd name="T20" fmla="*/ 22 w 111"/>
                  <a:gd name="T21" fmla="*/ 0 h 184"/>
                  <a:gd name="T22" fmla="*/ 69 w 111"/>
                  <a:gd name="T23" fmla="*/ 1 h 184"/>
                  <a:gd name="T24" fmla="*/ 84 w 111"/>
                  <a:gd name="T25" fmla="*/ 28 h 184"/>
                  <a:gd name="T26" fmla="*/ 94 w 111"/>
                  <a:gd name="T27" fmla="*/ 57 h 184"/>
                  <a:gd name="T28" fmla="*/ 110 w 111"/>
                  <a:gd name="T29" fmla="*/ 103 h 184"/>
                  <a:gd name="T30" fmla="*/ 76 w 111"/>
                  <a:gd name="T31" fmla="*/ 153 h 184"/>
                  <a:gd name="T32" fmla="*/ 60 w 111"/>
                  <a:gd name="T33" fmla="*/ 174 h 184"/>
                  <a:gd name="T34" fmla="*/ 59 w 111"/>
                  <a:gd name="T35" fmla="*/ 149 h 184"/>
                  <a:gd name="T36" fmla="*/ 15 w 111"/>
                  <a:gd name="T37" fmla="*/ 169 h 184"/>
                  <a:gd name="T38" fmla="*/ 26 w 111"/>
                  <a:gd name="T39" fmla="*/ 176 h 184"/>
                  <a:gd name="T40" fmla="*/ 32 w 111"/>
                  <a:gd name="T41" fmla="*/ 173 h 184"/>
                  <a:gd name="T42" fmla="*/ 63 w 111"/>
                  <a:gd name="T43" fmla="*/ 163 h 184"/>
                  <a:gd name="T44" fmla="*/ 43 w 111"/>
                  <a:gd name="T45" fmla="*/ 145 h 184"/>
                  <a:gd name="T46" fmla="*/ 26 w 111"/>
                  <a:gd name="T47" fmla="*/ 153 h 184"/>
                  <a:gd name="T48" fmla="*/ 71 w 111"/>
                  <a:gd name="T49" fmla="*/ 139 h 184"/>
                  <a:gd name="T50" fmla="*/ 103 w 111"/>
                  <a:gd name="T51" fmla="*/ 105 h 184"/>
                  <a:gd name="T52" fmla="*/ 54 w 111"/>
                  <a:gd name="T53" fmla="*/ 128 h 184"/>
                  <a:gd name="T54" fmla="*/ 36 w 111"/>
                  <a:gd name="T55" fmla="*/ 145 h 184"/>
                  <a:gd name="T56" fmla="*/ 96 w 111"/>
                  <a:gd name="T57" fmla="*/ 116 h 184"/>
                  <a:gd name="T58" fmla="*/ 53 w 111"/>
                  <a:gd name="T59" fmla="*/ 57 h 184"/>
                  <a:gd name="T60" fmla="*/ 53 w 111"/>
                  <a:gd name="T61" fmla="*/ 115 h 184"/>
                  <a:gd name="T62" fmla="*/ 96 w 111"/>
                  <a:gd name="T63" fmla="*/ 105 h 184"/>
                  <a:gd name="T64" fmla="*/ 61 w 111"/>
                  <a:gd name="T65" fmla="*/ 111 h 184"/>
                  <a:gd name="T66" fmla="*/ 53 w 111"/>
                  <a:gd name="T67" fmla="*/ 115 h 184"/>
                  <a:gd name="T68" fmla="*/ 70 w 111"/>
                  <a:gd name="T69" fmla="*/ 18 h 184"/>
                  <a:gd name="T70" fmla="*/ 42 w 111"/>
                  <a:gd name="T71" fmla="*/ 45 h 184"/>
                  <a:gd name="T72" fmla="*/ 93 w 111"/>
                  <a:gd name="T73" fmla="*/ 93 h 184"/>
                  <a:gd name="T74" fmla="*/ 61 w 111"/>
                  <a:gd name="T75" fmla="*/ 98 h 184"/>
                  <a:gd name="T76" fmla="*/ 57 w 111"/>
                  <a:gd name="T77" fmla="*/ 109 h 184"/>
                  <a:gd name="T78" fmla="*/ 60 w 111"/>
                  <a:gd name="T79" fmla="*/ 38 h 184"/>
                  <a:gd name="T80" fmla="*/ 76 w 111"/>
                  <a:gd name="T81" fmla="*/ 41 h 184"/>
                  <a:gd name="T82" fmla="*/ 90 w 111"/>
                  <a:gd name="T83" fmla="*/ 65 h 184"/>
                  <a:gd name="T84" fmla="*/ 57 w 111"/>
                  <a:gd name="T85" fmla="*/ 72 h 184"/>
                  <a:gd name="T86" fmla="*/ 73 w 111"/>
                  <a:gd name="T87" fmla="*/ 89 h 184"/>
                  <a:gd name="T88" fmla="*/ 61 w 111"/>
                  <a:gd name="T89" fmla="*/ 85 h 184"/>
                  <a:gd name="T90" fmla="*/ 39 w 111"/>
                  <a:gd name="T91" fmla="*/ 31 h 184"/>
                  <a:gd name="T92" fmla="*/ 59 w 111"/>
                  <a:gd name="T93" fmla="*/ 12 h 184"/>
                  <a:gd name="T94" fmla="*/ 36 w 111"/>
                  <a:gd name="T95" fmla="*/ 21 h 184"/>
                  <a:gd name="T96" fmla="*/ 49 w 111"/>
                  <a:gd name="T97" fmla="*/ 8 h 184"/>
                  <a:gd name="T98" fmla="*/ 60 w 111"/>
                  <a:gd name="T99" fmla="*/ 166 h 184"/>
                  <a:gd name="T100" fmla="*/ 34 w 111"/>
                  <a:gd name="T101" fmla="*/ 176 h 184"/>
                  <a:gd name="T102" fmla="*/ 60 w 111"/>
                  <a:gd name="T103" fmla="*/ 166 h 184"/>
                  <a:gd name="T104" fmla="*/ 26 w 111"/>
                  <a:gd name="T105" fmla="*/ 10 h 184"/>
                  <a:gd name="T106" fmla="*/ 70 w 111"/>
                  <a:gd name="T107" fmla="*/ 5 h 184"/>
                  <a:gd name="T108" fmla="*/ 57 w 111"/>
                  <a:gd name="T109" fmla="*/ 82 h 184"/>
                  <a:gd name="T110" fmla="*/ 53 w 111"/>
                  <a:gd name="T111" fmla="*/ 76 h 184"/>
                  <a:gd name="T112" fmla="*/ 10 w 111"/>
                  <a:gd name="T113" fmla="*/ 169 h 184"/>
                  <a:gd name="T114" fmla="*/ 56 w 111"/>
                  <a:gd name="T115" fmla="*/ 89 h 184"/>
                  <a:gd name="T116" fmla="*/ 74 w 111"/>
                  <a:gd name="T117" fmla="*/ 1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1" h="184">
                    <a:moveTo>
                      <a:pt x="57" y="177"/>
                    </a:moveTo>
                    <a:lnTo>
                      <a:pt x="57" y="177"/>
                    </a:lnTo>
                    <a:lnTo>
                      <a:pt x="60" y="177"/>
                    </a:lnTo>
                    <a:lnTo>
                      <a:pt x="60" y="177"/>
                    </a:lnTo>
                    <a:lnTo>
                      <a:pt x="66" y="179"/>
                    </a:lnTo>
                    <a:lnTo>
                      <a:pt x="66" y="179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7" y="180"/>
                    </a:lnTo>
                    <a:lnTo>
                      <a:pt x="67" y="180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4" y="182"/>
                    </a:lnTo>
                    <a:lnTo>
                      <a:pt x="64" y="182"/>
                    </a:lnTo>
                    <a:lnTo>
                      <a:pt x="60" y="182"/>
                    </a:lnTo>
                    <a:lnTo>
                      <a:pt x="60" y="182"/>
                    </a:lnTo>
                    <a:lnTo>
                      <a:pt x="59" y="182"/>
                    </a:lnTo>
                    <a:lnTo>
                      <a:pt x="59" y="182"/>
                    </a:lnTo>
                    <a:lnTo>
                      <a:pt x="57" y="184"/>
                    </a:lnTo>
                    <a:lnTo>
                      <a:pt x="54" y="184"/>
                    </a:lnTo>
                    <a:lnTo>
                      <a:pt x="54" y="184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2" y="182"/>
                    </a:lnTo>
                    <a:lnTo>
                      <a:pt x="30" y="180"/>
                    </a:lnTo>
                    <a:lnTo>
                      <a:pt x="30" y="180"/>
                    </a:lnTo>
                    <a:lnTo>
                      <a:pt x="20" y="182"/>
                    </a:lnTo>
                    <a:lnTo>
                      <a:pt x="20" y="182"/>
                    </a:lnTo>
                    <a:lnTo>
                      <a:pt x="16" y="182"/>
                    </a:lnTo>
                    <a:lnTo>
                      <a:pt x="16" y="182"/>
                    </a:lnTo>
                    <a:lnTo>
                      <a:pt x="15" y="182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5" y="179"/>
                    </a:lnTo>
                    <a:lnTo>
                      <a:pt x="5" y="179"/>
                    </a:lnTo>
                    <a:lnTo>
                      <a:pt x="2" y="179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2" y="173"/>
                    </a:lnTo>
                    <a:lnTo>
                      <a:pt x="2" y="173"/>
                    </a:lnTo>
                    <a:lnTo>
                      <a:pt x="5" y="170"/>
                    </a:lnTo>
                    <a:lnTo>
                      <a:pt x="5" y="170"/>
                    </a:lnTo>
                    <a:lnTo>
                      <a:pt x="10" y="165"/>
                    </a:lnTo>
                    <a:lnTo>
                      <a:pt x="10" y="165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22" y="146"/>
                    </a:lnTo>
                    <a:lnTo>
                      <a:pt x="30" y="136"/>
                    </a:lnTo>
                    <a:lnTo>
                      <a:pt x="30" y="136"/>
                    </a:lnTo>
                    <a:lnTo>
                      <a:pt x="32" y="135"/>
                    </a:lnTo>
                    <a:lnTo>
                      <a:pt x="32" y="135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6" y="129"/>
                    </a:lnTo>
                    <a:lnTo>
                      <a:pt x="36" y="129"/>
                    </a:lnTo>
                    <a:lnTo>
                      <a:pt x="47" y="115"/>
                    </a:lnTo>
                    <a:lnTo>
                      <a:pt x="47" y="115"/>
                    </a:lnTo>
                    <a:lnTo>
                      <a:pt x="52" y="108"/>
                    </a:lnTo>
                    <a:lnTo>
                      <a:pt x="52" y="108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3" y="105"/>
                    </a:lnTo>
                    <a:lnTo>
                      <a:pt x="53" y="105"/>
                    </a:lnTo>
                    <a:lnTo>
                      <a:pt x="54" y="103"/>
                    </a:lnTo>
                    <a:lnTo>
                      <a:pt x="54" y="103"/>
                    </a:lnTo>
                    <a:lnTo>
                      <a:pt x="53" y="103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2" y="99"/>
                    </a:lnTo>
                    <a:lnTo>
                      <a:pt x="52" y="99"/>
                    </a:lnTo>
                    <a:lnTo>
                      <a:pt x="52" y="98"/>
                    </a:lnTo>
                    <a:lnTo>
                      <a:pt x="53" y="98"/>
                    </a:lnTo>
                    <a:lnTo>
                      <a:pt x="53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3" y="95"/>
                    </a:lnTo>
                    <a:lnTo>
                      <a:pt x="53" y="93"/>
                    </a:lnTo>
                    <a:lnTo>
                      <a:pt x="53" y="93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3" y="20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7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4" y="1"/>
                    </a:lnTo>
                    <a:lnTo>
                      <a:pt x="66" y="0"/>
                    </a:lnTo>
                    <a:lnTo>
                      <a:pt x="69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0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6" y="3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9" y="8"/>
                    </a:lnTo>
                    <a:lnTo>
                      <a:pt x="79" y="8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6" y="37"/>
                    </a:lnTo>
                    <a:lnTo>
                      <a:pt x="86" y="37"/>
                    </a:lnTo>
                    <a:lnTo>
                      <a:pt x="91" y="49"/>
                    </a:lnTo>
                    <a:lnTo>
                      <a:pt x="91" y="49"/>
                    </a:lnTo>
                    <a:lnTo>
                      <a:pt x="91" y="51"/>
                    </a:lnTo>
                    <a:lnTo>
                      <a:pt x="91" y="51"/>
                    </a:lnTo>
                    <a:lnTo>
                      <a:pt x="93" y="52"/>
                    </a:lnTo>
                    <a:lnTo>
                      <a:pt x="93" y="55"/>
                    </a:lnTo>
                    <a:lnTo>
                      <a:pt x="93" y="55"/>
                    </a:lnTo>
                    <a:lnTo>
                      <a:pt x="94" y="57"/>
                    </a:lnTo>
                    <a:lnTo>
                      <a:pt x="94" y="57"/>
                    </a:lnTo>
                    <a:lnTo>
                      <a:pt x="101" y="72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10" y="93"/>
                    </a:lnTo>
                    <a:lnTo>
                      <a:pt x="110" y="93"/>
                    </a:lnTo>
                    <a:lnTo>
                      <a:pt x="111" y="99"/>
                    </a:lnTo>
                    <a:lnTo>
                      <a:pt x="111" y="99"/>
                    </a:lnTo>
                    <a:lnTo>
                      <a:pt x="111" y="101"/>
                    </a:lnTo>
                    <a:lnTo>
                      <a:pt x="111" y="101"/>
                    </a:lnTo>
                    <a:lnTo>
                      <a:pt x="110" y="103"/>
                    </a:lnTo>
                    <a:lnTo>
                      <a:pt x="111" y="106"/>
                    </a:lnTo>
                    <a:lnTo>
                      <a:pt x="111" y="106"/>
                    </a:lnTo>
                    <a:lnTo>
                      <a:pt x="110" y="108"/>
                    </a:lnTo>
                    <a:lnTo>
                      <a:pt x="110" y="108"/>
                    </a:lnTo>
                    <a:lnTo>
                      <a:pt x="106" y="112"/>
                    </a:lnTo>
                    <a:lnTo>
                      <a:pt x="106" y="112"/>
                    </a:lnTo>
                    <a:lnTo>
                      <a:pt x="94" y="125"/>
                    </a:lnTo>
                    <a:lnTo>
                      <a:pt x="94" y="125"/>
                    </a:lnTo>
                    <a:lnTo>
                      <a:pt x="90" y="133"/>
                    </a:lnTo>
                    <a:lnTo>
                      <a:pt x="90" y="133"/>
                    </a:lnTo>
                    <a:lnTo>
                      <a:pt x="76" y="153"/>
                    </a:lnTo>
                    <a:lnTo>
                      <a:pt x="76" y="153"/>
                    </a:lnTo>
                    <a:lnTo>
                      <a:pt x="76" y="155"/>
                    </a:lnTo>
                    <a:lnTo>
                      <a:pt x="76" y="155"/>
                    </a:lnTo>
                    <a:lnTo>
                      <a:pt x="70" y="163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3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57" y="177"/>
                    </a:lnTo>
                    <a:lnTo>
                      <a:pt x="57" y="177"/>
                    </a:lnTo>
                    <a:lnTo>
                      <a:pt x="57" y="177"/>
                    </a:lnTo>
                    <a:lnTo>
                      <a:pt x="57" y="177"/>
                    </a:lnTo>
                    <a:close/>
                    <a:moveTo>
                      <a:pt x="77" y="142"/>
                    </a:moveTo>
                    <a:lnTo>
                      <a:pt x="77" y="142"/>
                    </a:lnTo>
                    <a:lnTo>
                      <a:pt x="76" y="142"/>
                    </a:lnTo>
                    <a:lnTo>
                      <a:pt x="76" y="142"/>
                    </a:lnTo>
                    <a:lnTo>
                      <a:pt x="71" y="143"/>
                    </a:lnTo>
                    <a:lnTo>
                      <a:pt x="71" y="143"/>
                    </a:lnTo>
                    <a:lnTo>
                      <a:pt x="59" y="149"/>
                    </a:lnTo>
                    <a:lnTo>
                      <a:pt x="59" y="149"/>
                    </a:lnTo>
                    <a:lnTo>
                      <a:pt x="36" y="160"/>
                    </a:lnTo>
                    <a:lnTo>
                      <a:pt x="36" y="160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0" y="167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7" y="169"/>
                    </a:lnTo>
                    <a:lnTo>
                      <a:pt x="17" y="169"/>
                    </a:lnTo>
                    <a:lnTo>
                      <a:pt x="15" y="169"/>
                    </a:lnTo>
                    <a:lnTo>
                      <a:pt x="15" y="169"/>
                    </a:lnTo>
                    <a:lnTo>
                      <a:pt x="15" y="170"/>
                    </a:lnTo>
                    <a:lnTo>
                      <a:pt x="15" y="170"/>
                    </a:lnTo>
                    <a:lnTo>
                      <a:pt x="13" y="172"/>
                    </a:lnTo>
                    <a:lnTo>
                      <a:pt x="13" y="172"/>
                    </a:lnTo>
                    <a:lnTo>
                      <a:pt x="12" y="173"/>
                    </a:lnTo>
                    <a:lnTo>
                      <a:pt x="10" y="176"/>
                    </a:lnTo>
                    <a:lnTo>
                      <a:pt x="10" y="176"/>
                    </a:lnTo>
                    <a:lnTo>
                      <a:pt x="17" y="176"/>
                    </a:lnTo>
                    <a:lnTo>
                      <a:pt x="26" y="176"/>
                    </a:lnTo>
                    <a:lnTo>
                      <a:pt x="26" y="176"/>
                    </a:lnTo>
                    <a:lnTo>
                      <a:pt x="25" y="174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9" y="173"/>
                    </a:lnTo>
                    <a:lnTo>
                      <a:pt x="29" y="173"/>
                    </a:lnTo>
                    <a:lnTo>
                      <a:pt x="30" y="173"/>
                    </a:lnTo>
                    <a:lnTo>
                      <a:pt x="32" y="173"/>
                    </a:lnTo>
                    <a:lnTo>
                      <a:pt x="32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47" y="166"/>
                    </a:lnTo>
                    <a:lnTo>
                      <a:pt x="47" y="166"/>
                    </a:lnTo>
                    <a:lnTo>
                      <a:pt x="57" y="160"/>
                    </a:lnTo>
                    <a:lnTo>
                      <a:pt x="57" y="160"/>
                    </a:lnTo>
                    <a:lnTo>
                      <a:pt x="60" y="160"/>
                    </a:lnTo>
                    <a:lnTo>
                      <a:pt x="61" y="162"/>
                    </a:lnTo>
                    <a:lnTo>
                      <a:pt x="61" y="162"/>
                    </a:lnTo>
                    <a:lnTo>
                      <a:pt x="63" y="163"/>
                    </a:lnTo>
                    <a:lnTo>
                      <a:pt x="63" y="163"/>
                    </a:lnTo>
                    <a:lnTo>
                      <a:pt x="77" y="142"/>
                    </a:lnTo>
                    <a:lnTo>
                      <a:pt x="77" y="142"/>
                    </a:lnTo>
                    <a:close/>
                    <a:moveTo>
                      <a:pt x="93" y="120"/>
                    </a:moveTo>
                    <a:lnTo>
                      <a:pt x="93" y="120"/>
                    </a:lnTo>
                    <a:lnTo>
                      <a:pt x="93" y="120"/>
                    </a:lnTo>
                    <a:lnTo>
                      <a:pt x="93" y="120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63" y="135"/>
                    </a:lnTo>
                    <a:lnTo>
                      <a:pt x="63" y="135"/>
                    </a:lnTo>
                    <a:lnTo>
                      <a:pt x="43" y="145"/>
                    </a:lnTo>
                    <a:lnTo>
                      <a:pt x="43" y="145"/>
                    </a:lnTo>
                    <a:lnTo>
                      <a:pt x="30" y="150"/>
                    </a:lnTo>
                    <a:lnTo>
                      <a:pt x="30" y="150"/>
                    </a:lnTo>
                    <a:lnTo>
                      <a:pt x="29" y="152"/>
                    </a:lnTo>
                    <a:lnTo>
                      <a:pt x="29" y="152"/>
                    </a:lnTo>
                    <a:lnTo>
                      <a:pt x="29" y="153"/>
                    </a:lnTo>
                    <a:lnTo>
                      <a:pt x="29" y="153"/>
                    </a:lnTo>
                    <a:lnTo>
                      <a:pt x="27" y="153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3"/>
                    </a:lnTo>
                    <a:lnTo>
                      <a:pt x="19" y="162"/>
                    </a:lnTo>
                    <a:lnTo>
                      <a:pt x="19" y="162"/>
                    </a:lnTo>
                    <a:lnTo>
                      <a:pt x="19" y="163"/>
                    </a:lnTo>
                    <a:lnTo>
                      <a:pt x="19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9" y="160"/>
                    </a:lnTo>
                    <a:lnTo>
                      <a:pt x="29" y="160"/>
                    </a:lnTo>
                    <a:lnTo>
                      <a:pt x="61" y="145"/>
                    </a:lnTo>
                    <a:lnTo>
                      <a:pt x="61" y="145"/>
                    </a:lnTo>
                    <a:lnTo>
                      <a:pt x="71" y="139"/>
                    </a:lnTo>
                    <a:lnTo>
                      <a:pt x="71" y="139"/>
                    </a:lnTo>
                    <a:lnTo>
                      <a:pt x="77" y="136"/>
                    </a:lnTo>
                    <a:lnTo>
                      <a:pt x="77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1" y="138"/>
                    </a:lnTo>
                    <a:lnTo>
                      <a:pt x="93" y="120"/>
                    </a:lnTo>
                    <a:lnTo>
                      <a:pt x="93" y="120"/>
                    </a:lnTo>
                    <a:close/>
                    <a:moveTo>
                      <a:pt x="103" y="105"/>
                    </a:move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94" y="108"/>
                    </a:lnTo>
                    <a:lnTo>
                      <a:pt x="94" y="108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71" y="119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40" y="135"/>
                    </a:lnTo>
                    <a:lnTo>
                      <a:pt x="40" y="135"/>
                    </a:lnTo>
                    <a:lnTo>
                      <a:pt x="39" y="138"/>
                    </a:lnTo>
                    <a:lnTo>
                      <a:pt x="39" y="138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6" y="145"/>
                    </a:lnTo>
                    <a:lnTo>
                      <a:pt x="36" y="145"/>
                    </a:lnTo>
                    <a:lnTo>
                      <a:pt x="57" y="135"/>
                    </a:lnTo>
                    <a:lnTo>
                      <a:pt x="57" y="135"/>
                    </a:lnTo>
                    <a:lnTo>
                      <a:pt x="80" y="123"/>
                    </a:lnTo>
                    <a:lnTo>
                      <a:pt x="80" y="123"/>
                    </a:lnTo>
                    <a:lnTo>
                      <a:pt x="86" y="119"/>
                    </a:lnTo>
                    <a:lnTo>
                      <a:pt x="91" y="115"/>
                    </a:lnTo>
                    <a:lnTo>
                      <a:pt x="91" y="115"/>
                    </a:lnTo>
                    <a:lnTo>
                      <a:pt x="93" y="113"/>
                    </a:lnTo>
                    <a:lnTo>
                      <a:pt x="96" y="115"/>
                    </a:lnTo>
                    <a:lnTo>
                      <a:pt x="96" y="115"/>
                    </a:lnTo>
                    <a:lnTo>
                      <a:pt x="96" y="116"/>
                    </a:lnTo>
                    <a:lnTo>
                      <a:pt x="96" y="116"/>
                    </a:lnTo>
                    <a:lnTo>
                      <a:pt x="103" y="105"/>
                    </a:lnTo>
                    <a:lnTo>
                      <a:pt x="103" y="105"/>
                    </a:lnTo>
                    <a:close/>
                    <a:moveTo>
                      <a:pt x="81" y="42"/>
                    </a:moveTo>
                    <a:lnTo>
                      <a:pt x="81" y="42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77" y="44"/>
                    </a:lnTo>
                    <a:lnTo>
                      <a:pt x="73" y="47"/>
                    </a:lnTo>
                    <a:lnTo>
                      <a:pt x="73" y="47"/>
                    </a:lnTo>
                    <a:lnTo>
                      <a:pt x="53" y="57"/>
                    </a:lnTo>
                    <a:lnTo>
                      <a:pt x="53" y="57"/>
                    </a:lnTo>
                    <a:lnTo>
                      <a:pt x="49" y="58"/>
                    </a:lnTo>
                    <a:lnTo>
                      <a:pt x="49" y="58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71" y="62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1" y="42"/>
                    </a:lnTo>
                    <a:lnTo>
                      <a:pt x="81" y="42"/>
                    </a:lnTo>
                    <a:close/>
                    <a:moveTo>
                      <a:pt x="53" y="115"/>
                    </a:moveTo>
                    <a:lnTo>
                      <a:pt x="53" y="115"/>
                    </a:lnTo>
                    <a:lnTo>
                      <a:pt x="49" y="122"/>
                    </a:lnTo>
                    <a:lnTo>
                      <a:pt x="49" y="122"/>
                    </a:lnTo>
                    <a:lnTo>
                      <a:pt x="44" y="130"/>
                    </a:lnTo>
                    <a:lnTo>
                      <a:pt x="44" y="130"/>
                    </a:lnTo>
                    <a:lnTo>
                      <a:pt x="53" y="125"/>
                    </a:lnTo>
                    <a:lnTo>
                      <a:pt x="53" y="125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96" y="105"/>
                    </a:lnTo>
                    <a:lnTo>
                      <a:pt x="96" y="105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1" y="93"/>
                    </a:lnTo>
                    <a:lnTo>
                      <a:pt x="101" y="93"/>
                    </a:lnTo>
                    <a:lnTo>
                      <a:pt x="100" y="95"/>
                    </a:lnTo>
                    <a:lnTo>
                      <a:pt x="100" y="95"/>
                    </a:lnTo>
                    <a:lnTo>
                      <a:pt x="90" y="99"/>
                    </a:lnTo>
                    <a:lnTo>
                      <a:pt x="90" y="99"/>
                    </a:lnTo>
                    <a:lnTo>
                      <a:pt x="67" y="109"/>
                    </a:lnTo>
                    <a:lnTo>
                      <a:pt x="67" y="109"/>
                    </a:lnTo>
                    <a:lnTo>
                      <a:pt x="61" y="111"/>
                    </a:lnTo>
                    <a:lnTo>
                      <a:pt x="61" y="111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9" y="113"/>
                    </a:lnTo>
                    <a:lnTo>
                      <a:pt x="59" y="113"/>
                    </a:lnTo>
                    <a:lnTo>
                      <a:pt x="59" y="115"/>
                    </a:lnTo>
                    <a:lnTo>
                      <a:pt x="59" y="115"/>
                    </a:lnTo>
                    <a:lnTo>
                      <a:pt x="57" y="116"/>
                    </a:lnTo>
                    <a:lnTo>
                      <a:pt x="54" y="116"/>
                    </a:lnTo>
                    <a:lnTo>
                      <a:pt x="54" y="116"/>
                    </a:lnTo>
                    <a:lnTo>
                      <a:pt x="53" y="115"/>
                    </a:lnTo>
                    <a:lnTo>
                      <a:pt x="53" y="115"/>
                    </a:lnTo>
                    <a:close/>
                    <a:moveTo>
                      <a:pt x="42" y="45"/>
                    </a:moveTo>
                    <a:lnTo>
                      <a:pt x="42" y="45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73" y="28"/>
                    </a:lnTo>
                    <a:lnTo>
                      <a:pt x="73" y="28"/>
                    </a:lnTo>
                    <a:lnTo>
                      <a:pt x="74" y="27"/>
                    </a:lnTo>
                    <a:lnTo>
                      <a:pt x="74" y="27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54" y="25"/>
                    </a:lnTo>
                    <a:lnTo>
                      <a:pt x="54" y="25"/>
                    </a:lnTo>
                    <a:lnTo>
                      <a:pt x="47" y="30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42" y="45"/>
                    </a:lnTo>
                    <a:lnTo>
                      <a:pt x="42" y="45"/>
                    </a:lnTo>
                    <a:close/>
                    <a:moveTo>
                      <a:pt x="57" y="109"/>
                    </a:moveTo>
                    <a:lnTo>
                      <a:pt x="57" y="109"/>
                    </a:lnTo>
                    <a:lnTo>
                      <a:pt x="57" y="109"/>
                    </a:lnTo>
                    <a:lnTo>
                      <a:pt x="57" y="109"/>
                    </a:lnTo>
                    <a:lnTo>
                      <a:pt x="60" y="109"/>
                    </a:lnTo>
                    <a:lnTo>
                      <a:pt x="60" y="109"/>
                    </a:lnTo>
                    <a:lnTo>
                      <a:pt x="66" y="105"/>
                    </a:lnTo>
                    <a:lnTo>
                      <a:pt x="66" y="105"/>
                    </a:lnTo>
                    <a:lnTo>
                      <a:pt x="87" y="96"/>
                    </a:lnTo>
                    <a:lnTo>
                      <a:pt x="87" y="96"/>
                    </a:lnTo>
                    <a:lnTo>
                      <a:pt x="93" y="93"/>
                    </a:lnTo>
                    <a:lnTo>
                      <a:pt x="97" y="91"/>
                    </a:lnTo>
                    <a:lnTo>
                      <a:pt x="97" y="91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97" y="82"/>
                    </a:lnTo>
                    <a:lnTo>
                      <a:pt x="97" y="82"/>
                    </a:lnTo>
                    <a:lnTo>
                      <a:pt x="96" y="84"/>
                    </a:lnTo>
                    <a:lnTo>
                      <a:pt x="96" y="84"/>
                    </a:lnTo>
                    <a:lnTo>
                      <a:pt x="84" y="88"/>
                    </a:lnTo>
                    <a:lnTo>
                      <a:pt x="84" y="88"/>
                    </a:lnTo>
                    <a:lnTo>
                      <a:pt x="61" y="98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60" y="102"/>
                    </a:lnTo>
                    <a:lnTo>
                      <a:pt x="60" y="102"/>
                    </a:lnTo>
                    <a:lnTo>
                      <a:pt x="61" y="103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9" y="108"/>
                    </a:lnTo>
                    <a:lnTo>
                      <a:pt x="59" y="108"/>
                    </a:lnTo>
                    <a:lnTo>
                      <a:pt x="57" y="109"/>
                    </a:lnTo>
                    <a:lnTo>
                      <a:pt x="57" y="109"/>
                    </a:lnTo>
                    <a:close/>
                    <a:moveTo>
                      <a:pt x="80" y="38"/>
                    </a:moveTo>
                    <a:lnTo>
                      <a:pt x="80" y="38"/>
                    </a:lnTo>
                    <a:lnTo>
                      <a:pt x="77" y="32"/>
                    </a:lnTo>
                    <a:lnTo>
                      <a:pt x="77" y="32"/>
                    </a:lnTo>
                    <a:lnTo>
                      <a:pt x="76" y="31"/>
                    </a:lnTo>
                    <a:lnTo>
                      <a:pt x="74" y="31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1"/>
                    </a:lnTo>
                    <a:lnTo>
                      <a:pt x="60" y="38"/>
                    </a:lnTo>
                    <a:lnTo>
                      <a:pt x="60" y="3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6" y="55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5"/>
                    </a:lnTo>
                    <a:lnTo>
                      <a:pt x="60" y="49"/>
                    </a:lnTo>
                    <a:lnTo>
                      <a:pt x="60" y="49"/>
                    </a:lnTo>
                    <a:lnTo>
                      <a:pt x="76" y="41"/>
                    </a:lnTo>
                    <a:lnTo>
                      <a:pt x="76" y="41"/>
                    </a:lnTo>
                    <a:lnTo>
                      <a:pt x="80" y="38"/>
                    </a:lnTo>
                    <a:lnTo>
                      <a:pt x="80" y="38"/>
                    </a:lnTo>
                    <a:close/>
                    <a:moveTo>
                      <a:pt x="60" y="82"/>
                    </a:moveTo>
                    <a:lnTo>
                      <a:pt x="60" y="82"/>
                    </a:lnTo>
                    <a:lnTo>
                      <a:pt x="63" y="81"/>
                    </a:lnTo>
                    <a:lnTo>
                      <a:pt x="63" y="81"/>
                    </a:lnTo>
                    <a:lnTo>
                      <a:pt x="80" y="72"/>
                    </a:lnTo>
                    <a:lnTo>
                      <a:pt x="80" y="72"/>
                    </a:lnTo>
                    <a:lnTo>
                      <a:pt x="84" y="69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87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80" y="59"/>
                    </a:lnTo>
                    <a:lnTo>
                      <a:pt x="76" y="62"/>
                    </a:lnTo>
                    <a:lnTo>
                      <a:pt x="76" y="62"/>
                    </a:lnTo>
                    <a:lnTo>
                      <a:pt x="57" y="72"/>
                    </a:lnTo>
                    <a:lnTo>
                      <a:pt x="57" y="72"/>
                    </a:lnTo>
                    <a:lnTo>
                      <a:pt x="56" y="74"/>
                    </a:lnTo>
                    <a:lnTo>
                      <a:pt x="56" y="74"/>
                    </a:lnTo>
                    <a:lnTo>
                      <a:pt x="60" y="82"/>
                    </a:lnTo>
                    <a:lnTo>
                      <a:pt x="60" y="82"/>
                    </a:lnTo>
                    <a:close/>
                    <a:moveTo>
                      <a:pt x="60" y="95"/>
                    </a:moveTo>
                    <a:lnTo>
                      <a:pt x="60" y="95"/>
                    </a:lnTo>
                    <a:lnTo>
                      <a:pt x="61" y="95"/>
                    </a:lnTo>
                    <a:lnTo>
                      <a:pt x="61" y="95"/>
                    </a:lnTo>
                    <a:lnTo>
                      <a:pt x="73" y="89"/>
                    </a:lnTo>
                    <a:lnTo>
                      <a:pt x="73" y="89"/>
                    </a:lnTo>
                    <a:lnTo>
                      <a:pt x="83" y="85"/>
                    </a:lnTo>
                    <a:lnTo>
                      <a:pt x="94" y="78"/>
                    </a:lnTo>
                    <a:lnTo>
                      <a:pt x="94" y="78"/>
                    </a:lnTo>
                    <a:lnTo>
                      <a:pt x="94" y="76"/>
                    </a:lnTo>
                    <a:lnTo>
                      <a:pt x="94" y="76"/>
                    </a:lnTo>
                    <a:lnTo>
                      <a:pt x="93" y="71"/>
                    </a:lnTo>
                    <a:lnTo>
                      <a:pt x="93" y="71"/>
                    </a:lnTo>
                    <a:lnTo>
                      <a:pt x="83" y="74"/>
                    </a:lnTo>
                    <a:lnTo>
                      <a:pt x="83" y="74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0" y="95"/>
                    </a:lnTo>
                    <a:lnTo>
                      <a:pt x="60" y="95"/>
                    </a:lnTo>
                    <a:close/>
                    <a:moveTo>
                      <a:pt x="34" y="27"/>
                    </a:moveTo>
                    <a:lnTo>
                      <a:pt x="34" y="27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7" y="30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61" y="18"/>
                    </a:lnTo>
                    <a:lnTo>
                      <a:pt x="61" y="18"/>
                    </a:lnTo>
                    <a:lnTo>
                      <a:pt x="67" y="15"/>
                    </a:lnTo>
                    <a:lnTo>
                      <a:pt x="67" y="15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47" y="18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34" y="27"/>
                    </a:lnTo>
                    <a:lnTo>
                      <a:pt x="34" y="27"/>
                    </a:lnTo>
                    <a:close/>
                    <a:moveTo>
                      <a:pt x="33" y="24"/>
                    </a:moveTo>
                    <a:lnTo>
                      <a:pt x="33" y="24"/>
                    </a:lnTo>
                    <a:lnTo>
                      <a:pt x="33" y="24"/>
                    </a:lnTo>
                    <a:lnTo>
                      <a:pt x="33" y="24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47" y="14"/>
                    </a:lnTo>
                    <a:lnTo>
                      <a:pt x="59" y="8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8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3" y="24"/>
                    </a:lnTo>
                    <a:lnTo>
                      <a:pt x="33" y="24"/>
                    </a:lnTo>
                    <a:close/>
                    <a:moveTo>
                      <a:pt x="60" y="166"/>
                    </a:moveTo>
                    <a:lnTo>
                      <a:pt x="60" y="166"/>
                    </a:lnTo>
                    <a:lnTo>
                      <a:pt x="60" y="166"/>
                    </a:lnTo>
                    <a:lnTo>
                      <a:pt x="60" y="166"/>
                    </a:lnTo>
                    <a:lnTo>
                      <a:pt x="50" y="169"/>
                    </a:lnTo>
                    <a:lnTo>
                      <a:pt x="42" y="173"/>
                    </a:lnTo>
                    <a:lnTo>
                      <a:pt x="42" y="173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47" y="177"/>
                    </a:lnTo>
                    <a:lnTo>
                      <a:pt x="47" y="177"/>
                    </a:lnTo>
                    <a:lnTo>
                      <a:pt x="50" y="177"/>
                    </a:lnTo>
                    <a:lnTo>
                      <a:pt x="50" y="177"/>
                    </a:lnTo>
                    <a:lnTo>
                      <a:pt x="53" y="177"/>
                    </a:lnTo>
                    <a:lnTo>
                      <a:pt x="53" y="176"/>
                    </a:lnTo>
                    <a:lnTo>
                      <a:pt x="53" y="176"/>
                    </a:lnTo>
                    <a:lnTo>
                      <a:pt x="60" y="167"/>
                    </a:lnTo>
                    <a:lnTo>
                      <a:pt x="60" y="167"/>
                    </a:lnTo>
                    <a:lnTo>
                      <a:pt x="60" y="166"/>
                    </a:lnTo>
                    <a:lnTo>
                      <a:pt x="60" y="166"/>
                    </a:lnTo>
                    <a:close/>
                    <a:moveTo>
                      <a:pt x="43" y="7"/>
                    </a:moveTo>
                    <a:lnTo>
                      <a:pt x="43" y="7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5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7"/>
                    </a:lnTo>
                    <a:lnTo>
                      <a:pt x="43" y="7"/>
                    </a:lnTo>
                    <a:close/>
                    <a:moveTo>
                      <a:pt x="73" y="12"/>
                    </a:moveTo>
                    <a:lnTo>
                      <a:pt x="73" y="12"/>
                    </a:lnTo>
                    <a:lnTo>
                      <a:pt x="70" y="5"/>
                    </a:lnTo>
                    <a:lnTo>
                      <a:pt x="70" y="5"/>
                    </a:lnTo>
                    <a:lnTo>
                      <a:pt x="69" y="5"/>
                    </a:lnTo>
                    <a:lnTo>
                      <a:pt x="69" y="5"/>
                    </a:lnTo>
                    <a:lnTo>
                      <a:pt x="70" y="7"/>
                    </a:lnTo>
                    <a:lnTo>
                      <a:pt x="69" y="10"/>
                    </a:lnTo>
                    <a:lnTo>
                      <a:pt x="69" y="10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3" y="12"/>
                    </a:lnTo>
                    <a:lnTo>
                      <a:pt x="73" y="12"/>
                    </a:lnTo>
                    <a:close/>
                    <a:moveTo>
                      <a:pt x="57" y="82"/>
                    </a:moveTo>
                    <a:lnTo>
                      <a:pt x="57" y="82"/>
                    </a:lnTo>
                    <a:lnTo>
                      <a:pt x="57" y="82"/>
                    </a:lnTo>
                    <a:lnTo>
                      <a:pt x="57" y="82"/>
                    </a:lnTo>
                    <a:lnTo>
                      <a:pt x="56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6"/>
                    </a:lnTo>
                    <a:lnTo>
                      <a:pt x="53" y="76"/>
                    </a:lnTo>
                    <a:lnTo>
                      <a:pt x="54" y="82"/>
                    </a:lnTo>
                    <a:lnTo>
                      <a:pt x="54" y="82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7" y="82"/>
                    </a:lnTo>
                    <a:lnTo>
                      <a:pt x="57" y="82"/>
                    </a:lnTo>
                    <a:close/>
                    <a:moveTo>
                      <a:pt x="6" y="177"/>
                    </a:moveTo>
                    <a:lnTo>
                      <a:pt x="6" y="177"/>
                    </a:lnTo>
                    <a:lnTo>
                      <a:pt x="7" y="173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3" y="176"/>
                    </a:lnTo>
                    <a:lnTo>
                      <a:pt x="3" y="176"/>
                    </a:lnTo>
                    <a:lnTo>
                      <a:pt x="6" y="177"/>
                    </a:lnTo>
                    <a:lnTo>
                      <a:pt x="6" y="177"/>
                    </a:lnTo>
                    <a:close/>
                    <a:moveTo>
                      <a:pt x="57" y="93"/>
                    </a:moveTo>
                    <a:lnTo>
                      <a:pt x="57" y="93"/>
                    </a:lnTo>
                    <a:lnTo>
                      <a:pt x="57" y="86"/>
                    </a:lnTo>
                    <a:lnTo>
                      <a:pt x="57" y="86"/>
                    </a:lnTo>
                    <a:lnTo>
                      <a:pt x="56" y="88"/>
                    </a:lnTo>
                    <a:lnTo>
                      <a:pt x="56" y="89"/>
                    </a:lnTo>
                    <a:lnTo>
                      <a:pt x="56" y="89"/>
                    </a:lnTo>
                    <a:lnTo>
                      <a:pt x="57" y="93"/>
                    </a:lnTo>
                    <a:lnTo>
                      <a:pt x="57" y="93"/>
                    </a:lnTo>
                    <a:close/>
                    <a:moveTo>
                      <a:pt x="74" y="17"/>
                    </a:moveTo>
                    <a:lnTo>
                      <a:pt x="74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4" y="17"/>
                    </a:lnTo>
                    <a:lnTo>
                      <a:pt x="74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9"/>
              <p:cNvSpPr>
                <a:spLocks noEditPoints="1"/>
              </p:cNvSpPr>
              <p:nvPr/>
            </p:nvSpPr>
            <p:spPr bwMode="auto">
              <a:xfrm>
                <a:off x="2298996" y="3471908"/>
                <a:ext cx="383853" cy="611989"/>
              </a:xfrm>
              <a:custGeom>
                <a:avLst/>
                <a:gdLst>
                  <a:gd name="T0" fmla="*/ 67 w 111"/>
                  <a:gd name="T1" fmla="*/ 182 h 184"/>
                  <a:gd name="T2" fmla="*/ 53 w 111"/>
                  <a:gd name="T3" fmla="*/ 183 h 184"/>
                  <a:gd name="T4" fmla="*/ 13 w 111"/>
                  <a:gd name="T5" fmla="*/ 180 h 184"/>
                  <a:gd name="T6" fmla="*/ 5 w 111"/>
                  <a:gd name="T7" fmla="*/ 170 h 184"/>
                  <a:gd name="T8" fmla="*/ 32 w 111"/>
                  <a:gd name="T9" fmla="*/ 133 h 184"/>
                  <a:gd name="T10" fmla="*/ 53 w 111"/>
                  <a:gd name="T11" fmla="*/ 105 h 184"/>
                  <a:gd name="T12" fmla="*/ 54 w 111"/>
                  <a:gd name="T13" fmla="*/ 98 h 184"/>
                  <a:gd name="T14" fmla="*/ 37 w 111"/>
                  <a:gd name="T15" fmla="*/ 52 h 184"/>
                  <a:gd name="T16" fmla="*/ 29 w 111"/>
                  <a:gd name="T17" fmla="*/ 30 h 184"/>
                  <a:gd name="T18" fmla="*/ 22 w 111"/>
                  <a:gd name="T19" fmla="*/ 18 h 184"/>
                  <a:gd name="T20" fmla="*/ 22 w 111"/>
                  <a:gd name="T21" fmla="*/ 0 h 184"/>
                  <a:gd name="T22" fmla="*/ 69 w 111"/>
                  <a:gd name="T23" fmla="*/ 1 h 184"/>
                  <a:gd name="T24" fmla="*/ 84 w 111"/>
                  <a:gd name="T25" fmla="*/ 28 h 184"/>
                  <a:gd name="T26" fmla="*/ 94 w 111"/>
                  <a:gd name="T27" fmla="*/ 57 h 184"/>
                  <a:gd name="T28" fmla="*/ 110 w 111"/>
                  <a:gd name="T29" fmla="*/ 103 h 184"/>
                  <a:gd name="T30" fmla="*/ 76 w 111"/>
                  <a:gd name="T31" fmla="*/ 153 h 184"/>
                  <a:gd name="T32" fmla="*/ 60 w 111"/>
                  <a:gd name="T33" fmla="*/ 174 h 184"/>
                  <a:gd name="T34" fmla="*/ 59 w 111"/>
                  <a:gd name="T35" fmla="*/ 149 h 184"/>
                  <a:gd name="T36" fmla="*/ 15 w 111"/>
                  <a:gd name="T37" fmla="*/ 169 h 184"/>
                  <a:gd name="T38" fmla="*/ 26 w 111"/>
                  <a:gd name="T39" fmla="*/ 176 h 184"/>
                  <a:gd name="T40" fmla="*/ 32 w 111"/>
                  <a:gd name="T41" fmla="*/ 173 h 184"/>
                  <a:gd name="T42" fmla="*/ 63 w 111"/>
                  <a:gd name="T43" fmla="*/ 163 h 184"/>
                  <a:gd name="T44" fmla="*/ 43 w 111"/>
                  <a:gd name="T45" fmla="*/ 145 h 184"/>
                  <a:gd name="T46" fmla="*/ 26 w 111"/>
                  <a:gd name="T47" fmla="*/ 153 h 184"/>
                  <a:gd name="T48" fmla="*/ 71 w 111"/>
                  <a:gd name="T49" fmla="*/ 139 h 184"/>
                  <a:gd name="T50" fmla="*/ 103 w 111"/>
                  <a:gd name="T51" fmla="*/ 105 h 184"/>
                  <a:gd name="T52" fmla="*/ 54 w 111"/>
                  <a:gd name="T53" fmla="*/ 128 h 184"/>
                  <a:gd name="T54" fmla="*/ 36 w 111"/>
                  <a:gd name="T55" fmla="*/ 145 h 184"/>
                  <a:gd name="T56" fmla="*/ 96 w 111"/>
                  <a:gd name="T57" fmla="*/ 116 h 184"/>
                  <a:gd name="T58" fmla="*/ 53 w 111"/>
                  <a:gd name="T59" fmla="*/ 57 h 184"/>
                  <a:gd name="T60" fmla="*/ 53 w 111"/>
                  <a:gd name="T61" fmla="*/ 115 h 184"/>
                  <a:gd name="T62" fmla="*/ 96 w 111"/>
                  <a:gd name="T63" fmla="*/ 105 h 184"/>
                  <a:gd name="T64" fmla="*/ 61 w 111"/>
                  <a:gd name="T65" fmla="*/ 111 h 184"/>
                  <a:gd name="T66" fmla="*/ 53 w 111"/>
                  <a:gd name="T67" fmla="*/ 115 h 184"/>
                  <a:gd name="T68" fmla="*/ 70 w 111"/>
                  <a:gd name="T69" fmla="*/ 18 h 184"/>
                  <a:gd name="T70" fmla="*/ 42 w 111"/>
                  <a:gd name="T71" fmla="*/ 45 h 184"/>
                  <a:gd name="T72" fmla="*/ 93 w 111"/>
                  <a:gd name="T73" fmla="*/ 93 h 184"/>
                  <a:gd name="T74" fmla="*/ 61 w 111"/>
                  <a:gd name="T75" fmla="*/ 98 h 184"/>
                  <a:gd name="T76" fmla="*/ 57 w 111"/>
                  <a:gd name="T77" fmla="*/ 109 h 184"/>
                  <a:gd name="T78" fmla="*/ 60 w 111"/>
                  <a:gd name="T79" fmla="*/ 38 h 184"/>
                  <a:gd name="T80" fmla="*/ 76 w 111"/>
                  <a:gd name="T81" fmla="*/ 41 h 184"/>
                  <a:gd name="T82" fmla="*/ 90 w 111"/>
                  <a:gd name="T83" fmla="*/ 65 h 184"/>
                  <a:gd name="T84" fmla="*/ 57 w 111"/>
                  <a:gd name="T85" fmla="*/ 72 h 184"/>
                  <a:gd name="T86" fmla="*/ 73 w 111"/>
                  <a:gd name="T87" fmla="*/ 89 h 184"/>
                  <a:gd name="T88" fmla="*/ 61 w 111"/>
                  <a:gd name="T89" fmla="*/ 85 h 184"/>
                  <a:gd name="T90" fmla="*/ 39 w 111"/>
                  <a:gd name="T91" fmla="*/ 31 h 184"/>
                  <a:gd name="T92" fmla="*/ 59 w 111"/>
                  <a:gd name="T93" fmla="*/ 12 h 184"/>
                  <a:gd name="T94" fmla="*/ 36 w 111"/>
                  <a:gd name="T95" fmla="*/ 21 h 184"/>
                  <a:gd name="T96" fmla="*/ 49 w 111"/>
                  <a:gd name="T97" fmla="*/ 8 h 184"/>
                  <a:gd name="T98" fmla="*/ 60 w 111"/>
                  <a:gd name="T99" fmla="*/ 166 h 184"/>
                  <a:gd name="T100" fmla="*/ 34 w 111"/>
                  <a:gd name="T101" fmla="*/ 176 h 184"/>
                  <a:gd name="T102" fmla="*/ 60 w 111"/>
                  <a:gd name="T103" fmla="*/ 166 h 184"/>
                  <a:gd name="T104" fmla="*/ 26 w 111"/>
                  <a:gd name="T105" fmla="*/ 10 h 184"/>
                  <a:gd name="T106" fmla="*/ 70 w 111"/>
                  <a:gd name="T107" fmla="*/ 5 h 184"/>
                  <a:gd name="T108" fmla="*/ 57 w 111"/>
                  <a:gd name="T109" fmla="*/ 82 h 184"/>
                  <a:gd name="T110" fmla="*/ 53 w 111"/>
                  <a:gd name="T111" fmla="*/ 76 h 184"/>
                  <a:gd name="T112" fmla="*/ 10 w 111"/>
                  <a:gd name="T113" fmla="*/ 169 h 184"/>
                  <a:gd name="T114" fmla="*/ 56 w 111"/>
                  <a:gd name="T115" fmla="*/ 89 h 184"/>
                  <a:gd name="T116" fmla="*/ 74 w 111"/>
                  <a:gd name="T117" fmla="*/ 1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1" h="184">
                    <a:moveTo>
                      <a:pt x="57" y="177"/>
                    </a:moveTo>
                    <a:lnTo>
                      <a:pt x="57" y="177"/>
                    </a:lnTo>
                    <a:lnTo>
                      <a:pt x="60" y="177"/>
                    </a:lnTo>
                    <a:lnTo>
                      <a:pt x="60" y="177"/>
                    </a:lnTo>
                    <a:lnTo>
                      <a:pt x="66" y="179"/>
                    </a:lnTo>
                    <a:lnTo>
                      <a:pt x="66" y="179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7" y="180"/>
                    </a:lnTo>
                    <a:lnTo>
                      <a:pt x="67" y="180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4" y="182"/>
                    </a:lnTo>
                    <a:lnTo>
                      <a:pt x="64" y="182"/>
                    </a:lnTo>
                    <a:lnTo>
                      <a:pt x="60" y="182"/>
                    </a:lnTo>
                    <a:lnTo>
                      <a:pt x="60" y="182"/>
                    </a:lnTo>
                    <a:lnTo>
                      <a:pt x="59" y="182"/>
                    </a:lnTo>
                    <a:lnTo>
                      <a:pt x="59" y="182"/>
                    </a:lnTo>
                    <a:lnTo>
                      <a:pt x="57" y="184"/>
                    </a:lnTo>
                    <a:lnTo>
                      <a:pt x="54" y="184"/>
                    </a:lnTo>
                    <a:lnTo>
                      <a:pt x="54" y="184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2" y="182"/>
                    </a:lnTo>
                    <a:lnTo>
                      <a:pt x="30" y="180"/>
                    </a:lnTo>
                    <a:lnTo>
                      <a:pt x="30" y="180"/>
                    </a:lnTo>
                    <a:lnTo>
                      <a:pt x="20" y="182"/>
                    </a:lnTo>
                    <a:lnTo>
                      <a:pt x="20" y="182"/>
                    </a:lnTo>
                    <a:lnTo>
                      <a:pt x="16" y="182"/>
                    </a:lnTo>
                    <a:lnTo>
                      <a:pt x="16" y="182"/>
                    </a:lnTo>
                    <a:lnTo>
                      <a:pt x="15" y="182"/>
                    </a:lnTo>
                    <a:lnTo>
                      <a:pt x="13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5" y="179"/>
                    </a:lnTo>
                    <a:lnTo>
                      <a:pt x="5" y="179"/>
                    </a:lnTo>
                    <a:lnTo>
                      <a:pt x="2" y="179"/>
                    </a:lnTo>
                    <a:lnTo>
                      <a:pt x="0" y="177"/>
                    </a:lnTo>
                    <a:lnTo>
                      <a:pt x="0" y="176"/>
                    </a:lnTo>
                    <a:lnTo>
                      <a:pt x="2" y="173"/>
                    </a:lnTo>
                    <a:lnTo>
                      <a:pt x="2" y="173"/>
                    </a:lnTo>
                    <a:lnTo>
                      <a:pt x="5" y="170"/>
                    </a:lnTo>
                    <a:lnTo>
                      <a:pt x="5" y="170"/>
                    </a:lnTo>
                    <a:lnTo>
                      <a:pt x="10" y="165"/>
                    </a:lnTo>
                    <a:lnTo>
                      <a:pt x="10" y="165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22" y="146"/>
                    </a:lnTo>
                    <a:lnTo>
                      <a:pt x="30" y="136"/>
                    </a:lnTo>
                    <a:lnTo>
                      <a:pt x="30" y="136"/>
                    </a:lnTo>
                    <a:lnTo>
                      <a:pt x="32" y="135"/>
                    </a:lnTo>
                    <a:lnTo>
                      <a:pt x="32" y="135"/>
                    </a:lnTo>
                    <a:lnTo>
                      <a:pt x="32" y="133"/>
                    </a:lnTo>
                    <a:lnTo>
                      <a:pt x="32" y="133"/>
                    </a:lnTo>
                    <a:lnTo>
                      <a:pt x="36" y="129"/>
                    </a:lnTo>
                    <a:lnTo>
                      <a:pt x="36" y="129"/>
                    </a:lnTo>
                    <a:lnTo>
                      <a:pt x="47" y="115"/>
                    </a:lnTo>
                    <a:lnTo>
                      <a:pt x="47" y="115"/>
                    </a:lnTo>
                    <a:lnTo>
                      <a:pt x="52" y="108"/>
                    </a:lnTo>
                    <a:lnTo>
                      <a:pt x="52" y="108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2" y="106"/>
                    </a:lnTo>
                    <a:lnTo>
                      <a:pt x="53" y="105"/>
                    </a:lnTo>
                    <a:lnTo>
                      <a:pt x="53" y="105"/>
                    </a:lnTo>
                    <a:lnTo>
                      <a:pt x="54" y="103"/>
                    </a:lnTo>
                    <a:lnTo>
                      <a:pt x="54" y="103"/>
                    </a:lnTo>
                    <a:lnTo>
                      <a:pt x="53" y="103"/>
                    </a:lnTo>
                    <a:lnTo>
                      <a:pt x="53" y="103"/>
                    </a:lnTo>
                    <a:lnTo>
                      <a:pt x="52" y="102"/>
                    </a:lnTo>
                    <a:lnTo>
                      <a:pt x="52" y="99"/>
                    </a:lnTo>
                    <a:lnTo>
                      <a:pt x="52" y="99"/>
                    </a:lnTo>
                    <a:lnTo>
                      <a:pt x="52" y="98"/>
                    </a:lnTo>
                    <a:lnTo>
                      <a:pt x="53" y="98"/>
                    </a:lnTo>
                    <a:lnTo>
                      <a:pt x="53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3" y="95"/>
                    </a:lnTo>
                    <a:lnTo>
                      <a:pt x="53" y="93"/>
                    </a:lnTo>
                    <a:lnTo>
                      <a:pt x="53" y="93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37" y="52"/>
                    </a:lnTo>
                    <a:lnTo>
                      <a:pt x="37" y="52"/>
                    </a:lnTo>
                    <a:lnTo>
                      <a:pt x="36" y="49"/>
                    </a:lnTo>
                    <a:lnTo>
                      <a:pt x="36" y="49"/>
                    </a:lnTo>
                    <a:lnTo>
                      <a:pt x="34" y="48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7" y="28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3" y="20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7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4" y="1"/>
                    </a:lnTo>
                    <a:lnTo>
                      <a:pt x="66" y="0"/>
                    </a:lnTo>
                    <a:lnTo>
                      <a:pt x="69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0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6" y="3"/>
                    </a:lnTo>
                    <a:lnTo>
                      <a:pt x="77" y="4"/>
                    </a:lnTo>
                    <a:lnTo>
                      <a:pt x="77" y="4"/>
                    </a:lnTo>
                    <a:lnTo>
                      <a:pt x="79" y="8"/>
                    </a:lnTo>
                    <a:lnTo>
                      <a:pt x="79" y="8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6" y="37"/>
                    </a:lnTo>
                    <a:lnTo>
                      <a:pt x="86" y="37"/>
                    </a:lnTo>
                    <a:lnTo>
                      <a:pt x="91" y="49"/>
                    </a:lnTo>
                    <a:lnTo>
                      <a:pt x="91" y="49"/>
                    </a:lnTo>
                    <a:lnTo>
                      <a:pt x="91" y="51"/>
                    </a:lnTo>
                    <a:lnTo>
                      <a:pt x="91" y="51"/>
                    </a:lnTo>
                    <a:lnTo>
                      <a:pt x="93" y="52"/>
                    </a:lnTo>
                    <a:lnTo>
                      <a:pt x="93" y="55"/>
                    </a:lnTo>
                    <a:lnTo>
                      <a:pt x="93" y="55"/>
                    </a:lnTo>
                    <a:lnTo>
                      <a:pt x="94" y="57"/>
                    </a:lnTo>
                    <a:lnTo>
                      <a:pt x="94" y="57"/>
                    </a:lnTo>
                    <a:lnTo>
                      <a:pt x="101" y="72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10" y="93"/>
                    </a:lnTo>
                    <a:lnTo>
                      <a:pt x="110" y="93"/>
                    </a:lnTo>
                    <a:lnTo>
                      <a:pt x="111" y="99"/>
                    </a:lnTo>
                    <a:lnTo>
                      <a:pt x="111" y="99"/>
                    </a:lnTo>
                    <a:lnTo>
                      <a:pt x="111" y="101"/>
                    </a:lnTo>
                    <a:lnTo>
                      <a:pt x="111" y="101"/>
                    </a:lnTo>
                    <a:lnTo>
                      <a:pt x="110" y="103"/>
                    </a:lnTo>
                    <a:lnTo>
                      <a:pt x="111" y="106"/>
                    </a:lnTo>
                    <a:lnTo>
                      <a:pt x="111" y="106"/>
                    </a:lnTo>
                    <a:lnTo>
                      <a:pt x="110" y="108"/>
                    </a:lnTo>
                    <a:lnTo>
                      <a:pt x="110" y="108"/>
                    </a:lnTo>
                    <a:lnTo>
                      <a:pt x="106" y="112"/>
                    </a:lnTo>
                    <a:lnTo>
                      <a:pt x="106" y="112"/>
                    </a:lnTo>
                    <a:lnTo>
                      <a:pt x="94" y="125"/>
                    </a:lnTo>
                    <a:lnTo>
                      <a:pt x="94" y="125"/>
                    </a:lnTo>
                    <a:lnTo>
                      <a:pt x="90" y="133"/>
                    </a:lnTo>
                    <a:lnTo>
                      <a:pt x="90" y="133"/>
                    </a:lnTo>
                    <a:lnTo>
                      <a:pt x="76" y="153"/>
                    </a:lnTo>
                    <a:lnTo>
                      <a:pt x="76" y="153"/>
                    </a:lnTo>
                    <a:lnTo>
                      <a:pt x="76" y="155"/>
                    </a:lnTo>
                    <a:lnTo>
                      <a:pt x="76" y="155"/>
                    </a:lnTo>
                    <a:lnTo>
                      <a:pt x="70" y="163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3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60" y="174"/>
                    </a:lnTo>
                    <a:lnTo>
                      <a:pt x="57" y="177"/>
                    </a:lnTo>
                    <a:lnTo>
                      <a:pt x="57" y="177"/>
                    </a:lnTo>
                    <a:lnTo>
                      <a:pt x="57" y="177"/>
                    </a:lnTo>
                    <a:lnTo>
                      <a:pt x="57" y="177"/>
                    </a:lnTo>
                    <a:close/>
                    <a:moveTo>
                      <a:pt x="77" y="142"/>
                    </a:moveTo>
                    <a:lnTo>
                      <a:pt x="77" y="142"/>
                    </a:lnTo>
                    <a:lnTo>
                      <a:pt x="76" y="142"/>
                    </a:lnTo>
                    <a:lnTo>
                      <a:pt x="76" y="142"/>
                    </a:lnTo>
                    <a:lnTo>
                      <a:pt x="71" y="143"/>
                    </a:lnTo>
                    <a:lnTo>
                      <a:pt x="71" y="143"/>
                    </a:lnTo>
                    <a:lnTo>
                      <a:pt x="59" y="149"/>
                    </a:lnTo>
                    <a:lnTo>
                      <a:pt x="59" y="149"/>
                    </a:lnTo>
                    <a:lnTo>
                      <a:pt x="36" y="160"/>
                    </a:lnTo>
                    <a:lnTo>
                      <a:pt x="36" y="160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0" y="167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7" y="169"/>
                    </a:lnTo>
                    <a:lnTo>
                      <a:pt x="17" y="169"/>
                    </a:lnTo>
                    <a:lnTo>
                      <a:pt x="15" y="169"/>
                    </a:lnTo>
                    <a:lnTo>
                      <a:pt x="15" y="169"/>
                    </a:lnTo>
                    <a:lnTo>
                      <a:pt x="15" y="170"/>
                    </a:lnTo>
                    <a:lnTo>
                      <a:pt x="15" y="170"/>
                    </a:lnTo>
                    <a:lnTo>
                      <a:pt x="13" y="172"/>
                    </a:lnTo>
                    <a:lnTo>
                      <a:pt x="13" y="172"/>
                    </a:lnTo>
                    <a:lnTo>
                      <a:pt x="12" y="173"/>
                    </a:lnTo>
                    <a:lnTo>
                      <a:pt x="10" y="176"/>
                    </a:lnTo>
                    <a:lnTo>
                      <a:pt x="10" y="176"/>
                    </a:lnTo>
                    <a:lnTo>
                      <a:pt x="17" y="176"/>
                    </a:lnTo>
                    <a:lnTo>
                      <a:pt x="26" y="176"/>
                    </a:lnTo>
                    <a:lnTo>
                      <a:pt x="26" y="176"/>
                    </a:lnTo>
                    <a:lnTo>
                      <a:pt x="25" y="174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9" y="173"/>
                    </a:lnTo>
                    <a:lnTo>
                      <a:pt x="29" y="173"/>
                    </a:lnTo>
                    <a:lnTo>
                      <a:pt x="30" y="173"/>
                    </a:lnTo>
                    <a:lnTo>
                      <a:pt x="32" y="173"/>
                    </a:lnTo>
                    <a:lnTo>
                      <a:pt x="32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47" y="166"/>
                    </a:lnTo>
                    <a:lnTo>
                      <a:pt x="47" y="166"/>
                    </a:lnTo>
                    <a:lnTo>
                      <a:pt x="57" y="160"/>
                    </a:lnTo>
                    <a:lnTo>
                      <a:pt x="57" y="160"/>
                    </a:lnTo>
                    <a:lnTo>
                      <a:pt x="60" y="160"/>
                    </a:lnTo>
                    <a:lnTo>
                      <a:pt x="61" y="162"/>
                    </a:lnTo>
                    <a:lnTo>
                      <a:pt x="61" y="162"/>
                    </a:lnTo>
                    <a:lnTo>
                      <a:pt x="63" y="163"/>
                    </a:lnTo>
                    <a:lnTo>
                      <a:pt x="63" y="163"/>
                    </a:lnTo>
                    <a:lnTo>
                      <a:pt x="77" y="142"/>
                    </a:lnTo>
                    <a:lnTo>
                      <a:pt x="77" y="142"/>
                    </a:lnTo>
                    <a:close/>
                    <a:moveTo>
                      <a:pt x="93" y="120"/>
                    </a:moveTo>
                    <a:lnTo>
                      <a:pt x="93" y="120"/>
                    </a:lnTo>
                    <a:lnTo>
                      <a:pt x="93" y="120"/>
                    </a:lnTo>
                    <a:lnTo>
                      <a:pt x="93" y="120"/>
                    </a:lnTo>
                    <a:lnTo>
                      <a:pt x="84" y="123"/>
                    </a:lnTo>
                    <a:lnTo>
                      <a:pt x="84" y="123"/>
                    </a:lnTo>
                    <a:lnTo>
                      <a:pt x="63" y="135"/>
                    </a:lnTo>
                    <a:lnTo>
                      <a:pt x="63" y="135"/>
                    </a:lnTo>
                    <a:lnTo>
                      <a:pt x="43" y="145"/>
                    </a:lnTo>
                    <a:lnTo>
                      <a:pt x="43" y="145"/>
                    </a:lnTo>
                    <a:lnTo>
                      <a:pt x="30" y="150"/>
                    </a:lnTo>
                    <a:lnTo>
                      <a:pt x="30" y="150"/>
                    </a:lnTo>
                    <a:lnTo>
                      <a:pt x="29" y="152"/>
                    </a:lnTo>
                    <a:lnTo>
                      <a:pt x="29" y="152"/>
                    </a:lnTo>
                    <a:lnTo>
                      <a:pt x="29" y="153"/>
                    </a:lnTo>
                    <a:lnTo>
                      <a:pt x="29" y="153"/>
                    </a:lnTo>
                    <a:lnTo>
                      <a:pt x="27" y="153"/>
                    </a:lnTo>
                    <a:lnTo>
                      <a:pt x="27" y="153"/>
                    </a:lnTo>
                    <a:lnTo>
                      <a:pt x="26" y="153"/>
                    </a:lnTo>
                    <a:lnTo>
                      <a:pt x="26" y="153"/>
                    </a:lnTo>
                    <a:lnTo>
                      <a:pt x="19" y="162"/>
                    </a:lnTo>
                    <a:lnTo>
                      <a:pt x="19" y="162"/>
                    </a:lnTo>
                    <a:lnTo>
                      <a:pt x="19" y="163"/>
                    </a:lnTo>
                    <a:lnTo>
                      <a:pt x="19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9" y="160"/>
                    </a:lnTo>
                    <a:lnTo>
                      <a:pt x="29" y="160"/>
                    </a:lnTo>
                    <a:lnTo>
                      <a:pt x="61" y="145"/>
                    </a:lnTo>
                    <a:lnTo>
                      <a:pt x="61" y="145"/>
                    </a:lnTo>
                    <a:lnTo>
                      <a:pt x="71" y="139"/>
                    </a:lnTo>
                    <a:lnTo>
                      <a:pt x="71" y="139"/>
                    </a:lnTo>
                    <a:lnTo>
                      <a:pt x="77" y="136"/>
                    </a:lnTo>
                    <a:lnTo>
                      <a:pt x="77" y="136"/>
                    </a:lnTo>
                    <a:lnTo>
                      <a:pt x="79" y="135"/>
                    </a:lnTo>
                    <a:lnTo>
                      <a:pt x="80" y="136"/>
                    </a:lnTo>
                    <a:lnTo>
                      <a:pt x="80" y="136"/>
                    </a:lnTo>
                    <a:lnTo>
                      <a:pt x="81" y="138"/>
                    </a:lnTo>
                    <a:lnTo>
                      <a:pt x="81" y="138"/>
                    </a:lnTo>
                    <a:lnTo>
                      <a:pt x="93" y="120"/>
                    </a:lnTo>
                    <a:lnTo>
                      <a:pt x="93" y="120"/>
                    </a:lnTo>
                    <a:close/>
                    <a:moveTo>
                      <a:pt x="103" y="105"/>
                    </a:move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103" y="105"/>
                    </a:lnTo>
                    <a:lnTo>
                      <a:pt x="94" y="108"/>
                    </a:lnTo>
                    <a:lnTo>
                      <a:pt x="94" y="108"/>
                    </a:lnTo>
                    <a:lnTo>
                      <a:pt x="88" y="111"/>
                    </a:lnTo>
                    <a:lnTo>
                      <a:pt x="88" y="111"/>
                    </a:lnTo>
                    <a:lnTo>
                      <a:pt x="71" y="119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40" y="135"/>
                    </a:lnTo>
                    <a:lnTo>
                      <a:pt x="40" y="135"/>
                    </a:lnTo>
                    <a:lnTo>
                      <a:pt x="39" y="138"/>
                    </a:lnTo>
                    <a:lnTo>
                      <a:pt x="39" y="138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6" y="145"/>
                    </a:lnTo>
                    <a:lnTo>
                      <a:pt x="36" y="145"/>
                    </a:lnTo>
                    <a:lnTo>
                      <a:pt x="57" y="135"/>
                    </a:lnTo>
                    <a:lnTo>
                      <a:pt x="57" y="135"/>
                    </a:lnTo>
                    <a:lnTo>
                      <a:pt x="80" y="123"/>
                    </a:lnTo>
                    <a:lnTo>
                      <a:pt x="80" y="123"/>
                    </a:lnTo>
                    <a:lnTo>
                      <a:pt x="86" y="119"/>
                    </a:lnTo>
                    <a:lnTo>
                      <a:pt x="91" y="115"/>
                    </a:lnTo>
                    <a:lnTo>
                      <a:pt x="91" y="115"/>
                    </a:lnTo>
                    <a:lnTo>
                      <a:pt x="93" y="113"/>
                    </a:lnTo>
                    <a:lnTo>
                      <a:pt x="96" y="115"/>
                    </a:lnTo>
                    <a:lnTo>
                      <a:pt x="96" y="115"/>
                    </a:lnTo>
                    <a:lnTo>
                      <a:pt x="96" y="116"/>
                    </a:lnTo>
                    <a:lnTo>
                      <a:pt x="96" y="116"/>
                    </a:lnTo>
                    <a:lnTo>
                      <a:pt x="103" y="105"/>
                    </a:lnTo>
                    <a:lnTo>
                      <a:pt x="103" y="105"/>
                    </a:lnTo>
                    <a:close/>
                    <a:moveTo>
                      <a:pt x="81" y="42"/>
                    </a:moveTo>
                    <a:lnTo>
                      <a:pt x="81" y="42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77" y="44"/>
                    </a:lnTo>
                    <a:lnTo>
                      <a:pt x="73" y="47"/>
                    </a:lnTo>
                    <a:lnTo>
                      <a:pt x="73" y="47"/>
                    </a:lnTo>
                    <a:lnTo>
                      <a:pt x="53" y="57"/>
                    </a:lnTo>
                    <a:lnTo>
                      <a:pt x="53" y="57"/>
                    </a:lnTo>
                    <a:lnTo>
                      <a:pt x="49" y="58"/>
                    </a:lnTo>
                    <a:lnTo>
                      <a:pt x="49" y="58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71" y="62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1" y="42"/>
                    </a:lnTo>
                    <a:lnTo>
                      <a:pt x="81" y="42"/>
                    </a:lnTo>
                    <a:close/>
                    <a:moveTo>
                      <a:pt x="53" y="115"/>
                    </a:moveTo>
                    <a:lnTo>
                      <a:pt x="53" y="115"/>
                    </a:lnTo>
                    <a:lnTo>
                      <a:pt x="49" y="122"/>
                    </a:lnTo>
                    <a:lnTo>
                      <a:pt x="49" y="122"/>
                    </a:lnTo>
                    <a:lnTo>
                      <a:pt x="44" y="130"/>
                    </a:lnTo>
                    <a:lnTo>
                      <a:pt x="44" y="130"/>
                    </a:lnTo>
                    <a:lnTo>
                      <a:pt x="53" y="125"/>
                    </a:lnTo>
                    <a:lnTo>
                      <a:pt x="53" y="125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96" y="105"/>
                    </a:lnTo>
                    <a:lnTo>
                      <a:pt x="96" y="105"/>
                    </a:lnTo>
                    <a:lnTo>
                      <a:pt x="104" y="99"/>
                    </a:lnTo>
                    <a:lnTo>
                      <a:pt x="104" y="99"/>
                    </a:lnTo>
                    <a:lnTo>
                      <a:pt x="101" y="93"/>
                    </a:lnTo>
                    <a:lnTo>
                      <a:pt x="101" y="93"/>
                    </a:lnTo>
                    <a:lnTo>
                      <a:pt x="100" y="95"/>
                    </a:lnTo>
                    <a:lnTo>
                      <a:pt x="100" y="95"/>
                    </a:lnTo>
                    <a:lnTo>
                      <a:pt x="90" y="99"/>
                    </a:lnTo>
                    <a:lnTo>
                      <a:pt x="90" y="99"/>
                    </a:lnTo>
                    <a:lnTo>
                      <a:pt x="67" y="109"/>
                    </a:lnTo>
                    <a:lnTo>
                      <a:pt x="67" y="109"/>
                    </a:lnTo>
                    <a:lnTo>
                      <a:pt x="61" y="111"/>
                    </a:lnTo>
                    <a:lnTo>
                      <a:pt x="61" y="111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9" y="113"/>
                    </a:lnTo>
                    <a:lnTo>
                      <a:pt x="59" y="113"/>
                    </a:lnTo>
                    <a:lnTo>
                      <a:pt x="59" y="115"/>
                    </a:lnTo>
                    <a:lnTo>
                      <a:pt x="59" y="115"/>
                    </a:lnTo>
                    <a:lnTo>
                      <a:pt x="57" y="116"/>
                    </a:lnTo>
                    <a:lnTo>
                      <a:pt x="54" y="116"/>
                    </a:lnTo>
                    <a:lnTo>
                      <a:pt x="54" y="116"/>
                    </a:lnTo>
                    <a:lnTo>
                      <a:pt x="53" y="115"/>
                    </a:lnTo>
                    <a:lnTo>
                      <a:pt x="53" y="115"/>
                    </a:lnTo>
                    <a:close/>
                    <a:moveTo>
                      <a:pt x="42" y="45"/>
                    </a:moveTo>
                    <a:lnTo>
                      <a:pt x="42" y="45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73" y="28"/>
                    </a:lnTo>
                    <a:lnTo>
                      <a:pt x="73" y="28"/>
                    </a:lnTo>
                    <a:lnTo>
                      <a:pt x="74" y="27"/>
                    </a:lnTo>
                    <a:lnTo>
                      <a:pt x="74" y="27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54" y="25"/>
                    </a:lnTo>
                    <a:lnTo>
                      <a:pt x="54" y="25"/>
                    </a:lnTo>
                    <a:lnTo>
                      <a:pt x="47" y="30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42" y="45"/>
                    </a:lnTo>
                    <a:lnTo>
                      <a:pt x="42" y="45"/>
                    </a:lnTo>
                    <a:close/>
                    <a:moveTo>
                      <a:pt x="57" y="109"/>
                    </a:moveTo>
                    <a:lnTo>
                      <a:pt x="57" y="109"/>
                    </a:lnTo>
                    <a:lnTo>
                      <a:pt x="57" y="109"/>
                    </a:lnTo>
                    <a:lnTo>
                      <a:pt x="57" y="109"/>
                    </a:lnTo>
                    <a:lnTo>
                      <a:pt x="60" y="109"/>
                    </a:lnTo>
                    <a:lnTo>
                      <a:pt x="60" y="109"/>
                    </a:lnTo>
                    <a:lnTo>
                      <a:pt x="66" y="105"/>
                    </a:lnTo>
                    <a:lnTo>
                      <a:pt x="66" y="105"/>
                    </a:lnTo>
                    <a:lnTo>
                      <a:pt x="87" y="96"/>
                    </a:lnTo>
                    <a:lnTo>
                      <a:pt x="87" y="96"/>
                    </a:lnTo>
                    <a:lnTo>
                      <a:pt x="93" y="93"/>
                    </a:lnTo>
                    <a:lnTo>
                      <a:pt x="97" y="91"/>
                    </a:lnTo>
                    <a:lnTo>
                      <a:pt x="97" y="91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97" y="82"/>
                    </a:lnTo>
                    <a:lnTo>
                      <a:pt x="97" y="82"/>
                    </a:lnTo>
                    <a:lnTo>
                      <a:pt x="96" y="84"/>
                    </a:lnTo>
                    <a:lnTo>
                      <a:pt x="96" y="84"/>
                    </a:lnTo>
                    <a:lnTo>
                      <a:pt x="84" y="88"/>
                    </a:lnTo>
                    <a:lnTo>
                      <a:pt x="84" y="88"/>
                    </a:lnTo>
                    <a:lnTo>
                      <a:pt x="61" y="98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60" y="102"/>
                    </a:lnTo>
                    <a:lnTo>
                      <a:pt x="60" y="102"/>
                    </a:lnTo>
                    <a:lnTo>
                      <a:pt x="61" y="103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9" y="108"/>
                    </a:lnTo>
                    <a:lnTo>
                      <a:pt x="59" y="108"/>
                    </a:lnTo>
                    <a:lnTo>
                      <a:pt x="57" y="109"/>
                    </a:lnTo>
                    <a:lnTo>
                      <a:pt x="57" y="109"/>
                    </a:lnTo>
                    <a:close/>
                    <a:moveTo>
                      <a:pt x="80" y="38"/>
                    </a:moveTo>
                    <a:lnTo>
                      <a:pt x="80" y="38"/>
                    </a:lnTo>
                    <a:lnTo>
                      <a:pt x="77" y="32"/>
                    </a:lnTo>
                    <a:lnTo>
                      <a:pt x="77" y="32"/>
                    </a:lnTo>
                    <a:lnTo>
                      <a:pt x="76" y="31"/>
                    </a:lnTo>
                    <a:lnTo>
                      <a:pt x="74" y="31"/>
                    </a:lnTo>
                    <a:lnTo>
                      <a:pt x="74" y="31"/>
                    </a:lnTo>
                    <a:lnTo>
                      <a:pt x="73" y="31"/>
                    </a:lnTo>
                    <a:lnTo>
                      <a:pt x="73" y="31"/>
                    </a:lnTo>
                    <a:lnTo>
                      <a:pt x="60" y="38"/>
                    </a:lnTo>
                    <a:lnTo>
                      <a:pt x="60" y="3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3" y="48"/>
                    </a:lnTo>
                    <a:lnTo>
                      <a:pt x="46" y="55"/>
                    </a:lnTo>
                    <a:lnTo>
                      <a:pt x="46" y="55"/>
                    </a:lnTo>
                    <a:lnTo>
                      <a:pt x="47" y="55"/>
                    </a:lnTo>
                    <a:lnTo>
                      <a:pt x="47" y="55"/>
                    </a:lnTo>
                    <a:lnTo>
                      <a:pt x="60" y="49"/>
                    </a:lnTo>
                    <a:lnTo>
                      <a:pt x="60" y="49"/>
                    </a:lnTo>
                    <a:lnTo>
                      <a:pt x="76" y="41"/>
                    </a:lnTo>
                    <a:lnTo>
                      <a:pt x="76" y="41"/>
                    </a:lnTo>
                    <a:lnTo>
                      <a:pt x="80" y="38"/>
                    </a:lnTo>
                    <a:lnTo>
                      <a:pt x="80" y="38"/>
                    </a:lnTo>
                    <a:close/>
                    <a:moveTo>
                      <a:pt x="60" y="82"/>
                    </a:moveTo>
                    <a:lnTo>
                      <a:pt x="60" y="82"/>
                    </a:lnTo>
                    <a:lnTo>
                      <a:pt x="63" y="81"/>
                    </a:lnTo>
                    <a:lnTo>
                      <a:pt x="63" y="81"/>
                    </a:lnTo>
                    <a:lnTo>
                      <a:pt x="80" y="72"/>
                    </a:lnTo>
                    <a:lnTo>
                      <a:pt x="80" y="72"/>
                    </a:lnTo>
                    <a:lnTo>
                      <a:pt x="84" y="69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87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80" y="59"/>
                    </a:lnTo>
                    <a:lnTo>
                      <a:pt x="76" y="62"/>
                    </a:lnTo>
                    <a:lnTo>
                      <a:pt x="76" y="62"/>
                    </a:lnTo>
                    <a:lnTo>
                      <a:pt x="57" y="72"/>
                    </a:lnTo>
                    <a:lnTo>
                      <a:pt x="57" y="72"/>
                    </a:lnTo>
                    <a:lnTo>
                      <a:pt x="56" y="74"/>
                    </a:lnTo>
                    <a:lnTo>
                      <a:pt x="56" y="74"/>
                    </a:lnTo>
                    <a:lnTo>
                      <a:pt x="60" y="82"/>
                    </a:lnTo>
                    <a:lnTo>
                      <a:pt x="60" y="82"/>
                    </a:lnTo>
                    <a:close/>
                    <a:moveTo>
                      <a:pt x="60" y="95"/>
                    </a:moveTo>
                    <a:lnTo>
                      <a:pt x="60" y="95"/>
                    </a:lnTo>
                    <a:lnTo>
                      <a:pt x="61" y="95"/>
                    </a:lnTo>
                    <a:lnTo>
                      <a:pt x="61" y="95"/>
                    </a:lnTo>
                    <a:lnTo>
                      <a:pt x="73" y="89"/>
                    </a:lnTo>
                    <a:lnTo>
                      <a:pt x="73" y="89"/>
                    </a:lnTo>
                    <a:lnTo>
                      <a:pt x="83" y="85"/>
                    </a:lnTo>
                    <a:lnTo>
                      <a:pt x="94" y="78"/>
                    </a:lnTo>
                    <a:lnTo>
                      <a:pt x="94" y="78"/>
                    </a:lnTo>
                    <a:lnTo>
                      <a:pt x="94" y="76"/>
                    </a:lnTo>
                    <a:lnTo>
                      <a:pt x="94" y="76"/>
                    </a:lnTo>
                    <a:lnTo>
                      <a:pt x="93" y="71"/>
                    </a:lnTo>
                    <a:lnTo>
                      <a:pt x="93" y="71"/>
                    </a:lnTo>
                    <a:lnTo>
                      <a:pt x="83" y="74"/>
                    </a:lnTo>
                    <a:lnTo>
                      <a:pt x="83" y="74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1" y="85"/>
                    </a:lnTo>
                    <a:lnTo>
                      <a:pt x="60" y="95"/>
                    </a:lnTo>
                    <a:lnTo>
                      <a:pt x="60" y="95"/>
                    </a:lnTo>
                    <a:close/>
                    <a:moveTo>
                      <a:pt x="34" y="27"/>
                    </a:moveTo>
                    <a:lnTo>
                      <a:pt x="34" y="27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7" y="30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61" y="18"/>
                    </a:lnTo>
                    <a:lnTo>
                      <a:pt x="61" y="18"/>
                    </a:lnTo>
                    <a:lnTo>
                      <a:pt x="67" y="15"/>
                    </a:lnTo>
                    <a:lnTo>
                      <a:pt x="67" y="15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47" y="18"/>
                    </a:lnTo>
                    <a:lnTo>
                      <a:pt x="36" y="25"/>
                    </a:lnTo>
                    <a:lnTo>
                      <a:pt x="36" y="25"/>
                    </a:lnTo>
                    <a:lnTo>
                      <a:pt x="34" y="27"/>
                    </a:lnTo>
                    <a:lnTo>
                      <a:pt x="34" y="27"/>
                    </a:lnTo>
                    <a:close/>
                    <a:moveTo>
                      <a:pt x="33" y="24"/>
                    </a:moveTo>
                    <a:lnTo>
                      <a:pt x="33" y="24"/>
                    </a:lnTo>
                    <a:lnTo>
                      <a:pt x="33" y="24"/>
                    </a:lnTo>
                    <a:lnTo>
                      <a:pt x="33" y="24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47" y="14"/>
                    </a:lnTo>
                    <a:lnTo>
                      <a:pt x="59" y="8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49" y="8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2" y="11"/>
                    </a:lnTo>
                    <a:lnTo>
                      <a:pt x="42" y="11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3" y="24"/>
                    </a:lnTo>
                    <a:lnTo>
                      <a:pt x="33" y="24"/>
                    </a:lnTo>
                    <a:close/>
                    <a:moveTo>
                      <a:pt x="60" y="166"/>
                    </a:moveTo>
                    <a:lnTo>
                      <a:pt x="60" y="166"/>
                    </a:lnTo>
                    <a:lnTo>
                      <a:pt x="60" y="166"/>
                    </a:lnTo>
                    <a:lnTo>
                      <a:pt x="60" y="166"/>
                    </a:lnTo>
                    <a:lnTo>
                      <a:pt x="50" y="169"/>
                    </a:lnTo>
                    <a:lnTo>
                      <a:pt x="42" y="173"/>
                    </a:lnTo>
                    <a:lnTo>
                      <a:pt x="42" y="173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34" y="176"/>
                    </a:lnTo>
                    <a:lnTo>
                      <a:pt x="47" y="177"/>
                    </a:lnTo>
                    <a:lnTo>
                      <a:pt x="47" y="177"/>
                    </a:lnTo>
                    <a:lnTo>
                      <a:pt x="50" y="177"/>
                    </a:lnTo>
                    <a:lnTo>
                      <a:pt x="50" y="177"/>
                    </a:lnTo>
                    <a:lnTo>
                      <a:pt x="53" y="177"/>
                    </a:lnTo>
                    <a:lnTo>
                      <a:pt x="53" y="176"/>
                    </a:lnTo>
                    <a:lnTo>
                      <a:pt x="53" y="176"/>
                    </a:lnTo>
                    <a:lnTo>
                      <a:pt x="60" y="167"/>
                    </a:lnTo>
                    <a:lnTo>
                      <a:pt x="60" y="167"/>
                    </a:lnTo>
                    <a:lnTo>
                      <a:pt x="60" y="166"/>
                    </a:lnTo>
                    <a:lnTo>
                      <a:pt x="60" y="166"/>
                    </a:lnTo>
                    <a:close/>
                    <a:moveTo>
                      <a:pt x="43" y="7"/>
                    </a:moveTo>
                    <a:lnTo>
                      <a:pt x="43" y="7"/>
                    </a:lnTo>
                    <a:lnTo>
                      <a:pt x="43" y="5"/>
                    </a:lnTo>
                    <a:lnTo>
                      <a:pt x="43" y="5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5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3" y="7"/>
                    </a:lnTo>
                    <a:lnTo>
                      <a:pt x="43" y="7"/>
                    </a:lnTo>
                    <a:close/>
                    <a:moveTo>
                      <a:pt x="73" y="12"/>
                    </a:moveTo>
                    <a:lnTo>
                      <a:pt x="73" y="12"/>
                    </a:lnTo>
                    <a:lnTo>
                      <a:pt x="70" y="5"/>
                    </a:lnTo>
                    <a:lnTo>
                      <a:pt x="70" y="5"/>
                    </a:lnTo>
                    <a:lnTo>
                      <a:pt x="69" y="5"/>
                    </a:lnTo>
                    <a:lnTo>
                      <a:pt x="69" y="5"/>
                    </a:lnTo>
                    <a:lnTo>
                      <a:pt x="70" y="7"/>
                    </a:lnTo>
                    <a:lnTo>
                      <a:pt x="69" y="10"/>
                    </a:lnTo>
                    <a:lnTo>
                      <a:pt x="69" y="10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3" y="12"/>
                    </a:lnTo>
                    <a:lnTo>
                      <a:pt x="73" y="12"/>
                    </a:lnTo>
                    <a:close/>
                    <a:moveTo>
                      <a:pt x="57" y="82"/>
                    </a:moveTo>
                    <a:lnTo>
                      <a:pt x="57" y="82"/>
                    </a:lnTo>
                    <a:lnTo>
                      <a:pt x="57" y="82"/>
                    </a:lnTo>
                    <a:lnTo>
                      <a:pt x="57" y="82"/>
                    </a:lnTo>
                    <a:lnTo>
                      <a:pt x="56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3" y="76"/>
                    </a:lnTo>
                    <a:lnTo>
                      <a:pt x="53" y="76"/>
                    </a:lnTo>
                    <a:lnTo>
                      <a:pt x="54" y="82"/>
                    </a:lnTo>
                    <a:lnTo>
                      <a:pt x="54" y="82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7" y="82"/>
                    </a:lnTo>
                    <a:lnTo>
                      <a:pt x="57" y="82"/>
                    </a:lnTo>
                    <a:close/>
                    <a:moveTo>
                      <a:pt x="6" y="177"/>
                    </a:moveTo>
                    <a:lnTo>
                      <a:pt x="6" y="177"/>
                    </a:lnTo>
                    <a:lnTo>
                      <a:pt x="7" y="173"/>
                    </a:lnTo>
                    <a:lnTo>
                      <a:pt x="10" y="169"/>
                    </a:lnTo>
                    <a:lnTo>
                      <a:pt x="10" y="169"/>
                    </a:lnTo>
                    <a:lnTo>
                      <a:pt x="3" y="176"/>
                    </a:lnTo>
                    <a:lnTo>
                      <a:pt x="3" y="176"/>
                    </a:lnTo>
                    <a:lnTo>
                      <a:pt x="6" y="177"/>
                    </a:lnTo>
                    <a:lnTo>
                      <a:pt x="6" y="177"/>
                    </a:lnTo>
                    <a:close/>
                    <a:moveTo>
                      <a:pt x="57" y="93"/>
                    </a:moveTo>
                    <a:lnTo>
                      <a:pt x="57" y="93"/>
                    </a:lnTo>
                    <a:lnTo>
                      <a:pt x="57" y="86"/>
                    </a:lnTo>
                    <a:lnTo>
                      <a:pt x="57" y="86"/>
                    </a:lnTo>
                    <a:lnTo>
                      <a:pt x="56" y="88"/>
                    </a:lnTo>
                    <a:lnTo>
                      <a:pt x="56" y="89"/>
                    </a:lnTo>
                    <a:lnTo>
                      <a:pt x="56" y="89"/>
                    </a:lnTo>
                    <a:lnTo>
                      <a:pt x="57" y="93"/>
                    </a:lnTo>
                    <a:lnTo>
                      <a:pt x="57" y="93"/>
                    </a:lnTo>
                    <a:close/>
                    <a:moveTo>
                      <a:pt x="74" y="17"/>
                    </a:moveTo>
                    <a:lnTo>
                      <a:pt x="74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4" y="17"/>
                    </a:lnTo>
                    <a:lnTo>
                      <a:pt x="74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86" name="Picture 2" descr="C:\Users\WJS\Desktop\QQ截图2017060512460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30F10"/>
              </a:clrFrom>
              <a:clrTo>
                <a:srgbClr val="130F1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9872">
            <a:off x="1772662" y="1680629"/>
            <a:ext cx="1444096" cy="50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C:\Users\WJS\Desktop\QQ截图2017060512460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30F10"/>
              </a:clrFrom>
              <a:clrTo>
                <a:srgbClr val="130F1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9872">
            <a:off x="1772663" y="3128074"/>
            <a:ext cx="1444096" cy="50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35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1" grpId="0"/>
      <p:bldP spid="11" grpId="1"/>
      <p:bldP spid="18" grpId="0"/>
      <p:bldP spid="18" grpId="1"/>
      <p:bldP spid="19" grpId="0"/>
      <p:bldP spid="19" grpId="1"/>
      <p:bldP spid="20" grpId="0"/>
      <p:bldP spid="20" grpId="1"/>
      <p:bldP spid="15" grpId="0" animBg="1"/>
      <p:bldP spid="15" grpId="1" animBg="1"/>
    </p:bldLst>
  </p:timing>
</p:sld>
</file>

<file path=ppt/theme/theme1.xml><?xml version="1.0" encoding="utf-8"?>
<a:theme xmlns:a="http://schemas.openxmlformats.org/drawingml/2006/main" name="A000120141119A01PPBG">
  <a:themeElements>
    <a:clrScheme name="自定义 16">
      <a:dk1>
        <a:srgbClr val="FFFFFF"/>
      </a:dk1>
      <a:lt1>
        <a:srgbClr val="2C2C2C"/>
      </a:lt1>
      <a:dk2>
        <a:srgbClr val="FFFFFF"/>
      </a:dk2>
      <a:lt2>
        <a:srgbClr val="2C2C2C"/>
      </a:lt2>
      <a:accent1>
        <a:srgbClr val="FFFFFF"/>
      </a:accent1>
      <a:accent2>
        <a:srgbClr val="A89B6C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超酷动画欧美商务模板</Template>
  <TotalTime>2377</TotalTime>
  <Words>282</Words>
  <Application>Microsoft Office PowerPoint</Application>
  <PresentationFormat>全屏显示(16:9)</PresentationFormat>
  <Paragraphs>75</Paragraphs>
  <Slides>19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A000120141119A01PPBG</vt:lpstr>
      <vt:lpstr>选自 第十三章  第九节 主要传导通路</vt:lpstr>
      <vt:lpstr>PowerPoint 演示文稿</vt:lpstr>
      <vt:lpstr>PowerPoint 演示文稿</vt:lpstr>
      <vt:lpstr>PowerPoint 演示文稿</vt:lpstr>
      <vt:lpstr>PowerPoint 演示文稿</vt:lpstr>
      <vt:lpstr>意识性视觉传导通路构成</vt:lpstr>
      <vt:lpstr>一、意识性视觉传导通路构成</vt:lpstr>
      <vt:lpstr>一、意识性视觉传导通路构成</vt:lpstr>
      <vt:lpstr>一、意识性视觉传导通路构成</vt:lpstr>
      <vt:lpstr>一、意识性视觉传导通路构成</vt:lpstr>
      <vt:lpstr>二、损伤后表现</vt:lpstr>
      <vt:lpstr>二、损伤后表现</vt:lpstr>
      <vt:lpstr>二、损伤后表现</vt:lpstr>
      <vt:lpstr>PowerPoint 演示文稿</vt:lpstr>
      <vt:lpstr>小结与思考题</vt:lpstr>
      <vt:lpstr>三、小结与思考题</vt:lpstr>
      <vt:lpstr>三、小结与思考题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小清新手绘 唯美教育教学模板</dc:title>
  <cp:lastModifiedBy>WJS</cp:lastModifiedBy>
  <cp:revision>77</cp:revision>
  <dcterms:created xsi:type="dcterms:W3CDTF">2014-06-03T02:52:00Z</dcterms:created>
  <dcterms:modified xsi:type="dcterms:W3CDTF">2017-06-09T00:33:07Z</dcterms:modified>
</cp:coreProperties>
</file>