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4.xml" ContentType="application/vnd.openxmlformats-officedocument.presentationml.tags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9" r:id="rId1"/>
  </p:sldMasterIdLst>
  <p:notesMasterIdLst>
    <p:notesMasterId r:id="rId26"/>
  </p:notesMasterIdLst>
  <p:sldIdLst>
    <p:sldId id="305" r:id="rId2"/>
    <p:sldId id="301" r:id="rId3"/>
    <p:sldId id="259" r:id="rId4"/>
    <p:sldId id="302" r:id="rId5"/>
    <p:sldId id="257" r:id="rId6"/>
    <p:sldId id="278" r:id="rId7"/>
    <p:sldId id="292" r:id="rId8"/>
    <p:sldId id="280" r:id="rId9"/>
    <p:sldId id="261" r:id="rId10"/>
    <p:sldId id="296" r:id="rId11"/>
    <p:sldId id="263" r:id="rId12"/>
    <p:sldId id="306" r:id="rId13"/>
    <p:sldId id="307" r:id="rId14"/>
    <p:sldId id="281" r:id="rId15"/>
    <p:sldId id="300" r:id="rId16"/>
    <p:sldId id="308" r:id="rId17"/>
    <p:sldId id="267" r:id="rId18"/>
    <p:sldId id="268" r:id="rId19"/>
    <p:sldId id="282" r:id="rId20"/>
    <p:sldId id="271" r:id="rId21"/>
    <p:sldId id="284" r:id="rId22"/>
    <p:sldId id="309" r:id="rId23"/>
    <p:sldId id="310" r:id="rId24"/>
    <p:sldId id="286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40A85B"/>
    <a:srgbClr val="DAAF00"/>
    <a:srgbClr val="D25720"/>
    <a:srgbClr val="7043CB"/>
    <a:srgbClr val="835FD2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04" autoAdjust="0"/>
    <p:restoredTop sz="94599" autoAdjust="0"/>
  </p:normalViewPr>
  <p:slideViewPr>
    <p:cSldViewPr>
      <p:cViewPr>
        <p:scale>
          <a:sx n="75" d="100"/>
          <a:sy n="75" d="100"/>
        </p:scale>
        <p:origin x="-510" y="-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93F020-0EE0-4100-8617-85BCF7B6B0EA}" type="doc">
      <dgm:prSet loTypeId="urn:microsoft.com/office/officeart/2005/8/layout/vList2" loCatId="list" qsTypeId="urn:microsoft.com/office/officeart/2005/8/quickstyle/3d2#1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933E0D4-203A-4652-98BD-BBDBEE8762C7}">
      <dgm:prSet/>
      <dgm:spPr/>
      <dgm:t>
        <a:bodyPr/>
        <a:lstStyle/>
        <a:p>
          <a:pPr rtl="0"/>
          <a:r>
            <a:rPr kumimoji="1"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rPr>
            <a:t> 小   脑</a:t>
          </a:r>
          <a:endParaRPr lang="zh-CN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5D2938A-CFA7-46DC-A2AC-FF651BA6DBEB}" type="parTrans" cxnId="{0177A5EB-266D-4E0B-8FB0-849FAF7F9C9B}">
      <dgm:prSet/>
      <dgm:spPr/>
      <dgm:t>
        <a:bodyPr/>
        <a:lstStyle/>
        <a:p>
          <a:endParaRPr lang="zh-CN" altLang="en-US"/>
        </a:p>
      </dgm:t>
    </dgm:pt>
    <dgm:pt modelId="{F0BCB799-0641-4227-AF65-08EAD2DD0E16}" type="sibTrans" cxnId="{0177A5EB-266D-4E0B-8FB0-849FAF7F9C9B}">
      <dgm:prSet/>
      <dgm:spPr/>
      <dgm:t>
        <a:bodyPr/>
        <a:lstStyle/>
        <a:p>
          <a:endParaRPr lang="zh-CN" altLang="en-US"/>
        </a:p>
      </dgm:t>
    </dgm:pt>
    <dgm:pt modelId="{0E884E42-E52F-475A-8BC4-8F307582BFCE}" type="pres">
      <dgm:prSet presAssocID="{DF93F020-0EE0-4100-8617-85BCF7B6B0E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EB8D35C-C937-4ADE-9D86-16F82CD4854C}" type="pres">
      <dgm:prSet presAssocID="{4933E0D4-203A-4652-98BD-BBDBEE8762C7}" presName="parentText" presStyleLbl="node1" presStyleIdx="0" presStyleCnt="1" custScaleY="137283" custLinFactNeighborY="-4005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177A5EB-266D-4E0B-8FB0-849FAF7F9C9B}" srcId="{DF93F020-0EE0-4100-8617-85BCF7B6B0EA}" destId="{4933E0D4-203A-4652-98BD-BBDBEE8762C7}" srcOrd="0" destOrd="0" parTransId="{E5D2938A-CFA7-46DC-A2AC-FF651BA6DBEB}" sibTransId="{F0BCB799-0641-4227-AF65-08EAD2DD0E16}"/>
    <dgm:cxn modelId="{AAE076D8-E408-4BBB-81B2-6C0E4038D77D}" type="presOf" srcId="{DF93F020-0EE0-4100-8617-85BCF7B6B0EA}" destId="{0E884E42-E52F-475A-8BC4-8F307582BFCE}" srcOrd="0" destOrd="0" presId="urn:microsoft.com/office/officeart/2005/8/layout/vList2"/>
    <dgm:cxn modelId="{2FAE109C-0A74-40DE-B9E8-700B104479AD}" type="presOf" srcId="{4933E0D4-203A-4652-98BD-BBDBEE8762C7}" destId="{6EB8D35C-C937-4ADE-9D86-16F82CD4854C}" srcOrd="0" destOrd="0" presId="urn:microsoft.com/office/officeart/2005/8/layout/vList2"/>
    <dgm:cxn modelId="{02CB7AA8-D69D-4DDD-9418-FB31349613E4}" type="presParOf" srcId="{0E884E42-E52F-475A-8BC4-8F307582BFCE}" destId="{6EB8D35C-C937-4ADE-9D86-16F82CD4854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8E34152-86B3-4609-BBAA-FF6D2424F4F1}" type="doc">
      <dgm:prSet loTypeId="urn:microsoft.com/office/officeart/2005/8/layout/vList3#4" loCatId="list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AF21463E-62EB-461C-98B5-922849B0F3B9}">
      <dgm:prSet/>
      <dgm:spPr/>
      <dgm:t>
        <a:bodyPr/>
        <a:lstStyle/>
        <a:p>
          <a:pPr rtl="0"/>
          <a:r>
            <a:rPr lang="zh-CN" altLang="en-US" b="1" dirty="0" smtClean="0">
              <a:latin typeface="黑体" pitchFamily="49" charset="-122"/>
              <a:ea typeface="黑体" pitchFamily="49" charset="-122"/>
            </a:rPr>
            <a:t>分叶</a:t>
          </a:r>
          <a:endParaRPr lang="zh-CN" b="1" dirty="0">
            <a:latin typeface="黑体" pitchFamily="49" charset="-122"/>
            <a:ea typeface="黑体" pitchFamily="49" charset="-122"/>
          </a:endParaRPr>
        </a:p>
      </dgm:t>
    </dgm:pt>
    <dgm:pt modelId="{9B772C22-7DB7-4B19-A421-18EBE5BC3D4E}" type="parTrans" cxnId="{D6764200-07A8-4E9E-A994-8E8A66A58DC7}">
      <dgm:prSet/>
      <dgm:spPr/>
      <dgm:t>
        <a:bodyPr/>
        <a:lstStyle/>
        <a:p>
          <a:endParaRPr lang="zh-CN" altLang="en-US"/>
        </a:p>
      </dgm:t>
    </dgm:pt>
    <dgm:pt modelId="{74B5A07E-3E42-4E4D-A046-B4B6EFCE9E7B}" type="sibTrans" cxnId="{D6764200-07A8-4E9E-A994-8E8A66A58DC7}">
      <dgm:prSet/>
      <dgm:spPr/>
      <dgm:t>
        <a:bodyPr/>
        <a:lstStyle/>
        <a:p>
          <a:endParaRPr lang="zh-CN" altLang="en-US"/>
        </a:p>
      </dgm:t>
    </dgm:pt>
    <dgm:pt modelId="{85AD3F3A-406B-4960-864D-6602CBE2C28A}" type="pres">
      <dgm:prSet presAssocID="{D8E34152-86B3-4609-BBAA-FF6D2424F4F1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C86A0FC-23CF-4083-ABBB-C8F30414F201}" type="pres">
      <dgm:prSet presAssocID="{AF21463E-62EB-461C-98B5-922849B0F3B9}" presName="composite" presStyleCnt="0"/>
      <dgm:spPr/>
    </dgm:pt>
    <dgm:pt modelId="{D7FFBD21-2C59-4E2A-B39B-5EE64E26DB60}" type="pres">
      <dgm:prSet presAssocID="{AF21463E-62EB-461C-98B5-922849B0F3B9}" presName="imgShp" presStyleLbl="fgImgPlac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F5A1078-8B5B-44AA-A387-70BD69161CED}" type="pres">
      <dgm:prSet presAssocID="{AF21463E-62EB-461C-98B5-922849B0F3B9}" presName="txShp" presStyleLbl="node1" presStyleIdx="0" presStyleCnt="1" custScaleX="105365" custLinFactNeighborX="15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6764200-07A8-4E9E-A994-8E8A66A58DC7}" srcId="{D8E34152-86B3-4609-BBAA-FF6D2424F4F1}" destId="{AF21463E-62EB-461C-98B5-922849B0F3B9}" srcOrd="0" destOrd="0" parTransId="{9B772C22-7DB7-4B19-A421-18EBE5BC3D4E}" sibTransId="{74B5A07E-3E42-4E4D-A046-B4B6EFCE9E7B}"/>
    <dgm:cxn modelId="{D6E33D1C-08A7-4D89-9616-56573F226440}" type="presOf" srcId="{AF21463E-62EB-461C-98B5-922849B0F3B9}" destId="{7F5A1078-8B5B-44AA-A387-70BD69161CED}" srcOrd="0" destOrd="0" presId="urn:microsoft.com/office/officeart/2005/8/layout/vList3#4"/>
    <dgm:cxn modelId="{00491CFA-7B97-4B0C-A247-C86D74118FE0}" type="presOf" srcId="{D8E34152-86B3-4609-BBAA-FF6D2424F4F1}" destId="{85AD3F3A-406B-4960-864D-6602CBE2C28A}" srcOrd="0" destOrd="0" presId="urn:microsoft.com/office/officeart/2005/8/layout/vList3#4"/>
    <dgm:cxn modelId="{B5C01DD6-8F2A-49EA-B4CE-E9A6A9A97B9B}" type="presParOf" srcId="{85AD3F3A-406B-4960-864D-6602CBE2C28A}" destId="{AC86A0FC-23CF-4083-ABBB-C8F30414F201}" srcOrd="0" destOrd="0" presId="urn:microsoft.com/office/officeart/2005/8/layout/vList3#4"/>
    <dgm:cxn modelId="{4A79F5B8-860B-4BC2-86C7-21AB7EA11438}" type="presParOf" srcId="{AC86A0FC-23CF-4083-ABBB-C8F30414F201}" destId="{D7FFBD21-2C59-4E2A-B39B-5EE64E26DB60}" srcOrd="0" destOrd="0" presId="urn:microsoft.com/office/officeart/2005/8/layout/vList3#4"/>
    <dgm:cxn modelId="{3008EB4C-B3DB-4A20-8240-2A0F8CFDC8FD}" type="presParOf" srcId="{AC86A0FC-23CF-4083-ABBB-C8F30414F201}" destId="{7F5A1078-8B5B-44AA-A387-70BD69161CED}" srcOrd="1" destOrd="0" presId="urn:microsoft.com/office/officeart/2005/8/layout/vList3#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8E34152-86B3-4609-BBAA-FF6D2424F4F1}" type="doc">
      <dgm:prSet loTypeId="urn:microsoft.com/office/officeart/2005/8/layout/vList3#5" loCatId="list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AF21463E-62EB-461C-98B5-922849B0F3B9}">
      <dgm:prSet custT="1"/>
      <dgm:spPr/>
      <dgm:t>
        <a:bodyPr/>
        <a:lstStyle/>
        <a:p>
          <a:pPr rtl="0"/>
          <a:r>
            <a:rPr lang="zh-CN" altLang="en-US" sz="3200" b="1" dirty="0" smtClean="0">
              <a:latin typeface="黑体" pitchFamily="49" charset="-122"/>
              <a:ea typeface="黑体" pitchFamily="49" charset="-122"/>
            </a:rPr>
            <a:t>分部</a:t>
          </a:r>
          <a:r>
            <a:rPr lang="zh-CN" altLang="en-US" sz="3200" b="1" dirty="0">
              <a:latin typeface="黑体" pitchFamily="49" charset="-122"/>
              <a:ea typeface="黑体" pitchFamily="49" charset="-122"/>
            </a:rPr>
            <a:t>（发生和进化）</a:t>
          </a:r>
          <a:endParaRPr lang="zh-CN" sz="3200" b="1" dirty="0">
            <a:latin typeface="黑体" pitchFamily="49" charset="-122"/>
            <a:ea typeface="黑体" pitchFamily="49" charset="-122"/>
          </a:endParaRPr>
        </a:p>
      </dgm:t>
    </dgm:pt>
    <dgm:pt modelId="{9B772C22-7DB7-4B19-A421-18EBE5BC3D4E}" type="parTrans" cxnId="{D6764200-07A8-4E9E-A994-8E8A66A58DC7}">
      <dgm:prSet/>
      <dgm:spPr/>
      <dgm:t>
        <a:bodyPr/>
        <a:lstStyle/>
        <a:p>
          <a:endParaRPr lang="zh-CN" altLang="en-US"/>
        </a:p>
      </dgm:t>
    </dgm:pt>
    <dgm:pt modelId="{74B5A07E-3E42-4E4D-A046-B4B6EFCE9E7B}" type="sibTrans" cxnId="{D6764200-07A8-4E9E-A994-8E8A66A58DC7}">
      <dgm:prSet/>
      <dgm:spPr/>
      <dgm:t>
        <a:bodyPr/>
        <a:lstStyle/>
        <a:p>
          <a:endParaRPr lang="zh-CN" altLang="en-US"/>
        </a:p>
      </dgm:t>
    </dgm:pt>
    <dgm:pt modelId="{85AD3F3A-406B-4960-864D-6602CBE2C28A}" type="pres">
      <dgm:prSet presAssocID="{D8E34152-86B3-4609-BBAA-FF6D2424F4F1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C86A0FC-23CF-4083-ABBB-C8F30414F201}" type="pres">
      <dgm:prSet presAssocID="{AF21463E-62EB-461C-98B5-922849B0F3B9}" presName="composite" presStyleCnt="0"/>
      <dgm:spPr/>
    </dgm:pt>
    <dgm:pt modelId="{D7FFBD21-2C59-4E2A-B39B-5EE64E26DB60}" type="pres">
      <dgm:prSet presAssocID="{AF21463E-62EB-461C-98B5-922849B0F3B9}" presName="imgShp" presStyleLbl="fgImgPlace1" presStyleIdx="0" presStyleCnt="1" custLinFactNeighborX="-83804" custLinFactNeighborY="-4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F5A1078-8B5B-44AA-A387-70BD69161CED}" type="pres">
      <dgm:prSet presAssocID="{AF21463E-62EB-461C-98B5-922849B0F3B9}" presName="txShp" presStyleLbl="node1" presStyleIdx="0" presStyleCnt="1" custScaleX="140733" custScaleY="94066" custLinFactNeighborX="416" custLinFactNeighborY="-301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6764200-07A8-4E9E-A994-8E8A66A58DC7}" srcId="{D8E34152-86B3-4609-BBAA-FF6D2424F4F1}" destId="{AF21463E-62EB-461C-98B5-922849B0F3B9}" srcOrd="0" destOrd="0" parTransId="{9B772C22-7DB7-4B19-A421-18EBE5BC3D4E}" sibTransId="{74B5A07E-3E42-4E4D-A046-B4B6EFCE9E7B}"/>
    <dgm:cxn modelId="{CE6ACAE7-4C43-464D-AE1C-733F9A6CCCEA}" type="presOf" srcId="{AF21463E-62EB-461C-98B5-922849B0F3B9}" destId="{7F5A1078-8B5B-44AA-A387-70BD69161CED}" srcOrd="0" destOrd="0" presId="urn:microsoft.com/office/officeart/2005/8/layout/vList3#5"/>
    <dgm:cxn modelId="{A86413F5-A39B-49C1-8FB3-D850034D67E1}" type="presOf" srcId="{D8E34152-86B3-4609-BBAA-FF6D2424F4F1}" destId="{85AD3F3A-406B-4960-864D-6602CBE2C28A}" srcOrd="0" destOrd="0" presId="urn:microsoft.com/office/officeart/2005/8/layout/vList3#5"/>
    <dgm:cxn modelId="{CAD2EFB0-A005-4F71-81BE-0EC49A487F31}" type="presParOf" srcId="{85AD3F3A-406B-4960-864D-6602CBE2C28A}" destId="{AC86A0FC-23CF-4083-ABBB-C8F30414F201}" srcOrd="0" destOrd="0" presId="urn:microsoft.com/office/officeart/2005/8/layout/vList3#5"/>
    <dgm:cxn modelId="{2790F23D-F5F9-4062-A76D-CDF6A28616B0}" type="presParOf" srcId="{AC86A0FC-23CF-4083-ABBB-C8F30414F201}" destId="{D7FFBD21-2C59-4E2A-B39B-5EE64E26DB60}" srcOrd="0" destOrd="0" presId="urn:microsoft.com/office/officeart/2005/8/layout/vList3#5"/>
    <dgm:cxn modelId="{196425BC-08C6-4A44-986E-9AE504F02384}" type="presParOf" srcId="{AC86A0FC-23CF-4083-ABBB-C8F30414F201}" destId="{7F5A1078-8B5B-44AA-A387-70BD69161CED}" srcOrd="1" destOrd="0" presId="urn:microsoft.com/office/officeart/2005/8/layout/vList3#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64EF4FA-1BBF-4E3A-B450-7C8DA5CC8A12}" type="doc">
      <dgm:prSet loTypeId="urn:microsoft.com/office/officeart/2005/8/layout/vList3#7" loCatId="list" qsTypeId="urn:microsoft.com/office/officeart/2005/8/quickstyle/simple1" qsCatId="simple" csTypeId="urn:microsoft.com/office/officeart/2005/8/colors/accent1_2" csCatId="accent1" phldr="1"/>
      <dgm:spPr/>
    </dgm:pt>
    <dgm:pt modelId="{AC0E4AF3-3654-415A-B1E1-2B78971379D9}">
      <dgm:prSet phldrT="[文本]"/>
      <dgm:spPr/>
      <dgm:t>
        <a:bodyPr/>
        <a:lstStyle/>
        <a:p>
          <a:r>
            <a:rPr lang="en-US" altLang="zh-CN" b="0" dirty="0" smtClean="0">
              <a:latin typeface="黑体" pitchFamily="49" charset="-122"/>
              <a:ea typeface="黑体" pitchFamily="49" charset="-122"/>
            </a:rPr>
            <a:t>1 </a:t>
          </a:r>
          <a:r>
            <a:rPr lang="zh-CN" altLang="en-US" b="0" dirty="0" smtClean="0">
              <a:latin typeface="黑体" pitchFamily="49" charset="-122"/>
              <a:ea typeface="黑体" pitchFamily="49" charset="-122"/>
            </a:rPr>
            <a:t>原小脑</a:t>
          </a:r>
          <a:endParaRPr lang="zh-CN" altLang="en-US" b="0" dirty="0">
            <a:latin typeface="黑体" pitchFamily="49" charset="-122"/>
            <a:ea typeface="黑体" pitchFamily="49" charset="-122"/>
          </a:endParaRPr>
        </a:p>
      </dgm:t>
    </dgm:pt>
    <dgm:pt modelId="{62ED7ABE-CAFC-4D42-A2E4-EFB9CF7A8F46}" type="parTrans" cxnId="{CB774F18-C020-4B6D-9A43-EF69E7984337}">
      <dgm:prSet/>
      <dgm:spPr/>
      <dgm:t>
        <a:bodyPr/>
        <a:lstStyle/>
        <a:p>
          <a:endParaRPr lang="zh-CN" altLang="en-US"/>
        </a:p>
      </dgm:t>
    </dgm:pt>
    <dgm:pt modelId="{EBB9F371-4305-4C8E-A1A3-CDADE1D6C550}" type="sibTrans" cxnId="{CB774F18-C020-4B6D-9A43-EF69E7984337}">
      <dgm:prSet/>
      <dgm:spPr/>
      <dgm:t>
        <a:bodyPr/>
        <a:lstStyle/>
        <a:p>
          <a:endParaRPr lang="zh-CN" altLang="en-US"/>
        </a:p>
      </dgm:t>
    </dgm:pt>
    <dgm:pt modelId="{DE069597-0194-4047-96DB-A1F93A8A0D23}" type="pres">
      <dgm:prSet presAssocID="{464EF4FA-1BBF-4E3A-B450-7C8DA5CC8A12}" presName="linearFlow" presStyleCnt="0">
        <dgm:presLayoutVars>
          <dgm:dir/>
          <dgm:resizeHandles val="exact"/>
        </dgm:presLayoutVars>
      </dgm:prSet>
      <dgm:spPr/>
    </dgm:pt>
    <dgm:pt modelId="{A518CC7B-8D12-4E40-B6EB-84EAAC3725C8}" type="pres">
      <dgm:prSet presAssocID="{AC0E4AF3-3654-415A-B1E1-2B78971379D9}" presName="composite" presStyleCnt="0"/>
      <dgm:spPr/>
    </dgm:pt>
    <dgm:pt modelId="{B1492015-FA4A-443E-8DB0-C30A2284721D}" type="pres">
      <dgm:prSet presAssocID="{AC0E4AF3-3654-415A-B1E1-2B78971379D9}" presName="imgShp" presStyleLbl="fgImgPlace1" presStyleIdx="0" presStyleCnt="1" custLinFactNeighborY="633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5B425D8-D643-43BF-86A9-9BFB3588BB57}" type="pres">
      <dgm:prSet presAssocID="{AC0E4AF3-3654-415A-B1E1-2B78971379D9}" presName="txShp" presStyleLbl="node1" presStyleIdx="0" presStyleCnt="1" custLinFactNeighborY="-1111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40F7487-6335-4746-8BDB-AA8533BB2CE8}" type="presOf" srcId="{AC0E4AF3-3654-415A-B1E1-2B78971379D9}" destId="{A5B425D8-D643-43BF-86A9-9BFB3588BB57}" srcOrd="0" destOrd="0" presId="urn:microsoft.com/office/officeart/2005/8/layout/vList3#7"/>
    <dgm:cxn modelId="{CB774F18-C020-4B6D-9A43-EF69E7984337}" srcId="{464EF4FA-1BBF-4E3A-B450-7C8DA5CC8A12}" destId="{AC0E4AF3-3654-415A-B1E1-2B78971379D9}" srcOrd="0" destOrd="0" parTransId="{62ED7ABE-CAFC-4D42-A2E4-EFB9CF7A8F46}" sibTransId="{EBB9F371-4305-4C8E-A1A3-CDADE1D6C550}"/>
    <dgm:cxn modelId="{1A2E9734-9CA7-41C5-BC77-B547B13A9F7C}" type="presOf" srcId="{464EF4FA-1BBF-4E3A-B450-7C8DA5CC8A12}" destId="{DE069597-0194-4047-96DB-A1F93A8A0D23}" srcOrd="0" destOrd="0" presId="urn:microsoft.com/office/officeart/2005/8/layout/vList3#7"/>
    <dgm:cxn modelId="{A08DE285-29AA-4543-A5F5-72A0222C3812}" type="presParOf" srcId="{DE069597-0194-4047-96DB-A1F93A8A0D23}" destId="{A518CC7B-8D12-4E40-B6EB-84EAAC3725C8}" srcOrd="0" destOrd="0" presId="urn:microsoft.com/office/officeart/2005/8/layout/vList3#7"/>
    <dgm:cxn modelId="{AEABDA48-4198-4D00-A274-7BF79D8817C8}" type="presParOf" srcId="{A518CC7B-8D12-4E40-B6EB-84EAAC3725C8}" destId="{B1492015-FA4A-443E-8DB0-C30A2284721D}" srcOrd="0" destOrd="0" presId="urn:microsoft.com/office/officeart/2005/8/layout/vList3#7"/>
    <dgm:cxn modelId="{5E3D834F-7D44-4818-A0E4-E37D8FE2E8CF}" type="presParOf" srcId="{A518CC7B-8D12-4E40-B6EB-84EAAC3725C8}" destId="{A5B425D8-D643-43BF-86A9-9BFB3588BB57}" srcOrd="1" destOrd="0" presId="urn:microsoft.com/office/officeart/2005/8/layout/vList3#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64EF4FA-1BBF-4E3A-B450-7C8DA5CC8A12}" type="doc">
      <dgm:prSet loTypeId="urn:microsoft.com/office/officeart/2005/8/layout/vList3#9" loCatId="list" qsTypeId="urn:microsoft.com/office/officeart/2005/8/quickstyle/simple1" qsCatId="simple" csTypeId="urn:microsoft.com/office/officeart/2005/8/colors/accent3_2" csCatId="accent3" phldr="1"/>
      <dgm:spPr/>
    </dgm:pt>
    <dgm:pt modelId="{AC0E4AF3-3654-415A-B1E1-2B78971379D9}">
      <dgm:prSet phldrT="[文本]"/>
      <dgm:spPr/>
      <dgm:t>
        <a:bodyPr/>
        <a:lstStyle/>
        <a:p>
          <a:r>
            <a:rPr lang="en-US" altLang="zh-CN" b="0" dirty="0" smtClean="0">
              <a:latin typeface="黑体" pitchFamily="49" charset="-122"/>
              <a:ea typeface="黑体" pitchFamily="49" charset="-122"/>
            </a:rPr>
            <a:t>2 </a:t>
          </a:r>
          <a:r>
            <a:rPr lang="zh-CN" altLang="en-US" b="0" dirty="0" smtClean="0">
              <a:latin typeface="黑体" pitchFamily="49" charset="-122"/>
              <a:ea typeface="黑体" pitchFamily="49" charset="-122"/>
            </a:rPr>
            <a:t>旧小脑</a:t>
          </a:r>
          <a:endParaRPr lang="zh-CN" altLang="en-US" b="0" dirty="0">
            <a:latin typeface="黑体" pitchFamily="49" charset="-122"/>
            <a:ea typeface="黑体" pitchFamily="49" charset="-122"/>
          </a:endParaRPr>
        </a:p>
      </dgm:t>
    </dgm:pt>
    <dgm:pt modelId="{62ED7ABE-CAFC-4D42-A2E4-EFB9CF7A8F46}" type="parTrans" cxnId="{CB774F18-C020-4B6D-9A43-EF69E7984337}">
      <dgm:prSet/>
      <dgm:spPr/>
      <dgm:t>
        <a:bodyPr/>
        <a:lstStyle/>
        <a:p>
          <a:endParaRPr lang="zh-CN" altLang="en-US"/>
        </a:p>
      </dgm:t>
    </dgm:pt>
    <dgm:pt modelId="{EBB9F371-4305-4C8E-A1A3-CDADE1D6C550}" type="sibTrans" cxnId="{CB774F18-C020-4B6D-9A43-EF69E7984337}">
      <dgm:prSet/>
      <dgm:spPr/>
      <dgm:t>
        <a:bodyPr/>
        <a:lstStyle/>
        <a:p>
          <a:endParaRPr lang="zh-CN" altLang="en-US"/>
        </a:p>
      </dgm:t>
    </dgm:pt>
    <dgm:pt modelId="{DE069597-0194-4047-96DB-A1F93A8A0D23}" type="pres">
      <dgm:prSet presAssocID="{464EF4FA-1BBF-4E3A-B450-7C8DA5CC8A12}" presName="linearFlow" presStyleCnt="0">
        <dgm:presLayoutVars>
          <dgm:dir/>
          <dgm:resizeHandles val="exact"/>
        </dgm:presLayoutVars>
      </dgm:prSet>
      <dgm:spPr/>
    </dgm:pt>
    <dgm:pt modelId="{A518CC7B-8D12-4E40-B6EB-84EAAC3725C8}" type="pres">
      <dgm:prSet presAssocID="{AC0E4AF3-3654-415A-B1E1-2B78971379D9}" presName="composite" presStyleCnt="0"/>
      <dgm:spPr/>
    </dgm:pt>
    <dgm:pt modelId="{B1492015-FA4A-443E-8DB0-C30A2284721D}" type="pres">
      <dgm:prSet presAssocID="{AC0E4AF3-3654-415A-B1E1-2B78971379D9}" presName="imgShp" presStyleLbl="fgImgPlac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5B425D8-D643-43BF-86A9-9BFB3588BB57}" type="pres">
      <dgm:prSet presAssocID="{AC0E4AF3-3654-415A-B1E1-2B78971379D9}" presName="txShp" presStyleLbl="node1" presStyleIdx="0" presStyleCnt="1" custLinFactNeighborY="1111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B774F18-C020-4B6D-9A43-EF69E7984337}" srcId="{464EF4FA-1BBF-4E3A-B450-7C8DA5CC8A12}" destId="{AC0E4AF3-3654-415A-B1E1-2B78971379D9}" srcOrd="0" destOrd="0" parTransId="{62ED7ABE-CAFC-4D42-A2E4-EFB9CF7A8F46}" sibTransId="{EBB9F371-4305-4C8E-A1A3-CDADE1D6C550}"/>
    <dgm:cxn modelId="{ADFCD9CB-9D59-4F47-9567-BDDD7713C2ED}" type="presOf" srcId="{AC0E4AF3-3654-415A-B1E1-2B78971379D9}" destId="{A5B425D8-D643-43BF-86A9-9BFB3588BB57}" srcOrd="0" destOrd="0" presId="urn:microsoft.com/office/officeart/2005/8/layout/vList3#9"/>
    <dgm:cxn modelId="{93F2D075-8331-4A34-BEF0-202D248AB492}" type="presOf" srcId="{464EF4FA-1BBF-4E3A-B450-7C8DA5CC8A12}" destId="{DE069597-0194-4047-96DB-A1F93A8A0D23}" srcOrd="0" destOrd="0" presId="urn:microsoft.com/office/officeart/2005/8/layout/vList3#9"/>
    <dgm:cxn modelId="{4141C244-24F5-43D8-A92F-4E24B6FE86E2}" type="presParOf" srcId="{DE069597-0194-4047-96DB-A1F93A8A0D23}" destId="{A518CC7B-8D12-4E40-B6EB-84EAAC3725C8}" srcOrd="0" destOrd="0" presId="urn:microsoft.com/office/officeart/2005/8/layout/vList3#9"/>
    <dgm:cxn modelId="{273EFE00-1C77-45FD-9F9A-EBDFC44E7195}" type="presParOf" srcId="{A518CC7B-8D12-4E40-B6EB-84EAAC3725C8}" destId="{B1492015-FA4A-443E-8DB0-C30A2284721D}" srcOrd="0" destOrd="0" presId="urn:microsoft.com/office/officeart/2005/8/layout/vList3#9"/>
    <dgm:cxn modelId="{2E9103F2-61A0-4EC2-AFBD-3122230E3D42}" type="presParOf" srcId="{A518CC7B-8D12-4E40-B6EB-84EAAC3725C8}" destId="{A5B425D8-D643-43BF-86A9-9BFB3588BB57}" srcOrd="1" destOrd="0" presId="urn:microsoft.com/office/officeart/2005/8/layout/vList3#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64EF4FA-1BBF-4E3A-B450-7C8DA5CC8A12}" type="doc">
      <dgm:prSet loTypeId="urn:microsoft.com/office/officeart/2005/8/layout/vList3#9" loCatId="list" qsTypeId="urn:microsoft.com/office/officeart/2005/8/quickstyle/simple1" qsCatId="simple" csTypeId="urn:microsoft.com/office/officeart/2005/8/colors/accent3_2" csCatId="accent3" phldr="1"/>
      <dgm:spPr/>
    </dgm:pt>
    <dgm:pt modelId="{AC0E4AF3-3654-415A-B1E1-2B78971379D9}">
      <dgm:prSet phldrT="[文本]"/>
      <dgm:spPr/>
      <dgm:t>
        <a:bodyPr/>
        <a:lstStyle/>
        <a:p>
          <a:r>
            <a:rPr lang="en-US" altLang="zh-CN" b="0" dirty="0" smtClean="0">
              <a:latin typeface="黑体" pitchFamily="49" charset="-122"/>
              <a:ea typeface="黑体" pitchFamily="49" charset="-122"/>
            </a:rPr>
            <a:t>3 </a:t>
          </a:r>
          <a:r>
            <a:rPr lang="zh-CN" altLang="en-US" b="0" dirty="0" smtClean="0">
              <a:latin typeface="黑体" pitchFamily="49" charset="-122"/>
              <a:ea typeface="黑体" pitchFamily="49" charset="-122"/>
            </a:rPr>
            <a:t>新小脑</a:t>
          </a:r>
          <a:endParaRPr lang="zh-CN" altLang="en-US" b="0" dirty="0">
            <a:latin typeface="黑体" pitchFamily="49" charset="-122"/>
            <a:ea typeface="黑体" pitchFamily="49" charset="-122"/>
          </a:endParaRPr>
        </a:p>
      </dgm:t>
    </dgm:pt>
    <dgm:pt modelId="{62ED7ABE-CAFC-4D42-A2E4-EFB9CF7A8F46}" type="parTrans" cxnId="{CB774F18-C020-4B6D-9A43-EF69E7984337}">
      <dgm:prSet/>
      <dgm:spPr/>
      <dgm:t>
        <a:bodyPr/>
        <a:lstStyle/>
        <a:p>
          <a:endParaRPr lang="zh-CN" altLang="en-US"/>
        </a:p>
      </dgm:t>
    </dgm:pt>
    <dgm:pt modelId="{EBB9F371-4305-4C8E-A1A3-CDADE1D6C550}" type="sibTrans" cxnId="{CB774F18-C020-4B6D-9A43-EF69E7984337}">
      <dgm:prSet/>
      <dgm:spPr/>
      <dgm:t>
        <a:bodyPr/>
        <a:lstStyle/>
        <a:p>
          <a:endParaRPr lang="zh-CN" altLang="en-US"/>
        </a:p>
      </dgm:t>
    </dgm:pt>
    <dgm:pt modelId="{DE069597-0194-4047-96DB-A1F93A8A0D23}" type="pres">
      <dgm:prSet presAssocID="{464EF4FA-1BBF-4E3A-B450-7C8DA5CC8A12}" presName="linearFlow" presStyleCnt="0">
        <dgm:presLayoutVars>
          <dgm:dir/>
          <dgm:resizeHandles val="exact"/>
        </dgm:presLayoutVars>
      </dgm:prSet>
      <dgm:spPr/>
    </dgm:pt>
    <dgm:pt modelId="{A518CC7B-8D12-4E40-B6EB-84EAAC3725C8}" type="pres">
      <dgm:prSet presAssocID="{AC0E4AF3-3654-415A-B1E1-2B78971379D9}" presName="composite" presStyleCnt="0"/>
      <dgm:spPr/>
    </dgm:pt>
    <dgm:pt modelId="{B1492015-FA4A-443E-8DB0-C30A2284721D}" type="pres">
      <dgm:prSet presAssocID="{AC0E4AF3-3654-415A-B1E1-2B78971379D9}" presName="imgShp" presStyleLbl="fgImgPlac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5B425D8-D643-43BF-86A9-9BFB3588BB57}" type="pres">
      <dgm:prSet presAssocID="{AC0E4AF3-3654-415A-B1E1-2B78971379D9}" presName="txShp" presStyleLbl="node1" presStyleIdx="0" presStyleCnt="1" custLinFactNeighborY="1111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CD376A5-DE1F-4182-B280-0F973C286400}" type="presOf" srcId="{AC0E4AF3-3654-415A-B1E1-2B78971379D9}" destId="{A5B425D8-D643-43BF-86A9-9BFB3588BB57}" srcOrd="0" destOrd="0" presId="urn:microsoft.com/office/officeart/2005/8/layout/vList3#9"/>
    <dgm:cxn modelId="{CB774F18-C020-4B6D-9A43-EF69E7984337}" srcId="{464EF4FA-1BBF-4E3A-B450-7C8DA5CC8A12}" destId="{AC0E4AF3-3654-415A-B1E1-2B78971379D9}" srcOrd="0" destOrd="0" parTransId="{62ED7ABE-CAFC-4D42-A2E4-EFB9CF7A8F46}" sibTransId="{EBB9F371-4305-4C8E-A1A3-CDADE1D6C550}"/>
    <dgm:cxn modelId="{DA45AFF4-3694-4D72-B733-DB448C1B15C1}" type="presOf" srcId="{464EF4FA-1BBF-4E3A-B450-7C8DA5CC8A12}" destId="{DE069597-0194-4047-96DB-A1F93A8A0D23}" srcOrd="0" destOrd="0" presId="urn:microsoft.com/office/officeart/2005/8/layout/vList3#9"/>
    <dgm:cxn modelId="{D85D79BE-8456-4537-BA4E-257304A49AA5}" type="presParOf" srcId="{DE069597-0194-4047-96DB-A1F93A8A0D23}" destId="{A518CC7B-8D12-4E40-B6EB-84EAAC3725C8}" srcOrd="0" destOrd="0" presId="urn:microsoft.com/office/officeart/2005/8/layout/vList3#9"/>
    <dgm:cxn modelId="{9FF4EA6E-B9C5-4203-A952-632E3447F8C8}" type="presParOf" srcId="{A518CC7B-8D12-4E40-B6EB-84EAAC3725C8}" destId="{B1492015-FA4A-443E-8DB0-C30A2284721D}" srcOrd="0" destOrd="0" presId="urn:microsoft.com/office/officeart/2005/8/layout/vList3#9"/>
    <dgm:cxn modelId="{0B31EF17-5A37-48DA-9AFF-CE967227C6C0}" type="presParOf" srcId="{A518CC7B-8D12-4E40-B6EB-84EAAC3725C8}" destId="{A5B425D8-D643-43BF-86A9-9BFB3588BB57}" srcOrd="1" destOrd="0" presId="urn:microsoft.com/office/officeart/2005/8/layout/vList3#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B8D35C-C937-4ADE-9D86-16F82CD4854C}">
      <dsp:nvSpPr>
        <dsp:cNvPr id="0" name=""/>
        <dsp:cNvSpPr/>
      </dsp:nvSpPr>
      <dsp:spPr>
        <a:xfrm>
          <a:off x="0" y="0"/>
          <a:ext cx="4464496" cy="221014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999" dist="23000" dir="5400000" algn="bl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3840" tIns="243840" rIns="243840" bIns="243840" numCol="1" spcCol="1270" anchor="ctr" anchorCtr="0">
          <a:noAutofit/>
        </a:bodyPr>
        <a:lstStyle/>
        <a:p>
          <a:pPr lvl="0" algn="l" defTabSz="2844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zh-CN" altLang="en-US" sz="6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rPr>
            <a:t> 小   脑</a:t>
          </a:r>
          <a:endParaRPr lang="zh-CN" sz="6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107890" y="107890"/>
        <a:ext cx="4248716" cy="19943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5A1078-8B5B-44AA-A387-70BD69161CED}">
      <dsp:nvSpPr>
        <dsp:cNvPr id="0" name=""/>
        <dsp:cNvSpPr/>
      </dsp:nvSpPr>
      <dsp:spPr>
        <a:xfrm rot="10800000">
          <a:off x="680300" y="0"/>
          <a:ext cx="2472264" cy="720000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12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7500" tIns="121920" rIns="227584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latin typeface="黑体" pitchFamily="49" charset="-122"/>
              <a:ea typeface="黑体" pitchFamily="49" charset="-122"/>
            </a:rPr>
            <a:t>分叶</a:t>
          </a:r>
          <a:endParaRPr lang="zh-CN" sz="3200" b="1" kern="1200" dirty="0">
            <a:latin typeface="黑体" pitchFamily="49" charset="-122"/>
            <a:ea typeface="黑体" pitchFamily="49" charset="-122"/>
          </a:endParaRPr>
        </a:p>
      </dsp:txBody>
      <dsp:txXfrm rot="10800000">
        <a:off x="860300" y="0"/>
        <a:ext cx="2292264" cy="720000"/>
      </dsp:txXfrm>
    </dsp:sp>
    <dsp:sp modelId="{D7FFBD21-2C59-4E2A-B39B-5EE64E26DB60}">
      <dsp:nvSpPr>
        <dsp:cNvPr id="0" name=""/>
        <dsp:cNvSpPr/>
      </dsp:nvSpPr>
      <dsp:spPr>
        <a:xfrm>
          <a:off x="379534" y="0"/>
          <a:ext cx="720000" cy="72000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412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5A1078-8B5B-44AA-A387-70BD69161CED}">
      <dsp:nvSpPr>
        <dsp:cNvPr id="0" name=""/>
        <dsp:cNvSpPr/>
      </dsp:nvSpPr>
      <dsp:spPr>
        <a:xfrm rot="10800000">
          <a:off x="180918" y="0"/>
          <a:ext cx="4861357" cy="719300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12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37201" tIns="121920" rIns="227584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latin typeface="黑体" pitchFamily="49" charset="-122"/>
              <a:ea typeface="黑体" pitchFamily="49" charset="-122"/>
            </a:rPr>
            <a:t>分部</a:t>
          </a:r>
          <a:r>
            <a:rPr lang="zh-CN" altLang="en-US" sz="3200" b="1" kern="1200" dirty="0">
              <a:latin typeface="黑体" pitchFamily="49" charset="-122"/>
              <a:ea typeface="黑体" pitchFamily="49" charset="-122"/>
            </a:rPr>
            <a:t>（发生和进化）</a:t>
          </a:r>
          <a:endParaRPr lang="zh-CN" sz="3200" b="1" kern="1200" dirty="0">
            <a:latin typeface="黑体" pitchFamily="49" charset="-122"/>
            <a:ea typeface="黑体" pitchFamily="49" charset="-122"/>
          </a:endParaRPr>
        </a:p>
      </dsp:txBody>
      <dsp:txXfrm rot="10800000">
        <a:off x="360743" y="0"/>
        <a:ext cx="4681532" cy="719300"/>
      </dsp:txXfrm>
    </dsp:sp>
    <dsp:sp modelId="{D7FFBD21-2C59-4E2A-B39B-5EE64E26DB60}">
      <dsp:nvSpPr>
        <dsp:cNvPr id="0" name=""/>
        <dsp:cNvSpPr/>
      </dsp:nvSpPr>
      <dsp:spPr>
        <a:xfrm>
          <a:off x="0" y="0"/>
          <a:ext cx="764676" cy="76467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412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B425D8-D643-43BF-86A9-9BFB3588BB57}">
      <dsp:nvSpPr>
        <dsp:cNvPr id="0" name=""/>
        <dsp:cNvSpPr/>
      </dsp:nvSpPr>
      <dsp:spPr>
        <a:xfrm rot="10800000">
          <a:off x="782999" y="0"/>
          <a:ext cx="2394000" cy="72000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0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b="0" kern="1200" dirty="0" smtClean="0">
              <a:latin typeface="黑体" pitchFamily="49" charset="-122"/>
              <a:ea typeface="黑体" pitchFamily="49" charset="-122"/>
            </a:rPr>
            <a:t>1 </a:t>
          </a:r>
          <a:r>
            <a:rPr lang="zh-CN" altLang="en-US" sz="3200" b="0" kern="1200" dirty="0" smtClean="0">
              <a:latin typeface="黑体" pitchFamily="49" charset="-122"/>
              <a:ea typeface="黑体" pitchFamily="49" charset="-122"/>
            </a:rPr>
            <a:t>原小脑</a:t>
          </a:r>
          <a:endParaRPr lang="zh-CN" altLang="en-US" sz="3200" b="0" kern="1200" dirty="0">
            <a:latin typeface="黑体" pitchFamily="49" charset="-122"/>
            <a:ea typeface="黑体" pitchFamily="49" charset="-122"/>
          </a:endParaRPr>
        </a:p>
      </dsp:txBody>
      <dsp:txXfrm rot="10800000">
        <a:off x="962999" y="0"/>
        <a:ext cx="2214000" cy="720000"/>
      </dsp:txXfrm>
    </dsp:sp>
    <dsp:sp modelId="{B1492015-FA4A-443E-8DB0-C30A2284721D}">
      <dsp:nvSpPr>
        <dsp:cNvPr id="0" name=""/>
        <dsp:cNvSpPr/>
      </dsp:nvSpPr>
      <dsp:spPr>
        <a:xfrm>
          <a:off x="422999" y="0"/>
          <a:ext cx="720000" cy="72000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B425D8-D643-43BF-86A9-9BFB3588BB57}">
      <dsp:nvSpPr>
        <dsp:cNvPr id="0" name=""/>
        <dsp:cNvSpPr/>
      </dsp:nvSpPr>
      <dsp:spPr>
        <a:xfrm rot="10800000">
          <a:off x="728900" y="0"/>
          <a:ext cx="2250610" cy="648072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82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0" kern="1200" dirty="0" smtClean="0">
              <a:latin typeface="黑体" pitchFamily="49" charset="-122"/>
              <a:ea typeface="黑体" pitchFamily="49" charset="-122"/>
            </a:rPr>
            <a:t>2 </a:t>
          </a:r>
          <a:r>
            <a:rPr lang="zh-CN" altLang="en-US" sz="2800" b="0" kern="1200" dirty="0" smtClean="0">
              <a:latin typeface="黑体" pitchFamily="49" charset="-122"/>
              <a:ea typeface="黑体" pitchFamily="49" charset="-122"/>
            </a:rPr>
            <a:t>旧小脑</a:t>
          </a:r>
          <a:endParaRPr lang="zh-CN" altLang="en-US" sz="2800" b="0" kern="1200" dirty="0">
            <a:latin typeface="黑体" pitchFamily="49" charset="-122"/>
            <a:ea typeface="黑体" pitchFamily="49" charset="-122"/>
          </a:endParaRPr>
        </a:p>
      </dsp:txBody>
      <dsp:txXfrm rot="10800000">
        <a:off x="890918" y="0"/>
        <a:ext cx="2088592" cy="648072"/>
      </dsp:txXfrm>
    </dsp:sp>
    <dsp:sp modelId="{B1492015-FA4A-443E-8DB0-C30A2284721D}">
      <dsp:nvSpPr>
        <dsp:cNvPr id="0" name=""/>
        <dsp:cNvSpPr/>
      </dsp:nvSpPr>
      <dsp:spPr>
        <a:xfrm>
          <a:off x="404864" y="0"/>
          <a:ext cx="648072" cy="64807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B425D8-D643-43BF-86A9-9BFB3588BB57}">
      <dsp:nvSpPr>
        <dsp:cNvPr id="0" name=""/>
        <dsp:cNvSpPr/>
      </dsp:nvSpPr>
      <dsp:spPr>
        <a:xfrm rot="10800000">
          <a:off x="728900" y="0"/>
          <a:ext cx="2250610" cy="648072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82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0" kern="1200" dirty="0" smtClean="0">
              <a:latin typeface="黑体" pitchFamily="49" charset="-122"/>
              <a:ea typeface="黑体" pitchFamily="49" charset="-122"/>
            </a:rPr>
            <a:t>3 </a:t>
          </a:r>
          <a:r>
            <a:rPr lang="zh-CN" altLang="en-US" sz="2800" b="0" kern="1200" dirty="0" smtClean="0">
              <a:latin typeface="黑体" pitchFamily="49" charset="-122"/>
              <a:ea typeface="黑体" pitchFamily="49" charset="-122"/>
            </a:rPr>
            <a:t>新小脑</a:t>
          </a:r>
          <a:endParaRPr lang="zh-CN" altLang="en-US" sz="2800" b="0" kern="1200" dirty="0">
            <a:latin typeface="黑体" pitchFamily="49" charset="-122"/>
            <a:ea typeface="黑体" pitchFamily="49" charset="-122"/>
          </a:endParaRPr>
        </a:p>
      </dsp:txBody>
      <dsp:txXfrm rot="10800000">
        <a:off x="890918" y="0"/>
        <a:ext cx="2088592" cy="648072"/>
      </dsp:txXfrm>
    </dsp:sp>
    <dsp:sp modelId="{B1492015-FA4A-443E-8DB0-C30A2284721D}">
      <dsp:nvSpPr>
        <dsp:cNvPr id="0" name=""/>
        <dsp:cNvSpPr/>
      </dsp:nvSpPr>
      <dsp:spPr>
        <a:xfrm>
          <a:off x="404864" y="0"/>
          <a:ext cx="648072" cy="64807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4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5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#7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#9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#9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8CCF665-E809-4CB6-9BBD-F24D07FC9A92}" type="datetimeFigureOut">
              <a:rPr lang="zh-CN" altLang="en-US"/>
              <a:pPr>
                <a:defRPr/>
              </a:pPr>
              <a:t>2017/6/9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168C1F68-AB02-49B5-8AAF-4AEE51197C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3146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noProof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A1353-EEA5-436B-AB14-1D84B195E669}" type="slidenum">
              <a:rPr lang="en-US" altLang="zh-CN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464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596DE75-A02B-4A6D-AF5D-30112566C687}" type="slidenum">
              <a:rPr lang="zh-CN" altLang="en-US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12E7905-57FB-4A70-AAE0-41CB15DF8A61}" type="slidenum">
              <a:rPr lang="zh-CN" altLang="en-US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" y="0"/>
            <a:ext cx="12191997" cy="6172200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8" name="单圆角矩形 7"/>
          <p:cNvSpPr/>
          <p:nvPr/>
        </p:nvSpPr>
        <p:spPr bwMode="ltGray">
          <a:xfrm rot="10800000" flipH="1" flipV="1">
            <a:off x="6928564" y="228598"/>
            <a:ext cx="5036365" cy="5715002"/>
          </a:xfrm>
          <a:prstGeom prst="round1Rect">
            <a:avLst>
              <a:gd name="adj" fmla="val 589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0" y="5"/>
            <a:ext cx="6928560" cy="6172197"/>
          </a:xfrm>
          <a:prstGeom prst="rect">
            <a:avLst/>
          </a:prstGeom>
          <a:solidFill>
            <a:schemeClr val="accent1">
              <a:lumMod val="75000"/>
              <a:alpha val="3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lang="zh-CN" altLang="en-US" sz="1800"/>
          </a:p>
        </p:txBody>
      </p:sp>
      <p:sp>
        <p:nvSpPr>
          <p:cNvPr id="10" name="矩形 9"/>
          <p:cNvSpPr/>
          <p:nvPr/>
        </p:nvSpPr>
        <p:spPr>
          <a:xfrm>
            <a:off x="1" y="6172200"/>
            <a:ext cx="12192127" cy="685800"/>
          </a:xfrm>
          <a:prstGeom prst="rect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08173" y="1703718"/>
            <a:ext cx="5792708" cy="3733800"/>
          </a:xfrm>
        </p:spPr>
        <p:txBody>
          <a:bodyPr>
            <a:normAutofit/>
          </a:bodyPr>
          <a:lstStyle>
            <a:lvl1pPr latinLnBrk="0">
              <a:lnSpc>
                <a:spcPct val="80000"/>
              </a:lnSpc>
              <a:defRPr lang="zh-CN" sz="4501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086861" y="3429000"/>
            <a:ext cx="4573191" cy="1905000"/>
          </a:xfrm>
        </p:spPr>
        <p:txBody>
          <a:bodyPr anchor="b"/>
          <a:lstStyle>
            <a:lvl1pPr marL="0" indent="0" algn="l" latinLnBrk="0">
              <a:spcBef>
                <a:spcPts val="0"/>
              </a:spcBef>
              <a:buNone/>
              <a:defRPr lang="zh-CN">
                <a:solidFill>
                  <a:schemeClr val="tx1"/>
                </a:solidFill>
              </a:defRPr>
            </a:lvl1pPr>
            <a:lvl2pPr marL="342991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单击以编辑母版副标题样式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61D528-1EAB-43A6-8D8A-C71831836C20}" type="datetimeFigureOut">
              <a:rPr lang="zh-CN" altLang="en-US" smtClean="0"/>
              <a:pPr>
                <a:defRPr/>
              </a:pPr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C45645-573E-4467-9F73-E778E97070C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37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" y="0"/>
            <a:ext cx="12192127" cy="6172200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18" name="矩形 17"/>
          <p:cNvSpPr/>
          <p:nvPr/>
        </p:nvSpPr>
        <p:spPr>
          <a:xfrm>
            <a:off x="7467957" y="5"/>
            <a:ext cx="4724043" cy="6172197"/>
          </a:xfrm>
          <a:prstGeom prst="rect">
            <a:avLst/>
          </a:prstGeom>
          <a:solidFill>
            <a:schemeClr val="accent1">
              <a:lumMod val="75000"/>
              <a:alpha val="3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85205" y="234351"/>
            <a:ext cx="3774847" cy="4642450"/>
          </a:xfrm>
        </p:spPr>
        <p:txBody>
          <a:bodyPr vert="horz" lIns="91440" tIns="45720" rIns="91440" bIns="45720" rtlCol="0" anchor="b">
            <a:normAutofit/>
          </a:bodyPr>
          <a:lstStyle>
            <a:lvl1pPr latinLnBrk="0">
              <a:defRPr lang="zh-CN" sz="3301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pPr lvl="0">
              <a:lnSpc>
                <a:spcPct val="80000"/>
              </a:lnSpc>
            </a:pPr>
            <a:r>
              <a:rPr lang="zh-CN" altLang="en-US"/>
              <a:t>单击此处编辑母版标题样式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874987" y="5029200"/>
            <a:ext cx="3783571" cy="914400"/>
          </a:xfrm>
        </p:spPr>
        <p:txBody>
          <a:bodyPr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15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342991" indent="0" latinLnBrk="0">
              <a:buNone/>
              <a:defRPr lang="zh-CN" sz="900"/>
            </a:lvl2pPr>
            <a:lvl3pPr marL="685983" indent="0" latinLnBrk="0">
              <a:buNone/>
              <a:defRPr lang="zh-CN" sz="750"/>
            </a:lvl3pPr>
            <a:lvl4pPr marL="1028974" indent="0" latinLnBrk="0">
              <a:buNone/>
              <a:defRPr lang="zh-CN" sz="675"/>
            </a:lvl4pPr>
            <a:lvl5pPr marL="1371966" indent="0" latinLnBrk="0">
              <a:buNone/>
              <a:defRPr lang="zh-CN" sz="675"/>
            </a:lvl5pPr>
            <a:lvl6pPr marL="1714957" indent="0" latinLnBrk="0">
              <a:buNone/>
              <a:defRPr lang="zh-CN" sz="675"/>
            </a:lvl6pPr>
            <a:lvl7pPr marL="2057949" indent="0" latinLnBrk="0">
              <a:buNone/>
              <a:defRPr lang="zh-CN" sz="675"/>
            </a:lvl7pPr>
            <a:lvl8pPr marL="2400940" indent="0" latinLnBrk="0">
              <a:buNone/>
              <a:defRPr lang="zh-CN" sz="675"/>
            </a:lvl8pPr>
            <a:lvl9pPr marL="2743932" indent="0" latinLnBrk="0">
              <a:buNone/>
              <a:defRPr lang="zh-CN" sz="67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0" name="矩形 19"/>
          <p:cNvSpPr/>
          <p:nvPr/>
        </p:nvSpPr>
        <p:spPr>
          <a:xfrm>
            <a:off x="1" y="6172200"/>
            <a:ext cx="12192127" cy="685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61D528-1EAB-43A6-8D8A-C71831836C20}" type="datetimeFigureOut">
              <a:rPr lang="zh-CN" altLang="en-US" smtClean="0"/>
              <a:pPr>
                <a:defRPr/>
              </a:pPr>
              <a:t>2017/6/9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C45645-573E-4467-9F73-E778E97070C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21" name="单圆角矩形 20"/>
          <p:cNvSpPr/>
          <p:nvPr/>
        </p:nvSpPr>
        <p:spPr bwMode="ltGray">
          <a:xfrm rot="10800000" flipV="1">
            <a:off x="227074" y="234353"/>
            <a:ext cx="7240884" cy="5709249"/>
          </a:xfrm>
          <a:prstGeom prst="round1Rect">
            <a:avLst>
              <a:gd name="adj" fmla="val 581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flipH="1">
            <a:off x="457318" y="465285"/>
            <a:ext cx="6781981" cy="5249717"/>
          </a:xfrm>
          <a:prstGeom prst="round1Rect">
            <a:avLst>
              <a:gd name="adj" fmla="val 4287"/>
            </a:avLst>
          </a:prstGeom>
          <a:solidFill>
            <a:schemeClr val="bg2"/>
          </a:solidFill>
        </p:spPr>
        <p:txBody>
          <a:bodyPr tIns="914400">
            <a:normAutofit/>
          </a:bodyPr>
          <a:lstStyle>
            <a:lvl1pPr marL="0" indent="0" algn="ctr" latinLnBrk="0">
              <a:buNone/>
              <a:defRPr lang="zh-CN" sz="1800"/>
            </a:lvl1pPr>
            <a:lvl2pPr marL="342991" indent="0" latinLnBrk="0">
              <a:buNone/>
              <a:defRPr lang="zh-CN" sz="2101"/>
            </a:lvl2pPr>
            <a:lvl3pPr marL="685983" indent="0" latinLnBrk="0">
              <a:buNone/>
              <a:defRPr lang="zh-CN" sz="1800"/>
            </a:lvl3pPr>
            <a:lvl4pPr marL="1028974" indent="0" latinLnBrk="0">
              <a:buNone/>
              <a:defRPr lang="zh-CN" sz="1500"/>
            </a:lvl4pPr>
            <a:lvl5pPr marL="1371966" indent="0" latinLnBrk="0">
              <a:buNone/>
              <a:defRPr lang="zh-CN" sz="1500"/>
            </a:lvl5pPr>
            <a:lvl6pPr marL="1714957" indent="0" latinLnBrk="0">
              <a:buNone/>
              <a:defRPr lang="zh-CN" sz="1500"/>
            </a:lvl6pPr>
            <a:lvl7pPr marL="2057949" indent="0" latinLnBrk="0">
              <a:buNone/>
              <a:defRPr lang="zh-CN" sz="1500"/>
            </a:lvl7pPr>
            <a:lvl8pPr marL="2400940" indent="0" latinLnBrk="0">
              <a:buNone/>
              <a:defRPr lang="zh-CN" sz="1500"/>
            </a:lvl8pPr>
            <a:lvl9pPr marL="2743932" indent="0" latinLnBrk="0">
              <a:buNone/>
              <a:defRPr lang="zh-CN" sz="1500"/>
            </a:lvl9pPr>
          </a:lstStyle>
          <a:p>
            <a:r>
              <a:rPr lang="zh-CN" altLang="en-US"/>
              <a:t>单击图标添加图片</a:t>
            </a:r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003405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 latinLnBrk="0">
              <a:defRPr lang="zh-CN"/>
            </a:lvl5pPr>
            <a:lvl6pPr marL="1028974" latinLnBrk="0">
              <a:defRPr lang="zh-CN"/>
            </a:lvl6pPr>
            <a:lvl7pPr marL="1200470" latinLnBrk="0">
              <a:defRPr lang="zh-CN"/>
            </a:lvl7pPr>
            <a:lvl8pPr marL="1371966" latinLnBrk="0">
              <a:defRPr lang="zh-CN" baseline="0"/>
            </a:lvl8pPr>
            <a:lvl9pPr marL="1543461" latinLnBrk="0">
              <a:defRPr lang="zh-CN" baseline="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FA793E-4B0C-4555-988F-669BFA5D5CAA}" type="datetimeFigureOut">
              <a:rPr lang="zh-CN" altLang="en-US" smtClean="0"/>
              <a:pPr>
                <a:defRPr/>
              </a:pPr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B2B42C-4AC8-4F25-BCA9-FF6CD516D17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9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94151" y="582615"/>
            <a:ext cx="8185693" cy="558958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457F9C-412E-4BF4-912D-B5E4DB20A5CE}" type="datetimeFigureOut">
              <a:rPr lang="zh-CN" altLang="en-US" smtClean="0"/>
              <a:pPr>
                <a:defRPr/>
              </a:pPr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8184FB-C669-47B4-87E3-3EE86038B76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708504" y="582615"/>
            <a:ext cx="1951545" cy="558958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895005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5pPr latinLnBrk="0">
              <a:defRPr lang="zh-CN"/>
            </a:lvl5pPr>
            <a:lvl6pPr latinLnBrk="0">
              <a:defRPr lang="zh-CN"/>
            </a:lvl6pPr>
            <a:lvl7pPr latinLnBrk="0">
              <a:defRPr lang="zh-CN" baseline="0"/>
            </a:lvl7pPr>
            <a:lvl8pPr latinLnBrk="0">
              <a:defRPr lang="zh-CN" baseline="0"/>
            </a:lvl8pPr>
            <a:lvl9pPr latinLnBrk="0">
              <a:defRPr lang="zh-CN" baseline="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0B8D96-FDBB-4904-95E9-F0C4E8BB720A}" type="datetimeFigureOut">
              <a:rPr lang="zh-CN" altLang="en-US" smtClean="0"/>
              <a:pPr>
                <a:defRPr/>
              </a:pPr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6AB601-2446-4DCB-B4F2-6052F9E20BA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743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（带图片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" y="0"/>
            <a:ext cx="12192127" cy="6172200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12" name="矩形 11"/>
          <p:cNvSpPr/>
          <p:nvPr/>
        </p:nvSpPr>
        <p:spPr>
          <a:xfrm>
            <a:off x="1" y="5"/>
            <a:ext cx="5181361" cy="6172197"/>
          </a:xfrm>
          <a:prstGeom prst="rect">
            <a:avLst/>
          </a:prstGeom>
          <a:solidFill>
            <a:schemeClr val="accent1">
              <a:lumMod val="75000"/>
              <a:alpha val="3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/>
        </p:nvSpPr>
        <p:spPr>
          <a:xfrm>
            <a:off x="1" y="6172200"/>
            <a:ext cx="12192127" cy="685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08172" y="914400"/>
            <a:ext cx="4192091" cy="3886200"/>
          </a:xfrm>
        </p:spPr>
        <p:txBody>
          <a:bodyPr>
            <a:normAutofit/>
          </a:bodyPr>
          <a:lstStyle>
            <a:lvl1pPr latinLnBrk="0">
              <a:lnSpc>
                <a:spcPct val="80000"/>
              </a:lnSpc>
              <a:defRPr lang="zh-CN" sz="4501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97955" y="4953002"/>
            <a:ext cx="4202308" cy="990599"/>
          </a:xfrm>
        </p:spPr>
        <p:txBody>
          <a:bodyPr anchor="t">
            <a:normAutofit/>
          </a:bodyPr>
          <a:lstStyle>
            <a:lvl1pPr marL="0" indent="0" algn="l" latinLnBrk="0">
              <a:spcBef>
                <a:spcPts val="0"/>
              </a:spcBef>
              <a:buNone/>
              <a:defRPr lang="zh-CN" sz="15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342991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单击以编辑母版副标题样式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61D528-1EAB-43A6-8D8A-C71831836C20}" type="datetimeFigureOut">
              <a:rPr lang="zh-CN" altLang="en-US" smtClean="0"/>
              <a:pPr>
                <a:defRPr/>
              </a:pPr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C45645-573E-4467-9F73-E778E97070C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4" name="图片占位符 4"/>
          <p:cNvSpPr>
            <a:spLocks noGrp="1"/>
          </p:cNvSpPr>
          <p:nvPr>
            <p:ph type="pic" sz="quarter" idx="13"/>
          </p:nvPr>
        </p:nvSpPr>
        <p:spPr>
          <a:xfrm>
            <a:off x="5181363" y="228600"/>
            <a:ext cx="6783567" cy="5715000"/>
          </a:xfrm>
          <a:prstGeom prst="round1Rect">
            <a:avLst>
              <a:gd name="adj" fmla="val 5636"/>
            </a:avLst>
          </a:prstGeom>
          <a:solidFill>
            <a:schemeClr val="bg2"/>
          </a:solidFill>
        </p:spPr>
        <p:txBody>
          <a:bodyPr tIns="914400"/>
          <a:lstStyle>
            <a:lvl1pPr marL="0" indent="0" algn="ctr" latinLnBrk="0">
              <a:buNone/>
              <a:defRPr lang="zh-CN"/>
            </a:lvl1pPr>
          </a:lstStyle>
          <a:p>
            <a:r>
              <a:rPr lang="zh-CN" altLang="en-US"/>
              <a:t>单击图标添加图片</a:t>
            </a:r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83875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2876"/>
            <a:ext cx="12192127" cy="6477000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7453085" y="0"/>
            <a:ext cx="4738915" cy="6477000"/>
          </a:xfrm>
          <a:prstGeom prst="rect">
            <a:avLst/>
          </a:prstGeom>
          <a:solidFill>
            <a:schemeClr val="accent1">
              <a:lumMod val="75000"/>
              <a:alpha val="3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lang="zh-CN" altLang="en-US" sz="1800"/>
          </a:p>
        </p:txBody>
      </p:sp>
      <p:sp>
        <p:nvSpPr>
          <p:cNvPr id="10" name="单圆角矩形 9"/>
          <p:cNvSpPr/>
          <p:nvPr/>
        </p:nvSpPr>
        <p:spPr bwMode="ltGray">
          <a:xfrm rot="10800000" flipV="1">
            <a:off x="220031" y="234353"/>
            <a:ext cx="7239295" cy="6014049"/>
          </a:xfrm>
          <a:prstGeom prst="round1Rect">
            <a:avLst>
              <a:gd name="adj" fmla="val 581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11" name="矩形 10"/>
          <p:cNvSpPr/>
          <p:nvPr/>
        </p:nvSpPr>
        <p:spPr>
          <a:xfrm>
            <a:off x="1" y="6477000"/>
            <a:ext cx="12192127" cy="381000"/>
          </a:xfrm>
          <a:prstGeom prst="rect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4151" y="685800"/>
            <a:ext cx="5640269" cy="4191000"/>
          </a:xfrm>
        </p:spPr>
        <p:txBody>
          <a:bodyPr anchor="b">
            <a:noAutofit/>
          </a:bodyPr>
          <a:lstStyle>
            <a:lvl1pPr algn="l" latinLnBrk="0">
              <a:defRPr lang="zh-CN" sz="4051" b="0" cap="none" baseline="0"/>
            </a:lvl1pPr>
          </a:lstStyle>
          <a:p>
            <a:r>
              <a:rPr lang="zh-CN" altLang="en-US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94150" y="5029200"/>
            <a:ext cx="5640269" cy="914400"/>
          </a:xfrm>
        </p:spPr>
        <p:txBody>
          <a:bodyPr anchor="t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1500">
                <a:solidFill>
                  <a:schemeClr val="accent1"/>
                </a:solidFill>
              </a:defRPr>
            </a:lvl1pPr>
            <a:lvl2pPr marL="342991" indent="0" latinLnBrk="0">
              <a:buNone/>
              <a:defRPr lang="zh-CN"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 latinLnBrk="0">
              <a:buNone/>
              <a:defRPr lang="zh-CN"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latinLnBrk="0">
              <a:buNone/>
              <a:defRPr lang="zh-CN"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latinLnBrk="0">
              <a:buNone/>
              <a:defRPr lang="zh-CN"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latinLnBrk="0">
              <a:buNone/>
              <a:defRPr lang="zh-CN"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latinLnBrk="0">
              <a:buNone/>
              <a:defRPr lang="zh-CN"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latinLnBrk="0">
              <a:buNone/>
              <a:defRPr lang="zh-CN"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latinLnBrk="0">
              <a:buNone/>
              <a:defRPr lang="zh-CN"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1C5042-FFF1-443F-BF0E-891D2FB4E5BD}" type="datetimeFigureOut">
              <a:rPr lang="zh-CN" altLang="en-US" smtClean="0"/>
              <a:pPr>
                <a:defRPr/>
              </a:pPr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7DA31C-52A2-42C3-8C6A-F54F47C7213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17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94151" y="1981200"/>
            <a:ext cx="4649412" cy="4191000"/>
          </a:xfrm>
        </p:spPr>
        <p:txBody>
          <a:bodyPr>
            <a:normAutofit/>
          </a:bodyPr>
          <a:lstStyle>
            <a:lvl1pPr latinLnBrk="0">
              <a:defRPr lang="zh-CN" sz="1800"/>
            </a:lvl1pPr>
            <a:lvl2pPr latinLnBrk="0">
              <a:defRPr lang="zh-CN" sz="1500"/>
            </a:lvl2pPr>
            <a:lvl3pPr latinLnBrk="0">
              <a:defRPr lang="zh-CN" sz="1350"/>
            </a:lvl3pPr>
            <a:lvl4pPr latinLnBrk="0">
              <a:defRPr lang="zh-CN" sz="1200"/>
            </a:lvl4pPr>
            <a:lvl5pPr latinLnBrk="0">
              <a:defRPr lang="zh-CN" sz="1200"/>
            </a:lvl5pPr>
            <a:lvl6pPr marL="1028974" latinLnBrk="0">
              <a:defRPr lang="zh-CN" sz="1200"/>
            </a:lvl6pPr>
            <a:lvl7pPr marL="1200470" latinLnBrk="0">
              <a:defRPr lang="zh-CN" sz="1200"/>
            </a:lvl7pPr>
            <a:lvl8pPr marL="1371966" latinLnBrk="0">
              <a:defRPr lang="zh-CN" sz="1200"/>
            </a:lvl8pPr>
            <a:lvl9pPr marL="1543461" latinLnBrk="0">
              <a:defRPr lang="zh-CN"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48439" y="1981200"/>
            <a:ext cx="4649413" cy="4191000"/>
          </a:xfrm>
        </p:spPr>
        <p:txBody>
          <a:bodyPr>
            <a:normAutofit/>
          </a:bodyPr>
          <a:lstStyle>
            <a:lvl1pPr latinLnBrk="0">
              <a:defRPr lang="zh-CN" sz="1800"/>
            </a:lvl1pPr>
            <a:lvl2pPr latinLnBrk="0">
              <a:defRPr lang="zh-CN" sz="1500"/>
            </a:lvl2pPr>
            <a:lvl3pPr latinLnBrk="0">
              <a:defRPr lang="zh-CN" sz="1350"/>
            </a:lvl3pPr>
            <a:lvl4pPr latinLnBrk="0">
              <a:defRPr lang="zh-CN" sz="1200"/>
            </a:lvl4pPr>
            <a:lvl5pPr marL="857479" latinLnBrk="0">
              <a:defRPr lang="zh-CN" sz="1200"/>
            </a:lvl5pPr>
            <a:lvl6pPr marL="1028974" latinLnBrk="0">
              <a:defRPr lang="zh-CN" sz="1200"/>
            </a:lvl6pPr>
            <a:lvl7pPr marL="1200470" latinLnBrk="0">
              <a:defRPr lang="zh-CN" sz="1200"/>
            </a:lvl7pPr>
            <a:lvl8pPr marL="1371966" latinLnBrk="0">
              <a:defRPr lang="zh-CN" sz="1200"/>
            </a:lvl8pPr>
            <a:lvl9pPr marL="1543461" latinLnBrk="0">
              <a:defRPr lang="zh-CN"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F05AF3-DA71-4165-9B7C-164204D465CB}" type="datetimeFigureOut">
              <a:rPr lang="zh-CN" altLang="en-US" smtClean="0"/>
              <a:pPr>
                <a:defRPr/>
              </a:pPr>
              <a:t>2017/6/9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EAABD-09EA-4F36-B3A6-386E52178C2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86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zh-CN"/>
            </a:lvl1pPr>
          </a:lstStyle>
          <a:p>
            <a:r>
              <a:rPr lang="zh-CN" altLang="en-US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94152" y="1981200"/>
            <a:ext cx="4646361" cy="762000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1800" b="0"/>
            </a:lvl1pPr>
            <a:lvl2pPr marL="342991" indent="0" latinLnBrk="0">
              <a:buNone/>
              <a:defRPr lang="zh-CN" sz="1500" b="1"/>
            </a:lvl2pPr>
            <a:lvl3pPr marL="685983" indent="0" latinLnBrk="0">
              <a:buNone/>
              <a:defRPr lang="zh-CN" sz="1350" b="1"/>
            </a:lvl3pPr>
            <a:lvl4pPr marL="1028974" indent="0" latinLnBrk="0">
              <a:buNone/>
              <a:defRPr lang="zh-CN" sz="1200" b="1"/>
            </a:lvl4pPr>
            <a:lvl5pPr marL="1371966" indent="0" latinLnBrk="0">
              <a:buNone/>
              <a:defRPr lang="zh-CN" sz="1200" b="1"/>
            </a:lvl5pPr>
            <a:lvl6pPr marL="1714957" indent="0" latinLnBrk="0">
              <a:buNone/>
              <a:defRPr lang="zh-CN" sz="1200" b="1"/>
            </a:lvl6pPr>
            <a:lvl7pPr marL="2057949" indent="0" latinLnBrk="0">
              <a:buNone/>
              <a:defRPr lang="zh-CN" sz="1200" b="1"/>
            </a:lvl7pPr>
            <a:lvl8pPr marL="2400940" indent="0" latinLnBrk="0">
              <a:buNone/>
              <a:defRPr lang="zh-CN" sz="1200" b="1"/>
            </a:lvl8pPr>
            <a:lvl9pPr marL="2743932" indent="0" latinLnBrk="0">
              <a:buNone/>
              <a:defRPr lang="zh-CN"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94152" y="2819400"/>
            <a:ext cx="4646361" cy="3352800"/>
          </a:xfrm>
        </p:spPr>
        <p:txBody>
          <a:bodyPr/>
          <a:lstStyle>
            <a:lvl1pPr latinLnBrk="0">
              <a:defRPr lang="zh-CN" sz="1800"/>
            </a:lvl1pPr>
            <a:lvl2pPr latinLnBrk="0">
              <a:defRPr lang="zh-CN" sz="1500"/>
            </a:lvl2pPr>
            <a:lvl3pPr latinLnBrk="0">
              <a:defRPr lang="zh-CN" sz="1350"/>
            </a:lvl3pPr>
            <a:lvl4pPr latinLnBrk="0">
              <a:defRPr lang="zh-CN" sz="1200"/>
            </a:lvl4pPr>
            <a:lvl5pPr latinLnBrk="0">
              <a:defRPr lang="zh-CN" sz="1200"/>
            </a:lvl5pPr>
            <a:lvl6pPr marL="1028974" latinLnBrk="0">
              <a:defRPr lang="zh-CN" sz="1200"/>
            </a:lvl6pPr>
            <a:lvl7pPr marL="1200470" latinLnBrk="0">
              <a:defRPr lang="zh-CN" sz="1200"/>
            </a:lvl7pPr>
            <a:lvl8pPr marL="1371966" latinLnBrk="0">
              <a:defRPr lang="zh-CN" sz="1200" baseline="0"/>
            </a:lvl8pPr>
            <a:lvl9pPr marL="1543461" latinLnBrk="0">
              <a:defRPr lang="zh-CN" sz="1200" baseline="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1492" y="1981200"/>
            <a:ext cx="4646361" cy="762000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1800" b="0"/>
            </a:lvl1pPr>
            <a:lvl2pPr marL="342991" indent="0" latinLnBrk="0">
              <a:buNone/>
              <a:defRPr lang="zh-CN" sz="1500" b="1"/>
            </a:lvl2pPr>
            <a:lvl3pPr marL="685983" indent="0" latinLnBrk="0">
              <a:buNone/>
              <a:defRPr lang="zh-CN" sz="1350" b="1"/>
            </a:lvl3pPr>
            <a:lvl4pPr marL="1028974" indent="0" latinLnBrk="0">
              <a:buNone/>
              <a:defRPr lang="zh-CN" sz="1200" b="1"/>
            </a:lvl4pPr>
            <a:lvl5pPr marL="1371966" indent="0" latinLnBrk="0">
              <a:buNone/>
              <a:defRPr lang="zh-CN" sz="1200" b="1"/>
            </a:lvl5pPr>
            <a:lvl6pPr marL="1714957" indent="0" latinLnBrk="0">
              <a:buNone/>
              <a:defRPr lang="zh-CN" sz="1200" b="1"/>
            </a:lvl6pPr>
            <a:lvl7pPr marL="2057949" indent="0" latinLnBrk="0">
              <a:buNone/>
              <a:defRPr lang="zh-CN" sz="1200" b="1"/>
            </a:lvl7pPr>
            <a:lvl8pPr marL="2400940" indent="0" latinLnBrk="0">
              <a:buNone/>
              <a:defRPr lang="zh-CN" sz="1200" b="1"/>
            </a:lvl8pPr>
            <a:lvl9pPr marL="2743932" indent="0" latinLnBrk="0">
              <a:buNone/>
              <a:defRPr lang="zh-CN"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1492" y="2819400"/>
            <a:ext cx="4646361" cy="3352800"/>
          </a:xfrm>
        </p:spPr>
        <p:txBody>
          <a:bodyPr/>
          <a:lstStyle>
            <a:lvl1pPr latinLnBrk="0">
              <a:defRPr lang="zh-CN" sz="1800"/>
            </a:lvl1pPr>
            <a:lvl2pPr latinLnBrk="0">
              <a:defRPr lang="zh-CN" sz="1500"/>
            </a:lvl2pPr>
            <a:lvl3pPr latinLnBrk="0">
              <a:defRPr lang="zh-CN" sz="1350"/>
            </a:lvl3pPr>
            <a:lvl4pPr latinLnBrk="0">
              <a:defRPr lang="zh-CN" sz="1200"/>
            </a:lvl4pPr>
            <a:lvl5pPr marL="857479" latinLnBrk="0">
              <a:defRPr lang="zh-CN" sz="1200"/>
            </a:lvl5pPr>
            <a:lvl6pPr marL="1028974" latinLnBrk="0">
              <a:defRPr lang="zh-CN" sz="1200"/>
            </a:lvl6pPr>
            <a:lvl7pPr marL="1200470" latinLnBrk="0">
              <a:defRPr lang="zh-CN" sz="1200"/>
            </a:lvl7pPr>
            <a:lvl8pPr marL="1371966" latinLnBrk="0">
              <a:defRPr lang="zh-CN" sz="1200"/>
            </a:lvl8pPr>
            <a:lvl9pPr marL="1543461" latinLnBrk="0">
              <a:defRPr lang="zh-CN"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9D2A8E2-0F36-4B12-9518-626B46B0C97B}" type="datetimeFigureOut">
              <a:rPr lang="zh-CN" altLang="en-US" smtClean="0"/>
              <a:pPr>
                <a:defRPr/>
              </a:pPr>
              <a:t>2017/6/9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C37320-8A0E-4027-8080-1D777725AA5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8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BEDD97-A30E-4C66-A6CC-4EB9A5F25BC9}" type="datetimeFigureOut">
              <a:rPr lang="zh-CN" altLang="en-US" smtClean="0"/>
              <a:pPr>
                <a:defRPr/>
              </a:pPr>
              <a:t>2017/6/9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B5DDE-E1DB-4BBF-AA00-4C5F308D0B3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38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977F8B-DB41-47CB-8E18-82A6A785ABE4}" type="datetimeFigureOut">
              <a:rPr lang="zh-CN" altLang="en-US" smtClean="0"/>
              <a:pPr>
                <a:defRPr/>
              </a:pPr>
              <a:t>2017/6/9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A2DBAC-CD9D-408A-B981-D3D112708392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76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6172200"/>
            <a:ext cx="12192127" cy="685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3" y="0"/>
            <a:ext cx="12192127" cy="6172200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10" name="单圆角矩形 9"/>
          <p:cNvSpPr/>
          <p:nvPr/>
        </p:nvSpPr>
        <p:spPr bwMode="ltGray">
          <a:xfrm rot="10800000" flipH="1" flipV="1">
            <a:off x="4724045" y="234353"/>
            <a:ext cx="7239423" cy="5709249"/>
          </a:xfrm>
          <a:prstGeom prst="round1Rect">
            <a:avLst>
              <a:gd name="adj" fmla="val 581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11" name="矩形 10"/>
          <p:cNvSpPr/>
          <p:nvPr/>
        </p:nvSpPr>
        <p:spPr>
          <a:xfrm>
            <a:off x="1" y="1"/>
            <a:ext cx="4724041" cy="6172200"/>
          </a:xfrm>
          <a:prstGeom prst="rect">
            <a:avLst/>
          </a:prstGeom>
          <a:solidFill>
            <a:schemeClr val="accent1">
              <a:lumMod val="75000"/>
              <a:alpha val="32157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2353" y="234351"/>
            <a:ext cx="3774847" cy="4642450"/>
          </a:xfrm>
        </p:spPr>
        <p:txBody>
          <a:bodyPr anchor="b">
            <a:normAutofit/>
          </a:bodyPr>
          <a:lstStyle>
            <a:lvl1pPr algn="l" latinLnBrk="0">
              <a:defRPr lang="zh-CN" sz="3301" b="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82135" y="5029201"/>
            <a:ext cx="3783571" cy="914401"/>
          </a:xfrm>
        </p:spPr>
        <p:txBody>
          <a:bodyPr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15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342991" indent="0" latinLnBrk="0">
              <a:buNone/>
              <a:defRPr lang="zh-CN" sz="900"/>
            </a:lvl2pPr>
            <a:lvl3pPr marL="685983" indent="0" latinLnBrk="0">
              <a:buNone/>
              <a:defRPr lang="zh-CN" sz="750"/>
            </a:lvl3pPr>
            <a:lvl4pPr marL="1028974" indent="0" latinLnBrk="0">
              <a:buNone/>
              <a:defRPr lang="zh-CN" sz="675"/>
            </a:lvl4pPr>
            <a:lvl5pPr marL="1371966" indent="0" latinLnBrk="0">
              <a:buNone/>
              <a:defRPr lang="zh-CN" sz="675"/>
            </a:lvl5pPr>
            <a:lvl6pPr marL="1714957" indent="0" latinLnBrk="0">
              <a:buNone/>
              <a:defRPr lang="zh-CN" sz="675"/>
            </a:lvl6pPr>
            <a:lvl7pPr marL="2057949" indent="0" latinLnBrk="0">
              <a:buNone/>
              <a:defRPr lang="zh-CN" sz="675"/>
            </a:lvl7pPr>
            <a:lvl8pPr marL="2400940" indent="0" latinLnBrk="0">
              <a:buNone/>
              <a:defRPr lang="zh-CN" sz="675"/>
            </a:lvl8pPr>
            <a:lvl9pPr marL="2743932" indent="0" latinLnBrk="0">
              <a:buNone/>
              <a:defRPr lang="zh-CN" sz="67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61D528-1EAB-43A6-8D8A-C71831836C20}" type="datetimeFigureOut">
              <a:rPr lang="zh-CN" altLang="en-US" smtClean="0"/>
              <a:pPr>
                <a:defRPr/>
              </a:pPr>
              <a:t>2017/6/9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C45645-573E-4467-9F73-E778E97070C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46428" y="465285"/>
            <a:ext cx="6788381" cy="5249716"/>
          </a:xfrm>
        </p:spPr>
        <p:txBody>
          <a:bodyPr>
            <a:normAutofit/>
          </a:bodyPr>
          <a:lstStyle>
            <a:lvl1pPr latinLnBrk="0">
              <a:defRPr lang="zh-CN" sz="1800"/>
            </a:lvl1pPr>
            <a:lvl2pPr latinLnBrk="0">
              <a:defRPr lang="zh-CN" sz="1500"/>
            </a:lvl2pPr>
            <a:lvl3pPr latinLnBrk="0">
              <a:defRPr lang="zh-CN" sz="1350"/>
            </a:lvl3pPr>
            <a:lvl4pPr latinLnBrk="0">
              <a:defRPr lang="zh-CN" sz="1200"/>
            </a:lvl4pPr>
            <a:lvl5pPr latinLnBrk="0">
              <a:defRPr lang="zh-CN" sz="1200"/>
            </a:lvl5pPr>
            <a:lvl6pPr latinLnBrk="0">
              <a:defRPr lang="zh-CN" sz="1200"/>
            </a:lvl6pPr>
            <a:lvl7pPr latinLnBrk="0">
              <a:defRPr lang="zh-CN" sz="1200"/>
            </a:lvl7pPr>
            <a:lvl8pPr latinLnBrk="0">
              <a:defRPr lang="zh-CN" sz="1200"/>
            </a:lvl8pPr>
            <a:lvl9pPr latinLnBrk="0">
              <a:defRPr lang="zh-CN"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8454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6477000"/>
            <a:ext cx="11963468" cy="381000"/>
          </a:xfrm>
          <a:prstGeom prst="rect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63469" y="6477000"/>
            <a:ext cx="228532" cy="3810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0"/>
            <a:ext cx="12192000" cy="6477000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lvl="0" algn="ctr"/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1" y="228600"/>
            <a:ext cx="11964993" cy="6248400"/>
          </a:xfrm>
          <a:prstGeom prst="round1Rect">
            <a:avLst>
              <a:gd name="adj" fmla="val 458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294150" y="563562"/>
            <a:ext cx="9603701" cy="11890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94151" y="1981200"/>
            <a:ext cx="9603703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916134" y="6248400"/>
            <a:ext cx="1091743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675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fld id="{A861D528-1EAB-43A6-8D8A-C71831836C20}" type="datetimeFigureOut">
              <a:rPr lang="zh-CN" altLang="en-US" smtClean="0"/>
              <a:pPr>
                <a:defRPr/>
              </a:pPr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294151" y="6248400"/>
            <a:ext cx="7469543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CN" sz="675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135652" y="6248400"/>
            <a:ext cx="762201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675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fld id="{9AC45645-573E-4467-9F73-E778E97070C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293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0" r:id="rId1"/>
    <p:sldLayoutId id="2147484221" r:id="rId2"/>
    <p:sldLayoutId id="2147484222" r:id="rId3"/>
    <p:sldLayoutId id="2147484223" r:id="rId4"/>
    <p:sldLayoutId id="2147484224" r:id="rId5"/>
    <p:sldLayoutId id="2147484225" r:id="rId6"/>
    <p:sldLayoutId id="2147484226" r:id="rId7"/>
    <p:sldLayoutId id="2147484227" r:id="rId8"/>
    <p:sldLayoutId id="2147484228" r:id="rId9"/>
    <p:sldLayoutId id="2147484229" r:id="rId10"/>
    <p:sldLayoutId id="2147484230" r:id="rId11"/>
    <p:sldLayoutId id="2147484231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lang="zh-CN" sz="3001" b="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eaLnBrk="1" latinLnBrk="0" hangingPunct="1">
        <a:defRPr lang="zh-CN">
          <a:solidFill>
            <a:schemeClr val="tx2"/>
          </a:solidFill>
        </a:defRPr>
      </a:lvl2pPr>
      <a:lvl3pPr eaLnBrk="1" latinLnBrk="0" hangingPunct="1">
        <a:defRPr lang="zh-CN">
          <a:solidFill>
            <a:schemeClr val="tx2"/>
          </a:solidFill>
        </a:defRPr>
      </a:lvl3pPr>
      <a:lvl4pPr eaLnBrk="1" latinLnBrk="0" hangingPunct="1">
        <a:defRPr lang="zh-CN">
          <a:solidFill>
            <a:schemeClr val="tx2"/>
          </a:solidFill>
        </a:defRPr>
      </a:lvl4pPr>
      <a:lvl5pPr eaLnBrk="1" latinLnBrk="0" hangingPunct="1">
        <a:defRPr lang="zh-CN">
          <a:solidFill>
            <a:schemeClr val="tx2"/>
          </a:solidFill>
        </a:defRPr>
      </a:lvl5pPr>
      <a:lvl6pPr eaLnBrk="1" latinLnBrk="0" hangingPunct="1">
        <a:defRPr lang="zh-CN">
          <a:solidFill>
            <a:schemeClr val="tx2"/>
          </a:solidFill>
        </a:defRPr>
      </a:lvl6pPr>
      <a:lvl7pPr eaLnBrk="1" latinLnBrk="0" hangingPunct="1">
        <a:defRPr lang="zh-CN">
          <a:solidFill>
            <a:schemeClr val="tx2"/>
          </a:solidFill>
        </a:defRPr>
      </a:lvl7pPr>
      <a:lvl8pPr eaLnBrk="1" latinLnBrk="0" hangingPunct="1">
        <a:defRPr lang="zh-CN">
          <a:solidFill>
            <a:schemeClr val="tx2"/>
          </a:solidFill>
        </a:defRPr>
      </a:lvl8pPr>
      <a:lvl9pPr eaLnBrk="1" latinLnBrk="0" hangingPunct="1">
        <a:defRPr lang="zh-CN">
          <a:solidFill>
            <a:schemeClr val="tx2"/>
          </a:solidFill>
        </a:defRPr>
      </a:lvl9pPr>
    </p:titleStyle>
    <p:bodyStyle>
      <a:lvl1pPr marL="171496" indent="-171496" algn="l" defTabSz="685983" rtl="0" eaLnBrk="1" latinLnBrk="0" hangingPunct="1">
        <a:lnSpc>
          <a:spcPct val="90000"/>
        </a:lnSpc>
        <a:spcBef>
          <a:spcPts val="1350"/>
        </a:spcBef>
        <a:buSzPct val="90000"/>
        <a:buFont typeface="Arial" pitchFamily="34" charset="0"/>
        <a:buChar char="•"/>
        <a:defRPr lang="zh-CN" sz="1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342991" indent="-171496" algn="l" defTabSz="685983" rtl="0" eaLnBrk="1" latinLnBrk="0" hangingPunct="1">
        <a:lnSpc>
          <a:spcPct val="90000"/>
        </a:lnSpc>
        <a:spcBef>
          <a:spcPts val="450"/>
        </a:spcBef>
        <a:buSzPct val="90000"/>
        <a:buFont typeface="Arial" pitchFamily="34" charset="0"/>
        <a:buChar char="•"/>
        <a:defRPr lang="zh-CN" sz="15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514487" indent="-171496" algn="l" defTabSz="685983" rtl="0" eaLnBrk="1" latinLnBrk="0" hangingPunct="1">
        <a:lnSpc>
          <a:spcPct val="90000"/>
        </a:lnSpc>
        <a:spcBef>
          <a:spcPts val="450"/>
        </a:spcBef>
        <a:buSzPct val="90000"/>
        <a:buFont typeface="Arial" pitchFamily="34" charset="0"/>
        <a:buChar char="•"/>
        <a:defRPr lang="zh-CN" sz="135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685983" indent="-171496" algn="l" defTabSz="685983" rtl="0" eaLnBrk="1" latinLnBrk="0" hangingPunct="1">
        <a:lnSpc>
          <a:spcPct val="90000"/>
        </a:lnSpc>
        <a:spcBef>
          <a:spcPts val="450"/>
        </a:spcBef>
        <a:buSzPct val="90000"/>
        <a:buFont typeface="Arial" pitchFamily="34" charset="0"/>
        <a:buChar char="•"/>
        <a:defRPr lang="zh-CN" sz="1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857479" indent="-171496" algn="l" defTabSz="685983" rtl="0" eaLnBrk="1" latinLnBrk="0" hangingPunct="1">
        <a:lnSpc>
          <a:spcPct val="90000"/>
        </a:lnSpc>
        <a:spcBef>
          <a:spcPts val="450"/>
        </a:spcBef>
        <a:buSzPct val="90000"/>
        <a:buFont typeface="Arial" pitchFamily="34" charset="0"/>
        <a:buChar char="•"/>
        <a:defRPr lang="zh-CN" sz="1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1028974" indent="-171496" algn="l" defTabSz="685983" rtl="0" eaLnBrk="1" latinLnBrk="0" hangingPunct="1">
        <a:lnSpc>
          <a:spcPct val="90000"/>
        </a:lnSpc>
        <a:spcBef>
          <a:spcPts val="450"/>
        </a:spcBef>
        <a:buSzPct val="90000"/>
        <a:buFont typeface="Arial" pitchFamily="34" charset="0"/>
        <a:buChar char="•"/>
        <a:defRPr lang="zh-CN"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200470" indent="-171496" algn="l" defTabSz="685983" rtl="0" eaLnBrk="1" latinLnBrk="0" hangingPunct="1">
        <a:lnSpc>
          <a:spcPct val="90000"/>
        </a:lnSpc>
        <a:spcBef>
          <a:spcPts val="450"/>
        </a:spcBef>
        <a:buSzPct val="90000"/>
        <a:buFont typeface="Arial" pitchFamily="34" charset="0"/>
        <a:buChar char="•"/>
        <a:defRPr lang="zh-CN"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371966" indent="-171496" algn="l" defTabSz="685983" rtl="0" eaLnBrk="1" latinLnBrk="0" hangingPunct="1">
        <a:lnSpc>
          <a:spcPct val="90000"/>
        </a:lnSpc>
        <a:spcBef>
          <a:spcPts val="450"/>
        </a:spcBef>
        <a:buSzPct val="90000"/>
        <a:buFont typeface="Arial" pitchFamily="34" charset="0"/>
        <a:buChar char="•"/>
        <a:defRPr lang="zh-CN"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543461" indent="-171496" algn="l" defTabSz="685983" rtl="0" eaLnBrk="1" latinLnBrk="0" hangingPunct="1">
        <a:lnSpc>
          <a:spcPct val="90000"/>
        </a:lnSpc>
        <a:spcBef>
          <a:spcPts val="450"/>
        </a:spcBef>
        <a:buSzPct val="90000"/>
        <a:buFont typeface="Arial" pitchFamily="34" charset="0"/>
        <a:buChar char="•"/>
        <a:defRPr lang="zh-CN"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983" rtl="0" eaLnBrk="1" latinLnBrk="0" hangingPunct="1">
        <a:defRPr lang="zh-CN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lang="zh-CN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lang="zh-CN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lang="zh-CN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lang="zh-CN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lang="zh-CN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lang="zh-CN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lang="zh-CN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lang="zh-CN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6.jpe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17.jpeg"/><Relationship Id="rId9" Type="http://schemas.microsoft.com/office/2007/relationships/diagramDrawing" Target="../diagrams/drawing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24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27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openxmlformats.org/officeDocument/2006/relationships/image" Target="../media/image31.jpeg"/><Relationship Id="rId5" Type="http://schemas.openxmlformats.org/officeDocument/2006/relationships/diagramColors" Target="../diagrams/colors5.xml"/><Relationship Id="rId10" Type="http://schemas.openxmlformats.org/officeDocument/2006/relationships/image" Target="../media/image30.png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11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658" y="1570340"/>
            <a:ext cx="6191342" cy="5304304"/>
          </a:xfrm>
        </p:spPr>
      </p:pic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783745333"/>
              </p:ext>
            </p:extLst>
          </p:nvPr>
        </p:nvGraphicFramePr>
        <p:xfrm>
          <a:off x="263352" y="2120426"/>
          <a:ext cx="4464496" cy="2244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矩形 1"/>
          <p:cNvSpPr/>
          <p:nvPr/>
        </p:nvSpPr>
        <p:spPr>
          <a:xfrm>
            <a:off x="983432" y="3369186"/>
            <a:ext cx="31940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000" b="1" i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Segoe UI Black" pitchFamily="34" charset="0"/>
                <a:ea typeface="Segoe UI Black" pitchFamily="34" charset="0"/>
                <a:cs typeface="Segoe UI Black" pitchFamily="34" charset="0"/>
              </a:rPr>
              <a:t>cerebellum</a:t>
            </a:r>
            <a:endParaRPr lang="zh-CN" altLang="en-US" sz="4000" b="1" i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1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Segoe UI Black" pitchFamily="34" charset="0"/>
              <a:cs typeface="Segoe UI Black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83432" y="0"/>
            <a:ext cx="10297144" cy="1527792"/>
            <a:chOff x="0" y="79102"/>
            <a:chExt cx="10297144" cy="1527792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2" name="圆角矩形 11"/>
            <p:cNvSpPr/>
            <p:nvPr/>
          </p:nvSpPr>
          <p:spPr>
            <a:xfrm>
              <a:off x="0" y="79102"/>
              <a:ext cx="10297144" cy="1527792"/>
            </a:xfrm>
            <a:prstGeom prst="round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圆角矩形 4"/>
            <p:cNvSpPr/>
            <p:nvPr/>
          </p:nvSpPr>
          <p:spPr>
            <a:xfrm>
              <a:off x="74581" y="153683"/>
              <a:ext cx="10147982" cy="137863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 rtl="0" eaLnBrk="1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600" kern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第三届（</a:t>
              </a:r>
              <a:r>
                <a:rPr lang="en-US" altLang="zh-CN" sz="3600" kern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2017</a:t>
              </a:r>
              <a:r>
                <a:rPr lang="zh-CN" altLang="en-US" sz="3600" kern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年）安徽省本科院校教学竞赛</a:t>
              </a:r>
              <a:endParaRPr lang="zh-CN" sz="3600" kern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标题 5"/>
          <p:cNvSpPr>
            <a:spLocks noGrp="1"/>
          </p:cNvSpPr>
          <p:nvPr>
            <p:ph type="ctrTitle"/>
          </p:nvPr>
        </p:nvSpPr>
        <p:spPr>
          <a:xfrm>
            <a:off x="0" y="6035374"/>
            <a:ext cx="5343099" cy="822626"/>
          </a:xfrm>
        </p:spPr>
        <p:txBody>
          <a:bodyPr/>
          <a:lstStyle/>
          <a:p>
            <a:r>
              <a:rPr lang="zh-CN" altLang="en-US" sz="2400" dirty="0">
                <a:solidFill>
                  <a:schemeClr val="tx1"/>
                </a:solidFill>
              </a:rPr>
              <a:t>选</a:t>
            </a:r>
            <a:r>
              <a:rPr lang="zh-CN" altLang="en-US" sz="2400" dirty="0" smtClean="0">
                <a:solidFill>
                  <a:schemeClr val="tx1"/>
                </a:solidFill>
              </a:rPr>
              <a:t>自 第十三章  第六节 小脑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6467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2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3" descr="C:\Users\WJS\Desktop\树叶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9F8E1"/>
              </a:clrFrom>
              <a:clrTo>
                <a:srgbClr val="F9F8E1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911424" y="2204864"/>
            <a:ext cx="3888432" cy="3909488"/>
          </a:xfrm>
          <a:prstGeom prst="rect">
            <a:avLst/>
          </a:prstGeom>
          <a:noFill/>
          <a:scene3d>
            <a:camera prst="orthographicFront">
              <a:rot lat="21599989" lon="0" rev="18299964"/>
            </a:camera>
            <a:lightRig rig="threePt" dir="t"/>
          </a:scene3d>
          <a:extLst/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630893" y="2944419"/>
            <a:ext cx="1800225" cy="461665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solidFill>
                  <a:srgbClr val="FFFF00"/>
                </a:solidFill>
              </a:rPr>
              <a:t>绒球小结叶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846784" y="3928670"/>
            <a:ext cx="1657350" cy="46166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solidFill>
                  <a:srgbClr val="FFFF00"/>
                </a:solidFill>
              </a:rPr>
              <a:t>小脑前叶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43555" y="4792269"/>
            <a:ext cx="1655763" cy="461665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solidFill>
                  <a:srgbClr val="FFFF00"/>
                </a:solidFill>
              </a:rPr>
              <a:t>小脑后叶</a:t>
            </a:r>
          </a:p>
        </p:txBody>
      </p:sp>
      <p:sp>
        <p:nvSpPr>
          <p:cNvPr id="9" name="左箭头标注 8"/>
          <p:cNvSpPr/>
          <p:nvPr/>
        </p:nvSpPr>
        <p:spPr>
          <a:xfrm>
            <a:off x="3647728" y="3240880"/>
            <a:ext cx="2016224" cy="611982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458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后外侧裂</a:t>
            </a:r>
          </a:p>
        </p:txBody>
      </p:sp>
      <p:sp>
        <p:nvSpPr>
          <p:cNvPr id="13" name="左箭头标注 12"/>
          <p:cNvSpPr/>
          <p:nvPr/>
        </p:nvSpPr>
        <p:spPr>
          <a:xfrm>
            <a:off x="3287688" y="4941168"/>
            <a:ext cx="1440160" cy="638147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77187"/>
            </a:avLst>
          </a:prstGeom>
          <a:solidFill>
            <a:schemeClr val="bg1">
              <a:lumMod val="75000"/>
            </a:schemeClr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原裂</a:t>
            </a:r>
          </a:p>
        </p:txBody>
      </p:sp>
      <p:pic>
        <p:nvPicPr>
          <p:cNvPr id="14" name="Picture 2" descr="C:\Users\wny\Desktop\教师基本功\比赛\素材\QQ截图201605081347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84032" y="839394"/>
            <a:ext cx="4464496" cy="2516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764243" y="4158857"/>
            <a:ext cx="1296987" cy="461665"/>
          </a:xfrm>
          <a:prstGeom prst="rect">
            <a:avLst/>
          </a:prstGeom>
          <a:noFill/>
          <a:ln w="57150">
            <a:solidFill>
              <a:srgbClr val="DAAF00"/>
            </a:solidFill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2400" b="1" dirty="0">
                <a:solidFill>
                  <a:srgbClr val="FFFF00"/>
                </a:solidFill>
              </a:rPr>
              <a:t>小脑体</a:t>
            </a:r>
          </a:p>
        </p:txBody>
      </p:sp>
      <p:pic>
        <p:nvPicPr>
          <p:cNvPr id="16" name="Picture 3" descr="C:\Users\wny\Desktop\教师基本功\比赛\素材\QQ截图2016050813472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3077" y="3546871"/>
            <a:ext cx="4666406" cy="268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9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5280025" cy="1143000"/>
          </a:xfrm>
        </p:spPr>
        <p:txBody>
          <a:bodyPr/>
          <a:lstStyle/>
          <a:p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二、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形态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0" name="图示 19"/>
          <p:cNvGraphicFramePr/>
          <p:nvPr>
            <p:extLst>
              <p:ext uri="{D42A27DB-BD31-4B8C-83A1-F6EECF244321}">
                <p14:modId xmlns:p14="http://schemas.microsoft.com/office/powerpoint/2010/main" val="1453682283"/>
              </p:ext>
            </p:extLst>
          </p:nvPr>
        </p:nvGraphicFramePr>
        <p:xfrm>
          <a:off x="911424" y="1196751"/>
          <a:ext cx="3528392" cy="72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title"/>
          </p:nvPr>
        </p:nvSpPr>
        <p:spPr>
          <a:xfrm>
            <a:off x="4613" y="0"/>
            <a:ext cx="5280025" cy="1143000"/>
          </a:xfrm>
        </p:spPr>
        <p:txBody>
          <a:bodyPr/>
          <a:lstStyle/>
          <a:p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二、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形态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763757150"/>
              </p:ext>
            </p:extLst>
          </p:nvPr>
        </p:nvGraphicFramePr>
        <p:xfrm>
          <a:off x="1157282" y="1268760"/>
          <a:ext cx="5194455" cy="765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316" name="AutoShape 7"/>
          <p:cNvSpPr>
            <a:spLocks noChangeArrowheads="1"/>
          </p:cNvSpPr>
          <p:nvPr/>
        </p:nvSpPr>
        <p:spPr bwMode="auto">
          <a:xfrm>
            <a:off x="4511824" y="4167336"/>
            <a:ext cx="1839913" cy="2286000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anchor="t"/>
          <a:lstStyle/>
          <a:p>
            <a:pPr algn="ctr" eaLnBrk="1" hangingPunct="1"/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脊髓小脑</a:t>
            </a:r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)</a:t>
            </a:r>
          </a:p>
          <a:p>
            <a:pPr algn="ctr" eaLnBrk="1" hangingPunct="1"/>
            <a:r>
              <a:rPr lang="en-US" altLang="zh-CN" sz="1600" b="1" i="1" dirty="0" err="1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paleocerebellum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小脑前叶、蚓部的蚓垂和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蚓锥体</a:t>
            </a:r>
            <a:endParaRPr kumimoji="1" lang="zh-CN" altLang="en-US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17" name="AutoShape 8"/>
          <p:cNvSpPr>
            <a:spLocks noChangeArrowheads="1"/>
          </p:cNvSpPr>
          <p:nvPr/>
        </p:nvSpPr>
        <p:spPr bwMode="auto">
          <a:xfrm>
            <a:off x="983432" y="4167336"/>
            <a:ext cx="1828800" cy="2286000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 anchor="t"/>
          <a:lstStyle/>
          <a:p>
            <a:pPr algn="ctr" eaLnBrk="1" hangingPunct="1"/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古小脑、前庭小脑</a:t>
            </a:r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)</a:t>
            </a:r>
            <a:r>
              <a:rPr lang="en-US" altLang="zh-CN" sz="2000" i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600" b="1" i="1" dirty="0" err="1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archicerebellum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绒球小结叶</a:t>
            </a:r>
            <a:endParaRPr lang="zh-CN" altLang="en-US" dirty="0"/>
          </a:p>
        </p:txBody>
      </p:sp>
      <p:sp>
        <p:nvSpPr>
          <p:cNvPr id="13318" name="AutoShape 9"/>
          <p:cNvSpPr>
            <a:spLocks noChangeArrowheads="1"/>
          </p:cNvSpPr>
          <p:nvPr/>
        </p:nvSpPr>
        <p:spPr bwMode="auto">
          <a:xfrm>
            <a:off x="8040216" y="4149080"/>
            <a:ext cx="1752600" cy="2286000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accent3">
                <a:lumMod val="75000"/>
              </a:schemeClr>
            </a:solidFill>
            <a:round/>
            <a:headEnd/>
            <a:tailEnd/>
          </a:ln>
        </p:spPr>
        <p:txBody>
          <a:bodyPr anchor="t"/>
          <a:lstStyle/>
          <a:p>
            <a:pPr algn="ctr" eaLnBrk="1" hangingPunct="1"/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大脑小脑</a:t>
            </a:r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)</a:t>
            </a:r>
          </a:p>
          <a:p>
            <a:pPr algn="ctr" eaLnBrk="1" hangingPunct="1"/>
            <a:r>
              <a:rPr lang="en-US" altLang="zh-CN" sz="1600" b="1" i="1" dirty="0" err="1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neocerebellum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小脑后叶</a:t>
            </a:r>
            <a:endParaRPr lang="en-US" altLang="zh-CN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 eaLnBrk="1" hangingPunct="1"/>
            <a:endParaRPr lang="zh-CN" altLang="en-US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2" name="Oval 13"/>
          <p:cNvSpPr>
            <a:spLocks noChangeArrowheads="1"/>
          </p:cNvSpPr>
          <p:nvPr/>
        </p:nvSpPr>
        <p:spPr bwMode="gray">
          <a:xfrm>
            <a:off x="8065020" y="2414588"/>
            <a:ext cx="1703388" cy="16875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43" name="Oval 14"/>
          <p:cNvSpPr>
            <a:spLocks noChangeArrowheads="1"/>
          </p:cNvSpPr>
          <p:nvPr/>
        </p:nvSpPr>
        <p:spPr bwMode="gray">
          <a:xfrm>
            <a:off x="8065020" y="2414588"/>
            <a:ext cx="1703388" cy="1687512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44" name="Oval 15"/>
          <p:cNvSpPr>
            <a:spLocks noChangeArrowheads="1"/>
          </p:cNvSpPr>
          <p:nvPr/>
        </p:nvSpPr>
        <p:spPr bwMode="gray">
          <a:xfrm>
            <a:off x="8176145" y="2525713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45" name="Oval 16"/>
          <p:cNvSpPr>
            <a:spLocks noChangeArrowheads="1"/>
          </p:cNvSpPr>
          <p:nvPr/>
        </p:nvSpPr>
        <p:spPr bwMode="gray">
          <a:xfrm>
            <a:off x="8201545" y="2533650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46" name="Oval 17"/>
          <p:cNvSpPr>
            <a:spLocks noChangeArrowheads="1"/>
          </p:cNvSpPr>
          <p:nvPr/>
        </p:nvSpPr>
        <p:spPr bwMode="gray">
          <a:xfrm>
            <a:off x="8255520" y="2597150"/>
            <a:ext cx="1335088" cy="1320800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7" name="Oval 18"/>
          <p:cNvSpPr>
            <a:spLocks noChangeArrowheads="1"/>
          </p:cNvSpPr>
          <p:nvPr/>
        </p:nvSpPr>
        <p:spPr bwMode="gray">
          <a:xfrm>
            <a:off x="1050776" y="2409825"/>
            <a:ext cx="1703387" cy="1687513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48" name="Oval 19"/>
          <p:cNvSpPr>
            <a:spLocks noChangeArrowheads="1"/>
          </p:cNvSpPr>
          <p:nvPr/>
        </p:nvSpPr>
        <p:spPr bwMode="gray">
          <a:xfrm>
            <a:off x="1050776" y="2409825"/>
            <a:ext cx="1703387" cy="1687513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49" name="Oval 20"/>
          <p:cNvSpPr>
            <a:spLocks noChangeArrowheads="1"/>
          </p:cNvSpPr>
          <p:nvPr/>
        </p:nvSpPr>
        <p:spPr bwMode="gray">
          <a:xfrm>
            <a:off x="1161901" y="2519363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50" name="Oval 21"/>
          <p:cNvSpPr>
            <a:spLocks noChangeArrowheads="1"/>
          </p:cNvSpPr>
          <p:nvPr/>
        </p:nvSpPr>
        <p:spPr bwMode="gray">
          <a:xfrm>
            <a:off x="1163488" y="2522538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53" name="Oval 22"/>
          <p:cNvSpPr>
            <a:spLocks noChangeArrowheads="1"/>
          </p:cNvSpPr>
          <p:nvPr/>
        </p:nvSpPr>
        <p:spPr bwMode="gray">
          <a:xfrm>
            <a:off x="1236513" y="2593975"/>
            <a:ext cx="1333500" cy="1320800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54" name="Group 23"/>
          <p:cNvGrpSpPr>
            <a:grpSpLocks/>
          </p:cNvGrpSpPr>
          <p:nvPr/>
        </p:nvGrpSpPr>
        <p:grpSpPr bwMode="auto">
          <a:xfrm>
            <a:off x="1257151" y="2613025"/>
            <a:ext cx="1290637" cy="1277938"/>
            <a:chOff x="4166" y="1706"/>
            <a:chExt cx="1252" cy="1252"/>
          </a:xfrm>
        </p:grpSpPr>
        <p:sp>
          <p:nvSpPr>
            <p:cNvPr id="55" name="Oval 24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56" name="Oval 25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57" name="Oval 26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58" name="Oval 27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59" name="Oval 28"/>
          <p:cNvSpPr>
            <a:spLocks noChangeArrowheads="1"/>
          </p:cNvSpPr>
          <p:nvPr/>
        </p:nvSpPr>
        <p:spPr bwMode="gray">
          <a:xfrm>
            <a:off x="4594696" y="2414588"/>
            <a:ext cx="1703387" cy="16875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60" name="Oval 29"/>
          <p:cNvSpPr>
            <a:spLocks noChangeArrowheads="1"/>
          </p:cNvSpPr>
          <p:nvPr/>
        </p:nvSpPr>
        <p:spPr bwMode="gray">
          <a:xfrm>
            <a:off x="4594696" y="2414588"/>
            <a:ext cx="1703387" cy="1687512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61" name="Oval 30"/>
          <p:cNvSpPr>
            <a:spLocks noChangeArrowheads="1"/>
          </p:cNvSpPr>
          <p:nvPr/>
        </p:nvSpPr>
        <p:spPr bwMode="gray">
          <a:xfrm>
            <a:off x="4705821" y="2525713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62" name="Oval 31"/>
          <p:cNvSpPr>
            <a:spLocks noChangeArrowheads="1"/>
          </p:cNvSpPr>
          <p:nvPr/>
        </p:nvSpPr>
        <p:spPr bwMode="gray">
          <a:xfrm>
            <a:off x="4707408" y="2527300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63" name="Oval 32"/>
          <p:cNvSpPr>
            <a:spLocks noChangeArrowheads="1"/>
          </p:cNvSpPr>
          <p:nvPr/>
        </p:nvSpPr>
        <p:spPr bwMode="gray">
          <a:xfrm>
            <a:off x="4778846" y="2597150"/>
            <a:ext cx="1333500" cy="1320800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64" name="Group 33"/>
          <p:cNvGrpSpPr>
            <a:grpSpLocks/>
          </p:cNvGrpSpPr>
          <p:nvPr/>
        </p:nvGrpSpPr>
        <p:grpSpPr bwMode="auto">
          <a:xfrm>
            <a:off x="4801071" y="2613025"/>
            <a:ext cx="1290637" cy="1277938"/>
            <a:chOff x="4166" y="1706"/>
            <a:chExt cx="1252" cy="1252"/>
          </a:xfrm>
        </p:grpSpPr>
        <p:sp>
          <p:nvSpPr>
            <p:cNvPr id="65" name="Oval 34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66" name="Oval 35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67" name="Oval 36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68" name="Oval 37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grpSp>
        <p:nvGrpSpPr>
          <p:cNvPr id="69" name="Group 38"/>
          <p:cNvGrpSpPr>
            <a:grpSpLocks/>
          </p:cNvGrpSpPr>
          <p:nvPr/>
        </p:nvGrpSpPr>
        <p:grpSpPr bwMode="auto">
          <a:xfrm>
            <a:off x="8279333" y="2613025"/>
            <a:ext cx="1292225" cy="1277938"/>
            <a:chOff x="4166" y="1706"/>
            <a:chExt cx="1252" cy="1252"/>
          </a:xfrm>
        </p:grpSpPr>
        <p:sp>
          <p:nvSpPr>
            <p:cNvPr id="70" name="Oval 39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1" name="Oval 40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2" name="Oval 41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3" name="Oval 42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74" name="Text Box 43"/>
          <p:cNvSpPr txBox="1">
            <a:spLocks noChangeArrowheads="1"/>
          </p:cNvSpPr>
          <p:nvPr/>
        </p:nvSpPr>
        <p:spPr bwMode="gray">
          <a:xfrm>
            <a:off x="1225401" y="3001963"/>
            <a:ext cx="1266825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原小脑</a:t>
            </a:r>
            <a:endParaRPr kumimoji="1" lang="en-US" altLang="zh-CN" sz="28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5" name="Text Box 44"/>
          <p:cNvSpPr txBox="1">
            <a:spLocks noChangeArrowheads="1"/>
          </p:cNvSpPr>
          <p:nvPr/>
        </p:nvSpPr>
        <p:spPr bwMode="gray">
          <a:xfrm>
            <a:off x="4826471" y="2978150"/>
            <a:ext cx="1266825" cy="5222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</a:rPr>
              <a:t>旧小脑</a:t>
            </a:r>
          </a:p>
        </p:txBody>
      </p:sp>
      <p:sp>
        <p:nvSpPr>
          <p:cNvPr id="76" name="Text Box 45"/>
          <p:cNvSpPr txBox="1">
            <a:spLocks noChangeArrowheads="1"/>
          </p:cNvSpPr>
          <p:nvPr/>
        </p:nvSpPr>
        <p:spPr bwMode="gray">
          <a:xfrm>
            <a:off x="8282508" y="2930525"/>
            <a:ext cx="1266825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</a:rPr>
              <a:t>新小脑</a:t>
            </a:r>
          </a:p>
        </p:txBody>
      </p:sp>
      <p:sp>
        <p:nvSpPr>
          <p:cNvPr id="77" name="加号 76"/>
          <p:cNvSpPr/>
          <p:nvPr/>
        </p:nvSpPr>
        <p:spPr bwMode="auto">
          <a:xfrm>
            <a:off x="6816080" y="2852738"/>
            <a:ext cx="719137" cy="720725"/>
          </a:xfrm>
          <a:prstGeom prst="mathPlus">
            <a:avLst/>
          </a:prstGeom>
          <a:solidFill>
            <a:srgbClr val="7043CB"/>
          </a:solidFill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8" name="加号 77"/>
          <p:cNvSpPr/>
          <p:nvPr/>
        </p:nvSpPr>
        <p:spPr bwMode="auto">
          <a:xfrm>
            <a:off x="3287688" y="2852738"/>
            <a:ext cx="719137" cy="720725"/>
          </a:xfrm>
          <a:prstGeom prst="mathPlus">
            <a:avLst/>
          </a:prstGeom>
          <a:solidFill>
            <a:schemeClr val="accent1"/>
          </a:solidFill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 animBg="1"/>
      <p:bldP spid="13318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3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74" grpId="0"/>
      <p:bldP spid="75" grpId="0"/>
      <p:bldP spid="76" grpId="0"/>
      <p:bldP spid="77" grpId="0" animBg="1"/>
      <p:bldP spid="7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19"/>
          <p:cNvSpPr/>
          <p:nvPr/>
        </p:nvSpPr>
        <p:spPr>
          <a:xfrm>
            <a:off x="335360" y="2185398"/>
            <a:ext cx="1530932" cy="975035"/>
          </a:xfrm>
          <a:custGeom>
            <a:avLst/>
            <a:gdLst>
              <a:gd name="connsiteX0" fmla="*/ 0 w 1296144"/>
              <a:gd name="connsiteY0" fmla="*/ 0 h 2230114"/>
              <a:gd name="connsiteX1" fmla="*/ 1296144 w 1296144"/>
              <a:gd name="connsiteY1" fmla="*/ 0 h 2230114"/>
              <a:gd name="connsiteX2" fmla="*/ 1296144 w 1296144"/>
              <a:gd name="connsiteY2" fmla="*/ 2230114 h 2230114"/>
              <a:gd name="connsiteX3" fmla="*/ 0 w 1296144"/>
              <a:gd name="connsiteY3" fmla="*/ 2230114 h 2230114"/>
              <a:gd name="connsiteX4" fmla="*/ 0 w 1296144"/>
              <a:gd name="connsiteY4" fmla="*/ 0 h 2230114"/>
              <a:gd name="connsiteX0" fmla="*/ 0 w 1296144"/>
              <a:gd name="connsiteY0" fmla="*/ 0 h 2230114"/>
              <a:gd name="connsiteX1" fmla="*/ 1296144 w 1296144"/>
              <a:gd name="connsiteY1" fmla="*/ 0 h 2230114"/>
              <a:gd name="connsiteX2" fmla="*/ 1294432 w 1296144"/>
              <a:gd name="connsiteY2" fmla="*/ 330820 h 2230114"/>
              <a:gd name="connsiteX3" fmla="*/ 1296144 w 1296144"/>
              <a:gd name="connsiteY3" fmla="*/ 2230114 h 2230114"/>
              <a:gd name="connsiteX4" fmla="*/ 0 w 1296144"/>
              <a:gd name="connsiteY4" fmla="*/ 2230114 h 2230114"/>
              <a:gd name="connsiteX5" fmla="*/ 0 w 1296144"/>
              <a:gd name="connsiteY5" fmla="*/ 0 h 2230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44" h="2230114">
                <a:moveTo>
                  <a:pt x="0" y="0"/>
                </a:moveTo>
                <a:lnTo>
                  <a:pt x="1296144" y="0"/>
                </a:lnTo>
                <a:cubicBezTo>
                  <a:pt x="1295573" y="110273"/>
                  <a:pt x="1295003" y="220547"/>
                  <a:pt x="1294432" y="330820"/>
                </a:cubicBezTo>
                <a:cubicBezTo>
                  <a:pt x="1295003" y="963918"/>
                  <a:pt x="1295573" y="1597016"/>
                  <a:pt x="1296144" y="2230114"/>
                </a:cubicBezTo>
                <a:lnTo>
                  <a:pt x="0" y="2230114"/>
                </a:lnTo>
                <a:lnTo>
                  <a:pt x="0" y="0"/>
                </a:lnTo>
                <a:close/>
              </a:path>
            </a:pathLst>
          </a:cu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3200" b="1" dirty="0" smtClean="0">
                <a:solidFill>
                  <a:srgbClr val="FFFF00"/>
                </a:solidFill>
              </a:rPr>
              <a:t>原小脑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pic>
        <p:nvPicPr>
          <p:cNvPr id="4" name="Picture 18" descr="C:\Users\Administrator\Desktop\QQ截图2016100920120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56964" y="1577380"/>
            <a:ext cx="6399676" cy="4617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矩形 19"/>
          <p:cNvSpPr/>
          <p:nvPr/>
        </p:nvSpPr>
        <p:spPr>
          <a:xfrm>
            <a:off x="3197388" y="5046252"/>
            <a:ext cx="2178532" cy="975035"/>
          </a:xfrm>
          <a:custGeom>
            <a:avLst/>
            <a:gdLst>
              <a:gd name="connsiteX0" fmla="*/ 0 w 1296144"/>
              <a:gd name="connsiteY0" fmla="*/ 0 h 2230114"/>
              <a:gd name="connsiteX1" fmla="*/ 1296144 w 1296144"/>
              <a:gd name="connsiteY1" fmla="*/ 0 h 2230114"/>
              <a:gd name="connsiteX2" fmla="*/ 1296144 w 1296144"/>
              <a:gd name="connsiteY2" fmla="*/ 2230114 h 2230114"/>
              <a:gd name="connsiteX3" fmla="*/ 0 w 1296144"/>
              <a:gd name="connsiteY3" fmla="*/ 2230114 h 2230114"/>
              <a:gd name="connsiteX4" fmla="*/ 0 w 1296144"/>
              <a:gd name="connsiteY4" fmla="*/ 0 h 2230114"/>
              <a:gd name="connsiteX0" fmla="*/ 0 w 1296144"/>
              <a:gd name="connsiteY0" fmla="*/ 0 h 2230114"/>
              <a:gd name="connsiteX1" fmla="*/ 1296144 w 1296144"/>
              <a:gd name="connsiteY1" fmla="*/ 0 h 2230114"/>
              <a:gd name="connsiteX2" fmla="*/ 1294432 w 1296144"/>
              <a:gd name="connsiteY2" fmla="*/ 330820 h 2230114"/>
              <a:gd name="connsiteX3" fmla="*/ 1296144 w 1296144"/>
              <a:gd name="connsiteY3" fmla="*/ 2230114 h 2230114"/>
              <a:gd name="connsiteX4" fmla="*/ 0 w 1296144"/>
              <a:gd name="connsiteY4" fmla="*/ 2230114 h 2230114"/>
              <a:gd name="connsiteX5" fmla="*/ 0 w 1296144"/>
              <a:gd name="connsiteY5" fmla="*/ 0 h 2230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44" h="2230114">
                <a:moveTo>
                  <a:pt x="0" y="0"/>
                </a:moveTo>
                <a:lnTo>
                  <a:pt x="1296144" y="0"/>
                </a:lnTo>
                <a:cubicBezTo>
                  <a:pt x="1295573" y="110273"/>
                  <a:pt x="1295003" y="220547"/>
                  <a:pt x="1294432" y="330820"/>
                </a:cubicBezTo>
                <a:cubicBezTo>
                  <a:pt x="1295003" y="963918"/>
                  <a:pt x="1295573" y="1597016"/>
                  <a:pt x="1296144" y="2230114"/>
                </a:cubicBezTo>
                <a:lnTo>
                  <a:pt x="0" y="2230114"/>
                </a:lnTo>
                <a:lnTo>
                  <a:pt x="0" y="0"/>
                </a:lnTo>
                <a:close/>
              </a:path>
            </a:pathLst>
          </a:cu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b="1" dirty="0" smtClean="0">
                <a:solidFill>
                  <a:srgbClr val="FFC000"/>
                </a:solidFill>
              </a:rPr>
              <a:t>最大</a:t>
            </a:r>
            <a:endParaRPr lang="zh-CN" altLang="en-US" sz="2800" b="1" dirty="0">
              <a:solidFill>
                <a:srgbClr val="FFC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15680" y="3357918"/>
            <a:ext cx="2160240" cy="1438026"/>
          </a:xfrm>
          <a:prstGeom prst="rect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C000"/>
                </a:solidFill>
              </a:rPr>
              <a:t>中间核</a:t>
            </a:r>
            <a:endParaRPr lang="zh-CN" altLang="en-US" sz="2800" b="1" dirty="0">
              <a:solidFill>
                <a:srgbClr val="FFC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15680" y="2348880"/>
            <a:ext cx="2160240" cy="648072"/>
          </a:xfrm>
          <a:prstGeom prst="rect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C000"/>
                </a:solidFill>
              </a:rPr>
              <a:t>第四脑室顶</a:t>
            </a:r>
            <a:endParaRPr lang="zh-CN" altLang="en-US" sz="2800" b="1" dirty="0">
              <a:solidFill>
                <a:srgbClr val="FFC000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0" y="188640"/>
            <a:ext cx="3774847" cy="763047"/>
          </a:xfrm>
        </p:spPr>
        <p:txBody>
          <a:bodyPr/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三、内部结构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5360" y="3357917"/>
            <a:ext cx="1656184" cy="1439235"/>
          </a:xfrm>
          <a:custGeom>
            <a:avLst/>
            <a:gdLst>
              <a:gd name="connsiteX0" fmla="*/ 0 w 1296144"/>
              <a:gd name="connsiteY0" fmla="*/ 0 h 2230114"/>
              <a:gd name="connsiteX1" fmla="*/ 1296144 w 1296144"/>
              <a:gd name="connsiteY1" fmla="*/ 0 h 2230114"/>
              <a:gd name="connsiteX2" fmla="*/ 1296144 w 1296144"/>
              <a:gd name="connsiteY2" fmla="*/ 2230114 h 2230114"/>
              <a:gd name="connsiteX3" fmla="*/ 0 w 1296144"/>
              <a:gd name="connsiteY3" fmla="*/ 2230114 h 2230114"/>
              <a:gd name="connsiteX4" fmla="*/ 0 w 1296144"/>
              <a:gd name="connsiteY4" fmla="*/ 0 h 2230114"/>
              <a:gd name="connsiteX0" fmla="*/ 0 w 1296144"/>
              <a:gd name="connsiteY0" fmla="*/ 0 h 2230114"/>
              <a:gd name="connsiteX1" fmla="*/ 1296144 w 1296144"/>
              <a:gd name="connsiteY1" fmla="*/ 0 h 2230114"/>
              <a:gd name="connsiteX2" fmla="*/ 1294432 w 1296144"/>
              <a:gd name="connsiteY2" fmla="*/ 330820 h 2230114"/>
              <a:gd name="connsiteX3" fmla="*/ 1296144 w 1296144"/>
              <a:gd name="connsiteY3" fmla="*/ 2230114 h 2230114"/>
              <a:gd name="connsiteX4" fmla="*/ 0 w 1296144"/>
              <a:gd name="connsiteY4" fmla="*/ 2230114 h 2230114"/>
              <a:gd name="connsiteX5" fmla="*/ 0 w 1296144"/>
              <a:gd name="connsiteY5" fmla="*/ 0 h 2230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44" h="2230114">
                <a:moveTo>
                  <a:pt x="0" y="0"/>
                </a:moveTo>
                <a:lnTo>
                  <a:pt x="1296144" y="0"/>
                </a:lnTo>
                <a:cubicBezTo>
                  <a:pt x="1295573" y="110273"/>
                  <a:pt x="1295003" y="220547"/>
                  <a:pt x="1294432" y="330820"/>
                </a:cubicBezTo>
                <a:cubicBezTo>
                  <a:pt x="1295003" y="963918"/>
                  <a:pt x="1295573" y="1597016"/>
                  <a:pt x="1296144" y="2230114"/>
                </a:cubicBezTo>
                <a:lnTo>
                  <a:pt x="0" y="2230114"/>
                </a:lnTo>
                <a:lnTo>
                  <a:pt x="0" y="0"/>
                </a:lnTo>
                <a:close/>
              </a:path>
            </a:pathLst>
          </a:cu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200" b="1" dirty="0" smtClean="0">
                <a:solidFill>
                  <a:srgbClr val="FFFF00"/>
                </a:solidFill>
              </a:rPr>
              <a:t>旧小脑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17" name="六边形 16"/>
          <p:cNvSpPr/>
          <p:nvPr/>
        </p:nvSpPr>
        <p:spPr>
          <a:xfrm>
            <a:off x="1703513" y="2348880"/>
            <a:ext cx="1656184" cy="648072"/>
          </a:xfrm>
          <a:prstGeom prst="hexagon">
            <a:avLst/>
          </a:prstGeom>
          <a:solidFill>
            <a:srgbClr val="FF0000"/>
          </a:solidFill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顶核</a:t>
            </a:r>
            <a:endParaRPr lang="zh-CN" altLang="en-US" sz="2800" b="1" dirty="0"/>
          </a:p>
        </p:txBody>
      </p:sp>
      <p:sp>
        <p:nvSpPr>
          <p:cNvPr id="19" name="六边形 18"/>
          <p:cNvSpPr/>
          <p:nvPr/>
        </p:nvSpPr>
        <p:spPr>
          <a:xfrm>
            <a:off x="1703512" y="3357918"/>
            <a:ext cx="1656185" cy="648072"/>
          </a:xfrm>
          <a:prstGeom prst="hexagon">
            <a:avLst/>
          </a:prstGeom>
          <a:solidFill>
            <a:srgbClr val="0070C0"/>
          </a:solidFill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球状核</a:t>
            </a:r>
            <a:endParaRPr lang="zh-CN" altLang="en-US" sz="2800" b="1" dirty="0"/>
          </a:p>
        </p:txBody>
      </p:sp>
      <p:sp>
        <p:nvSpPr>
          <p:cNvPr id="18" name="六边形 17"/>
          <p:cNvSpPr/>
          <p:nvPr/>
        </p:nvSpPr>
        <p:spPr>
          <a:xfrm>
            <a:off x="1703512" y="4147872"/>
            <a:ext cx="1656185" cy="648072"/>
          </a:xfrm>
          <a:prstGeom prst="hexagon">
            <a:avLst/>
          </a:prstGeom>
          <a:solidFill>
            <a:srgbClr val="C00000"/>
          </a:solidFill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栓状核</a:t>
            </a:r>
            <a:endParaRPr lang="zh-CN" altLang="en-US" sz="2800" b="1" dirty="0"/>
          </a:p>
        </p:txBody>
      </p:sp>
      <p:sp>
        <p:nvSpPr>
          <p:cNvPr id="22" name="矩形 19"/>
          <p:cNvSpPr/>
          <p:nvPr/>
        </p:nvSpPr>
        <p:spPr>
          <a:xfrm>
            <a:off x="335360" y="5046253"/>
            <a:ext cx="1512168" cy="975035"/>
          </a:xfrm>
          <a:custGeom>
            <a:avLst/>
            <a:gdLst>
              <a:gd name="connsiteX0" fmla="*/ 0 w 1296144"/>
              <a:gd name="connsiteY0" fmla="*/ 0 h 2230114"/>
              <a:gd name="connsiteX1" fmla="*/ 1296144 w 1296144"/>
              <a:gd name="connsiteY1" fmla="*/ 0 h 2230114"/>
              <a:gd name="connsiteX2" fmla="*/ 1296144 w 1296144"/>
              <a:gd name="connsiteY2" fmla="*/ 2230114 h 2230114"/>
              <a:gd name="connsiteX3" fmla="*/ 0 w 1296144"/>
              <a:gd name="connsiteY3" fmla="*/ 2230114 h 2230114"/>
              <a:gd name="connsiteX4" fmla="*/ 0 w 1296144"/>
              <a:gd name="connsiteY4" fmla="*/ 0 h 2230114"/>
              <a:gd name="connsiteX0" fmla="*/ 0 w 1296144"/>
              <a:gd name="connsiteY0" fmla="*/ 0 h 2230114"/>
              <a:gd name="connsiteX1" fmla="*/ 1296144 w 1296144"/>
              <a:gd name="connsiteY1" fmla="*/ 0 h 2230114"/>
              <a:gd name="connsiteX2" fmla="*/ 1294432 w 1296144"/>
              <a:gd name="connsiteY2" fmla="*/ 330820 h 2230114"/>
              <a:gd name="connsiteX3" fmla="*/ 1296144 w 1296144"/>
              <a:gd name="connsiteY3" fmla="*/ 2230114 h 2230114"/>
              <a:gd name="connsiteX4" fmla="*/ 0 w 1296144"/>
              <a:gd name="connsiteY4" fmla="*/ 2230114 h 2230114"/>
              <a:gd name="connsiteX5" fmla="*/ 0 w 1296144"/>
              <a:gd name="connsiteY5" fmla="*/ 0 h 2230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6144" h="2230114">
                <a:moveTo>
                  <a:pt x="0" y="0"/>
                </a:moveTo>
                <a:lnTo>
                  <a:pt x="1296144" y="0"/>
                </a:lnTo>
                <a:cubicBezTo>
                  <a:pt x="1295573" y="110273"/>
                  <a:pt x="1295003" y="220547"/>
                  <a:pt x="1294432" y="330820"/>
                </a:cubicBezTo>
                <a:cubicBezTo>
                  <a:pt x="1295003" y="963918"/>
                  <a:pt x="1295573" y="1597016"/>
                  <a:pt x="1296144" y="2230114"/>
                </a:cubicBezTo>
                <a:lnTo>
                  <a:pt x="0" y="2230114"/>
                </a:lnTo>
                <a:lnTo>
                  <a:pt x="0" y="0"/>
                </a:lnTo>
                <a:close/>
              </a:path>
            </a:pathLst>
          </a:cu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3200" b="1" dirty="0" smtClean="0">
                <a:solidFill>
                  <a:srgbClr val="FFFF00"/>
                </a:solidFill>
              </a:rPr>
              <a:t>新小脑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21" name="六边形 20"/>
          <p:cNvSpPr/>
          <p:nvPr/>
        </p:nvSpPr>
        <p:spPr>
          <a:xfrm>
            <a:off x="1703512" y="5186003"/>
            <a:ext cx="1656185" cy="648072"/>
          </a:xfrm>
          <a:prstGeom prst="hexagon">
            <a:avLst/>
          </a:prstGeom>
          <a:solidFill>
            <a:schemeClr val="tx1"/>
          </a:solidFill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齿状核</a:t>
            </a:r>
            <a:endParaRPr lang="zh-CN" altLang="en-US" sz="2800" b="1" dirty="0"/>
          </a:p>
        </p:txBody>
      </p:sp>
      <p:sp>
        <p:nvSpPr>
          <p:cNvPr id="26" name="椭圆 25"/>
          <p:cNvSpPr/>
          <p:nvPr/>
        </p:nvSpPr>
        <p:spPr>
          <a:xfrm>
            <a:off x="8619963" y="3840344"/>
            <a:ext cx="144016" cy="180020"/>
          </a:xfrm>
          <a:prstGeom prst="ellipse">
            <a:avLst/>
          </a:prstGeom>
          <a:solidFill>
            <a:srgbClr val="FF0000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32" name="组合 31"/>
          <p:cNvGrpSpPr/>
          <p:nvPr/>
        </p:nvGrpSpPr>
        <p:grpSpPr>
          <a:xfrm>
            <a:off x="8844824" y="3930354"/>
            <a:ext cx="190261" cy="333722"/>
            <a:chOff x="8285524" y="3960667"/>
            <a:chExt cx="84252" cy="279051"/>
          </a:xfrm>
        </p:grpSpPr>
        <p:sp>
          <p:nvSpPr>
            <p:cNvPr id="27" name="椭圆 26"/>
            <p:cNvSpPr/>
            <p:nvPr/>
          </p:nvSpPr>
          <p:spPr>
            <a:xfrm>
              <a:off x="8285524" y="4131706"/>
              <a:ext cx="72008" cy="108012"/>
            </a:xfrm>
            <a:prstGeom prst="ellipse">
              <a:avLst/>
            </a:prstGeom>
            <a:solidFill>
              <a:srgbClr val="0070C0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8" name="椭圆 27"/>
            <p:cNvSpPr/>
            <p:nvPr/>
          </p:nvSpPr>
          <p:spPr>
            <a:xfrm>
              <a:off x="8297768" y="3960667"/>
              <a:ext cx="72008" cy="108012"/>
            </a:xfrm>
            <a:prstGeom prst="ellipse">
              <a:avLst/>
            </a:prstGeom>
            <a:solidFill>
              <a:srgbClr val="0070C0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29" name="任意多边形 28"/>
          <p:cNvSpPr/>
          <p:nvPr/>
        </p:nvSpPr>
        <p:spPr>
          <a:xfrm>
            <a:off x="9035086" y="3930354"/>
            <a:ext cx="192312" cy="402704"/>
          </a:xfrm>
          <a:custGeom>
            <a:avLst/>
            <a:gdLst>
              <a:gd name="connsiteX0" fmla="*/ 0 w 99890"/>
              <a:gd name="connsiteY0" fmla="*/ 0 h 297180"/>
              <a:gd name="connsiteX1" fmla="*/ 7620 w 99890"/>
              <a:gd name="connsiteY1" fmla="*/ 190500 h 297180"/>
              <a:gd name="connsiteX2" fmla="*/ 15240 w 99890"/>
              <a:gd name="connsiteY2" fmla="*/ 213360 h 297180"/>
              <a:gd name="connsiteX3" fmla="*/ 30480 w 99890"/>
              <a:gd name="connsiteY3" fmla="*/ 236220 h 297180"/>
              <a:gd name="connsiteX4" fmla="*/ 53340 w 99890"/>
              <a:gd name="connsiteY4" fmla="*/ 281940 h 297180"/>
              <a:gd name="connsiteX5" fmla="*/ 76200 w 99890"/>
              <a:gd name="connsiteY5" fmla="*/ 297180 h 297180"/>
              <a:gd name="connsiteX6" fmla="*/ 99060 w 99890"/>
              <a:gd name="connsiteY6" fmla="*/ 289560 h 297180"/>
              <a:gd name="connsiteX7" fmla="*/ 91440 w 99890"/>
              <a:gd name="connsiteY7" fmla="*/ 266700 h 297180"/>
              <a:gd name="connsiteX8" fmla="*/ 76200 w 99890"/>
              <a:gd name="connsiteY8" fmla="*/ 205740 h 297180"/>
              <a:gd name="connsiteX9" fmla="*/ 68580 w 99890"/>
              <a:gd name="connsiteY9" fmla="*/ 144780 h 297180"/>
              <a:gd name="connsiteX10" fmla="*/ 45720 w 99890"/>
              <a:gd name="connsiteY10" fmla="*/ 99060 h 297180"/>
              <a:gd name="connsiteX11" fmla="*/ 30480 w 99890"/>
              <a:gd name="connsiteY11" fmla="*/ 53340 h 297180"/>
              <a:gd name="connsiteX12" fmla="*/ 22860 w 99890"/>
              <a:gd name="connsiteY12" fmla="*/ 30480 h 297180"/>
              <a:gd name="connsiteX13" fmla="*/ 0 w 99890"/>
              <a:gd name="connsiteY13" fmla="*/ 0 h 29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9890" h="297180">
                <a:moveTo>
                  <a:pt x="0" y="0"/>
                </a:moveTo>
                <a:cubicBezTo>
                  <a:pt x="2540" y="63500"/>
                  <a:pt x="3092" y="127111"/>
                  <a:pt x="7620" y="190500"/>
                </a:cubicBezTo>
                <a:cubicBezTo>
                  <a:pt x="8192" y="198512"/>
                  <a:pt x="11648" y="206176"/>
                  <a:pt x="15240" y="213360"/>
                </a:cubicBezTo>
                <a:cubicBezTo>
                  <a:pt x="19336" y="221551"/>
                  <a:pt x="26384" y="228029"/>
                  <a:pt x="30480" y="236220"/>
                </a:cubicBezTo>
                <a:cubicBezTo>
                  <a:pt x="42875" y="261010"/>
                  <a:pt x="31502" y="260102"/>
                  <a:pt x="53340" y="281940"/>
                </a:cubicBezTo>
                <a:cubicBezTo>
                  <a:pt x="59816" y="288416"/>
                  <a:pt x="68580" y="292100"/>
                  <a:pt x="76200" y="297180"/>
                </a:cubicBezTo>
                <a:cubicBezTo>
                  <a:pt x="83820" y="294640"/>
                  <a:pt x="95468" y="296744"/>
                  <a:pt x="99060" y="289560"/>
                </a:cubicBezTo>
                <a:cubicBezTo>
                  <a:pt x="102652" y="282376"/>
                  <a:pt x="93553" y="274449"/>
                  <a:pt x="91440" y="266700"/>
                </a:cubicBezTo>
                <a:cubicBezTo>
                  <a:pt x="85929" y="246493"/>
                  <a:pt x="78798" y="226524"/>
                  <a:pt x="76200" y="205740"/>
                </a:cubicBezTo>
                <a:cubicBezTo>
                  <a:pt x="73660" y="185420"/>
                  <a:pt x="72243" y="164928"/>
                  <a:pt x="68580" y="144780"/>
                </a:cubicBezTo>
                <a:cubicBezTo>
                  <a:pt x="62167" y="109508"/>
                  <a:pt x="60737" y="132849"/>
                  <a:pt x="45720" y="99060"/>
                </a:cubicBezTo>
                <a:cubicBezTo>
                  <a:pt x="39196" y="84380"/>
                  <a:pt x="35560" y="68580"/>
                  <a:pt x="30480" y="53340"/>
                </a:cubicBezTo>
                <a:cubicBezTo>
                  <a:pt x="27940" y="45720"/>
                  <a:pt x="28540" y="36160"/>
                  <a:pt x="22860" y="30480"/>
                </a:cubicBez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1" name="任意多边形 30"/>
          <p:cNvSpPr/>
          <p:nvPr/>
        </p:nvSpPr>
        <p:spPr>
          <a:xfrm>
            <a:off x="9244621" y="3596511"/>
            <a:ext cx="782564" cy="1070390"/>
          </a:xfrm>
          <a:custGeom>
            <a:avLst/>
            <a:gdLst>
              <a:gd name="connsiteX0" fmla="*/ 3175 w 682673"/>
              <a:gd name="connsiteY0" fmla="*/ 76200 h 822325"/>
              <a:gd name="connsiteX1" fmla="*/ 0 w 682673"/>
              <a:gd name="connsiteY1" fmla="*/ 60325 h 822325"/>
              <a:gd name="connsiteX2" fmla="*/ 9525 w 682673"/>
              <a:gd name="connsiteY2" fmla="*/ 19050 h 822325"/>
              <a:gd name="connsiteX3" fmla="*/ 19050 w 682673"/>
              <a:gd name="connsiteY3" fmla="*/ 0 h 822325"/>
              <a:gd name="connsiteX4" fmla="*/ 31750 w 682673"/>
              <a:gd name="connsiteY4" fmla="*/ 3175 h 822325"/>
              <a:gd name="connsiteX5" fmla="*/ 44450 w 682673"/>
              <a:gd name="connsiteY5" fmla="*/ 34925 h 822325"/>
              <a:gd name="connsiteX6" fmla="*/ 50800 w 682673"/>
              <a:gd name="connsiteY6" fmla="*/ 47625 h 822325"/>
              <a:gd name="connsiteX7" fmla="*/ 57150 w 682673"/>
              <a:gd name="connsiteY7" fmla="*/ 66675 h 822325"/>
              <a:gd name="connsiteX8" fmla="*/ 63500 w 682673"/>
              <a:gd name="connsiteY8" fmla="*/ 76200 h 822325"/>
              <a:gd name="connsiteX9" fmla="*/ 66675 w 682673"/>
              <a:gd name="connsiteY9" fmla="*/ 85725 h 822325"/>
              <a:gd name="connsiteX10" fmla="*/ 73025 w 682673"/>
              <a:gd name="connsiteY10" fmla="*/ 111125 h 822325"/>
              <a:gd name="connsiteX11" fmla="*/ 76200 w 682673"/>
              <a:gd name="connsiteY11" fmla="*/ 120650 h 822325"/>
              <a:gd name="connsiteX12" fmla="*/ 88900 w 682673"/>
              <a:gd name="connsiteY12" fmla="*/ 165100 h 822325"/>
              <a:gd name="connsiteX13" fmla="*/ 92075 w 682673"/>
              <a:gd name="connsiteY13" fmla="*/ 174625 h 822325"/>
              <a:gd name="connsiteX14" fmla="*/ 101600 w 682673"/>
              <a:gd name="connsiteY14" fmla="*/ 180975 h 822325"/>
              <a:gd name="connsiteX15" fmla="*/ 107950 w 682673"/>
              <a:gd name="connsiteY15" fmla="*/ 171450 h 822325"/>
              <a:gd name="connsiteX16" fmla="*/ 114300 w 682673"/>
              <a:gd name="connsiteY16" fmla="*/ 152400 h 822325"/>
              <a:gd name="connsiteX17" fmla="*/ 117475 w 682673"/>
              <a:gd name="connsiteY17" fmla="*/ 142875 h 822325"/>
              <a:gd name="connsiteX18" fmla="*/ 123825 w 682673"/>
              <a:gd name="connsiteY18" fmla="*/ 133350 h 822325"/>
              <a:gd name="connsiteX19" fmla="*/ 136525 w 682673"/>
              <a:gd name="connsiteY19" fmla="*/ 114300 h 822325"/>
              <a:gd name="connsiteX20" fmla="*/ 139700 w 682673"/>
              <a:gd name="connsiteY20" fmla="*/ 123825 h 822325"/>
              <a:gd name="connsiteX21" fmla="*/ 142875 w 682673"/>
              <a:gd name="connsiteY21" fmla="*/ 136525 h 822325"/>
              <a:gd name="connsiteX22" fmla="*/ 149225 w 682673"/>
              <a:gd name="connsiteY22" fmla="*/ 155575 h 822325"/>
              <a:gd name="connsiteX23" fmla="*/ 155575 w 682673"/>
              <a:gd name="connsiteY23" fmla="*/ 177800 h 822325"/>
              <a:gd name="connsiteX24" fmla="*/ 158750 w 682673"/>
              <a:gd name="connsiteY24" fmla="*/ 190500 h 822325"/>
              <a:gd name="connsiteX25" fmla="*/ 165100 w 682673"/>
              <a:gd name="connsiteY25" fmla="*/ 203200 h 822325"/>
              <a:gd name="connsiteX26" fmla="*/ 168275 w 682673"/>
              <a:gd name="connsiteY26" fmla="*/ 215900 h 822325"/>
              <a:gd name="connsiteX27" fmla="*/ 174625 w 682673"/>
              <a:gd name="connsiteY27" fmla="*/ 225425 h 822325"/>
              <a:gd name="connsiteX28" fmla="*/ 180975 w 682673"/>
              <a:gd name="connsiteY28" fmla="*/ 244475 h 822325"/>
              <a:gd name="connsiteX29" fmla="*/ 190500 w 682673"/>
              <a:gd name="connsiteY29" fmla="*/ 152400 h 822325"/>
              <a:gd name="connsiteX30" fmla="*/ 200025 w 682673"/>
              <a:gd name="connsiteY30" fmla="*/ 133350 h 822325"/>
              <a:gd name="connsiteX31" fmla="*/ 209550 w 682673"/>
              <a:gd name="connsiteY31" fmla="*/ 130175 h 822325"/>
              <a:gd name="connsiteX32" fmla="*/ 244475 w 682673"/>
              <a:gd name="connsiteY32" fmla="*/ 142875 h 822325"/>
              <a:gd name="connsiteX33" fmla="*/ 247650 w 682673"/>
              <a:gd name="connsiteY33" fmla="*/ 196850 h 822325"/>
              <a:gd name="connsiteX34" fmla="*/ 257175 w 682673"/>
              <a:gd name="connsiteY34" fmla="*/ 234950 h 822325"/>
              <a:gd name="connsiteX35" fmla="*/ 263525 w 682673"/>
              <a:gd name="connsiteY35" fmla="*/ 263525 h 822325"/>
              <a:gd name="connsiteX36" fmla="*/ 269875 w 682673"/>
              <a:gd name="connsiteY36" fmla="*/ 276225 h 822325"/>
              <a:gd name="connsiteX37" fmla="*/ 273050 w 682673"/>
              <a:gd name="connsiteY37" fmla="*/ 288925 h 822325"/>
              <a:gd name="connsiteX38" fmla="*/ 279400 w 682673"/>
              <a:gd name="connsiteY38" fmla="*/ 298450 h 822325"/>
              <a:gd name="connsiteX39" fmla="*/ 285750 w 682673"/>
              <a:gd name="connsiteY39" fmla="*/ 311150 h 822325"/>
              <a:gd name="connsiteX40" fmla="*/ 295275 w 682673"/>
              <a:gd name="connsiteY40" fmla="*/ 320675 h 822325"/>
              <a:gd name="connsiteX41" fmla="*/ 301625 w 682673"/>
              <a:gd name="connsiteY41" fmla="*/ 330200 h 822325"/>
              <a:gd name="connsiteX42" fmla="*/ 304800 w 682673"/>
              <a:gd name="connsiteY42" fmla="*/ 231775 h 822325"/>
              <a:gd name="connsiteX43" fmla="*/ 320675 w 682673"/>
              <a:gd name="connsiteY43" fmla="*/ 212725 h 822325"/>
              <a:gd name="connsiteX44" fmla="*/ 339725 w 682673"/>
              <a:gd name="connsiteY44" fmla="*/ 200025 h 822325"/>
              <a:gd name="connsiteX45" fmla="*/ 349250 w 682673"/>
              <a:gd name="connsiteY45" fmla="*/ 193675 h 822325"/>
              <a:gd name="connsiteX46" fmla="*/ 358775 w 682673"/>
              <a:gd name="connsiteY46" fmla="*/ 190500 h 822325"/>
              <a:gd name="connsiteX47" fmla="*/ 365125 w 682673"/>
              <a:gd name="connsiteY47" fmla="*/ 212725 h 822325"/>
              <a:gd name="connsiteX48" fmla="*/ 368300 w 682673"/>
              <a:gd name="connsiteY48" fmla="*/ 234950 h 822325"/>
              <a:gd name="connsiteX49" fmla="*/ 371475 w 682673"/>
              <a:gd name="connsiteY49" fmla="*/ 254000 h 822325"/>
              <a:gd name="connsiteX50" fmla="*/ 374650 w 682673"/>
              <a:gd name="connsiteY50" fmla="*/ 317500 h 822325"/>
              <a:gd name="connsiteX51" fmla="*/ 384175 w 682673"/>
              <a:gd name="connsiteY51" fmla="*/ 311150 h 822325"/>
              <a:gd name="connsiteX52" fmla="*/ 387350 w 682673"/>
              <a:gd name="connsiteY52" fmla="*/ 301625 h 822325"/>
              <a:gd name="connsiteX53" fmla="*/ 393700 w 682673"/>
              <a:gd name="connsiteY53" fmla="*/ 292100 h 822325"/>
              <a:gd name="connsiteX54" fmla="*/ 400050 w 682673"/>
              <a:gd name="connsiteY54" fmla="*/ 301625 h 822325"/>
              <a:gd name="connsiteX55" fmla="*/ 406400 w 682673"/>
              <a:gd name="connsiteY55" fmla="*/ 320675 h 822325"/>
              <a:gd name="connsiteX56" fmla="*/ 409575 w 682673"/>
              <a:gd name="connsiteY56" fmla="*/ 349250 h 822325"/>
              <a:gd name="connsiteX57" fmla="*/ 419100 w 682673"/>
              <a:gd name="connsiteY57" fmla="*/ 368300 h 822325"/>
              <a:gd name="connsiteX58" fmla="*/ 428625 w 682673"/>
              <a:gd name="connsiteY58" fmla="*/ 387350 h 822325"/>
              <a:gd name="connsiteX59" fmla="*/ 444500 w 682673"/>
              <a:gd name="connsiteY59" fmla="*/ 381000 h 822325"/>
              <a:gd name="connsiteX60" fmla="*/ 454025 w 682673"/>
              <a:gd name="connsiteY60" fmla="*/ 377825 h 822325"/>
              <a:gd name="connsiteX61" fmla="*/ 469900 w 682673"/>
              <a:gd name="connsiteY61" fmla="*/ 358775 h 822325"/>
              <a:gd name="connsiteX62" fmla="*/ 479425 w 682673"/>
              <a:gd name="connsiteY62" fmla="*/ 349250 h 822325"/>
              <a:gd name="connsiteX63" fmla="*/ 485775 w 682673"/>
              <a:gd name="connsiteY63" fmla="*/ 361950 h 822325"/>
              <a:gd name="connsiteX64" fmla="*/ 492125 w 682673"/>
              <a:gd name="connsiteY64" fmla="*/ 406400 h 822325"/>
              <a:gd name="connsiteX65" fmla="*/ 495300 w 682673"/>
              <a:gd name="connsiteY65" fmla="*/ 495300 h 822325"/>
              <a:gd name="connsiteX66" fmla="*/ 498475 w 682673"/>
              <a:gd name="connsiteY66" fmla="*/ 504825 h 822325"/>
              <a:gd name="connsiteX67" fmla="*/ 508000 w 682673"/>
              <a:gd name="connsiteY67" fmla="*/ 508000 h 822325"/>
              <a:gd name="connsiteX68" fmla="*/ 527050 w 682673"/>
              <a:gd name="connsiteY68" fmla="*/ 498475 h 822325"/>
              <a:gd name="connsiteX69" fmla="*/ 539750 w 682673"/>
              <a:gd name="connsiteY69" fmla="*/ 492125 h 822325"/>
              <a:gd name="connsiteX70" fmla="*/ 558800 w 682673"/>
              <a:gd name="connsiteY70" fmla="*/ 479425 h 822325"/>
              <a:gd name="connsiteX71" fmla="*/ 565150 w 682673"/>
              <a:gd name="connsiteY71" fmla="*/ 469900 h 822325"/>
              <a:gd name="connsiteX72" fmla="*/ 609600 w 682673"/>
              <a:gd name="connsiteY72" fmla="*/ 482600 h 822325"/>
              <a:gd name="connsiteX73" fmla="*/ 619125 w 682673"/>
              <a:gd name="connsiteY73" fmla="*/ 517525 h 822325"/>
              <a:gd name="connsiteX74" fmla="*/ 625475 w 682673"/>
              <a:gd name="connsiteY74" fmla="*/ 530225 h 822325"/>
              <a:gd name="connsiteX75" fmla="*/ 635000 w 682673"/>
              <a:gd name="connsiteY75" fmla="*/ 536575 h 822325"/>
              <a:gd name="connsiteX76" fmla="*/ 641350 w 682673"/>
              <a:gd name="connsiteY76" fmla="*/ 546100 h 822325"/>
              <a:gd name="connsiteX77" fmla="*/ 650875 w 682673"/>
              <a:gd name="connsiteY77" fmla="*/ 552450 h 822325"/>
              <a:gd name="connsiteX78" fmla="*/ 660400 w 682673"/>
              <a:gd name="connsiteY78" fmla="*/ 561975 h 822325"/>
              <a:gd name="connsiteX79" fmla="*/ 663575 w 682673"/>
              <a:gd name="connsiteY79" fmla="*/ 571500 h 822325"/>
              <a:gd name="connsiteX80" fmla="*/ 679450 w 682673"/>
              <a:gd name="connsiteY80" fmla="*/ 590550 h 822325"/>
              <a:gd name="connsiteX81" fmla="*/ 663575 w 682673"/>
              <a:gd name="connsiteY81" fmla="*/ 612775 h 822325"/>
              <a:gd name="connsiteX82" fmla="*/ 654050 w 682673"/>
              <a:gd name="connsiteY82" fmla="*/ 619125 h 822325"/>
              <a:gd name="connsiteX83" fmla="*/ 593725 w 682673"/>
              <a:gd name="connsiteY83" fmla="*/ 615950 h 822325"/>
              <a:gd name="connsiteX84" fmla="*/ 565150 w 682673"/>
              <a:gd name="connsiteY84" fmla="*/ 612775 h 822325"/>
              <a:gd name="connsiteX85" fmla="*/ 571500 w 682673"/>
              <a:gd name="connsiteY85" fmla="*/ 622300 h 822325"/>
              <a:gd name="connsiteX86" fmla="*/ 574675 w 682673"/>
              <a:gd name="connsiteY86" fmla="*/ 635000 h 822325"/>
              <a:gd name="connsiteX87" fmla="*/ 581025 w 682673"/>
              <a:gd name="connsiteY87" fmla="*/ 654050 h 822325"/>
              <a:gd name="connsiteX88" fmla="*/ 587375 w 682673"/>
              <a:gd name="connsiteY88" fmla="*/ 679450 h 822325"/>
              <a:gd name="connsiteX89" fmla="*/ 593725 w 682673"/>
              <a:gd name="connsiteY89" fmla="*/ 692150 h 822325"/>
              <a:gd name="connsiteX90" fmla="*/ 606425 w 682673"/>
              <a:gd name="connsiteY90" fmla="*/ 711200 h 822325"/>
              <a:gd name="connsiteX91" fmla="*/ 612775 w 682673"/>
              <a:gd name="connsiteY91" fmla="*/ 730250 h 822325"/>
              <a:gd name="connsiteX92" fmla="*/ 615950 w 682673"/>
              <a:gd name="connsiteY92" fmla="*/ 739775 h 822325"/>
              <a:gd name="connsiteX93" fmla="*/ 622300 w 682673"/>
              <a:gd name="connsiteY93" fmla="*/ 762000 h 822325"/>
              <a:gd name="connsiteX94" fmla="*/ 612775 w 682673"/>
              <a:gd name="connsiteY94" fmla="*/ 812800 h 822325"/>
              <a:gd name="connsiteX95" fmla="*/ 603250 w 682673"/>
              <a:gd name="connsiteY95" fmla="*/ 815975 h 822325"/>
              <a:gd name="connsiteX96" fmla="*/ 593725 w 682673"/>
              <a:gd name="connsiteY96" fmla="*/ 822325 h 822325"/>
              <a:gd name="connsiteX97" fmla="*/ 558800 w 682673"/>
              <a:gd name="connsiteY97" fmla="*/ 815975 h 822325"/>
              <a:gd name="connsiteX98" fmla="*/ 539750 w 682673"/>
              <a:gd name="connsiteY98" fmla="*/ 803275 h 822325"/>
              <a:gd name="connsiteX99" fmla="*/ 520700 w 682673"/>
              <a:gd name="connsiteY99" fmla="*/ 787400 h 822325"/>
              <a:gd name="connsiteX100" fmla="*/ 514350 w 682673"/>
              <a:gd name="connsiteY100" fmla="*/ 777875 h 822325"/>
              <a:gd name="connsiteX101" fmla="*/ 504825 w 682673"/>
              <a:gd name="connsiteY101" fmla="*/ 768350 h 822325"/>
              <a:gd name="connsiteX102" fmla="*/ 485775 w 682673"/>
              <a:gd name="connsiteY102" fmla="*/ 736600 h 822325"/>
              <a:gd name="connsiteX103" fmla="*/ 482600 w 682673"/>
              <a:gd name="connsiteY103" fmla="*/ 727075 h 822325"/>
              <a:gd name="connsiteX104" fmla="*/ 476250 w 682673"/>
              <a:gd name="connsiteY104" fmla="*/ 714375 h 822325"/>
              <a:gd name="connsiteX105" fmla="*/ 469900 w 682673"/>
              <a:gd name="connsiteY105" fmla="*/ 688975 h 822325"/>
              <a:gd name="connsiteX106" fmla="*/ 463550 w 682673"/>
              <a:gd name="connsiteY106" fmla="*/ 669925 h 822325"/>
              <a:gd name="connsiteX107" fmla="*/ 460375 w 682673"/>
              <a:gd name="connsiteY107" fmla="*/ 644525 h 822325"/>
              <a:gd name="connsiteX108" fmla="*/ 457200 w 682673"/>
              <a:gd name="connsiteY108" fmla="*/ 657225 h 822325"/>
              <a:gd name="connsiteX109" fmla="*/ 450850 w 682673"/>
              <a:gd name="connsiteY109" fmla="*/ 666750 h 822325"/>
              <a:gd name="connsiteX110" fmla="*/ 447675 w 682673"/>
              <a:gd name="connsiteY110" fmla="*/ 676275 h 822325"/>
              <a:gd name="connsiteX111" fmla="*/ 434975 w 682673"/>
              <a:gd name="connsiteY111" fmla="*/ 695325 h 822325"/>
              <a:gd name="connsiteX112" fmla="*/ 415925 w 682673"/>
              <a:gd name="connsiteY112" fmla="*/ 708025 h 822325"/>
              <a:gd name="connsiteX113" fmla="*/ 406400 w 682673"/>
              <a:gd name="connsiteY113" fmla="*/ 714375 h 822325"/>
              <a:gd name="connsiteX114" fmla="*/ 396875 w 682673"/>
              <a:gd name="connsiteY114" fmla="*/ 717550 h 822325"/>
              <a:gd name="connsiteX115" fmla="*/ 387350 w 682673"/>
              <a:gd name="connsiteY115" fmla="*/ 714375 h 822325"/>
              <a:gd name="connsiteX116" fmla="*/ 384175 w 682673"/>
              <a:gd name="connsiteY116" fmla="*/ 704850 h 822325"/>
              <a:gd name="connsiteX117" fmla="*/ 377825 w 682673"/>
              <a:gd name="connsiteY117" fmla="*/ 695325 h 822325"/>
              <a:gd name="connsiteX118" fmla="*/ 374650 w 682673"/>
              <a:gd name="connsiteY118" fmla="*/ 669925 h 822325"/>
              <a:gd name="connsiteX119" fmla="*/ 371475 w 682673"/>
              <a:gd name="connsiteY119" fmla="*/ 660400 h 822325"/>
              <a:gd name="connsiteX120" fmla="*/ 368300 w 682673"/>
              <a:gd name="connsiteY120" fmla="*/ 631825 h 822325"/>
              <a:gd name="connsiteX121" fmla="*/ 365125 w 682673"/>
              <a:gd name="connsiteY121" fmla="*/ 615950 h 822325"/>
              <a:gd name="connsiteX122" fmla="*/ 342900 w 682673"/>
              <a:gd name="connsiteY122" fmla="*/ 628650 h 822325"/>
              <a:gd name="connsiteX123" fmla="*/ 336550 w 682673"/>
              <a:gd name="connsiteY123" fmla="*/ 647700 h 822325"/>
              <a:gd name="connsiteX124" fmla="*/ 333375 w 682673"/>
              <a:gd name="connsiteY124" fmla="*/ 657225 h 822325"/>
              <a:gd name="connsiteX125" fmla="*/ 330200 w 682673"/>
              <a:gd name="connsiteY125" fmla="*/ 739775 h 822325"/>
              <a:gd name="connsiteX126" fmla="*/ 327025 w 682673"/>
              <a:gd name="connsiteY126" fmla="*/ 755650 h 822325"/>
              <a:gd name="connsiteX127" fmla="*/ 314325 w 682673"/>
              <a:gd name="connsiteY127" fmla="*/ 777875 h 822325"/>
              <a:gd name="connsiteX128" fmla="*/ 298450 w 682673"/>
              <a:gd name="connsiteY128" fmla="*/ 774700 h 822325"/>
              <a:gd name="connsiteX129" fmla="*/ 295275 w 682673"/>
              <a:gd name="connsiteY129" fmla="*/ 765175 h 822325"/>
              <a:gd name="connsiteX130" fmla="*/ 285750 w 682673"/>
              <a:gd name="connsiteY130" fmla="*/ 708025 h 822325"/>
              <a:gd name="connsiteX131" fmla="*/ 282575 w 682673"/>
              <a:gd name="connsiteY131" fmla="*/ 581025 h 822325"/>
              <a:gd name="connsiteX132" fmla="*/ 263525 w 682673"/>
              <a:gd name="connsiteY132" fmla="*/ 574675 h 822325"/>
              <a:gd name="connsiteX133" fmla="*/ 234950 w 682673"/>
              <a:gd name="connsiteY133" fmla="*/ 577850 h 822325"/>
              <a:gd name="connsiteX134" fmla="*/ 219075 w 682673"/>
              <a:gd name="connsiteY134" fmla="*/ 593725 h 822325"/>
              <a:gd name="connsiteX135" fmla="*/ 215900 w 682673"/>
              <a:gd name="connsiteY135" fmla="*/ 603250 h 822325"/>
              <a:gd name="connsiteX136" fmla="*/ 209550 w 682673"/>
              <a:gd name="connsiteY136" fmla="*/ 612775 h 822325"/>
              <a:gd name="connsiteX137" fmla="*/ 206375 w 682673"/>
              <a:gd name="connsiteY137" fmla="*/ 635000 h 822325"/>
              <a:gd name="connsiteX138" fmla="*/ 203200 w 682673"/>
              <a:gd name="connsiteY138" fmla="*/ 673100 h 822325"/>
              <a:gd name="connsiteX139" fmla="*/ 200025 w 682673"/>
              <a:gd name="connsiteY139" fmla="*/ 685800 h 822325"/>
              <a:gd name="connsiteX140" fmla="*/ 190500 w 682673"/>
              <a:gd name="connsiteY140" fmla="*/ 723900 h 822325"/>
              <a:gd name="connsiteX141" fmla="*/ 180975 w 682673"/>
              <a:gd name="connsiteY141" fmla="*/ 730250 h 822325"/>
              <a:gd name="connsiteX142" fmla="*/ 165100 w 682673"/>
              <a:gd name="connsiteY142" fmla="*/ 727075 h 822325"/>
              <a:gd name="connsiteX143" fmla="*/ 152400 w 682673"/>
              <a:gd name="connsiteY143" fmla="*/ 720725 h 822325"/>
              <a:gd name="connsiteX144" fmla="*/ 142875 w 682673"/>
              <a:gd name="connsiteY144" fmla="*/ 711200 h 822325"/>
              <a:gd name="connsiteX145" fmla="*/ 130175 w 682673"/>
              <a:gd name="connsiteY145" fmla="*/ 692150 h 822325"/>
              <a:gd name="connsiteX146" fmla="*/ 123825 w 682673"/>
              <a:gd name="connsiteY146" fmla="*/ 682625 h 822325"/>
              <a:gd name="connsiteX147" fmla="*/ 117475 w 682673"/>
              <a:gd name="connsiteY147" fmla="*/ 673100 h 822325"/>
              <a:gd name="connsiteX148" fmla="*/ 111125 w 682673"/>
              <a:gd name="connsiteY148" fmla="*/ 654050 h 822325"/>
              <a:gd name="connsiteX149" fmla="*/ 107950 w 682673"/>
              <a:gd name="connsiteY149" fmla="*/ 619125 h 822325"/>
              <a:gd name="connsiteX150" fmla="*/ 104775 w 682673"/>
              <a:gd name="connsiteY150" fmla="*/ 450850 h 822325"/>
              <a:gd name="connsiteX151" fmla="*/ 98425 w 682673"/>
              <a:gd name="connsiteY151" fmla="*/ 434975 h 822325"/>
              <a:gd name="connsiteX152" fmla="*/ 92075 w 682673"/>
              <a:gd name="connsiteY152" fmla="*/ 415925 h 822325"/>
              <a:gd name="connsiteX153" fmla="*/ 50800 w 682673"/>
              <a:gd name="connsiteY153" fmla="*/ 406400 h 822325"/>
              <a:gd name="connsiteX154" fmla="*/ 22225 w 682673"/>
              <a:gd name="connsiteY154" fmla="*/ 403225 h 822325"/>
              <a:gd name="connsiteX0" fmla="*/ 3175 w 682673"/>
              <a:gd name="connsiteY0" fmla="*/ 76200 h 822325"/>
              <a:gd name="connsiteX1" fmla="*/ 0 w 682673"/>
              <a:gd name="connsiteY1" fmla="*/ 60325 h 822325"/>
              <a:gd name="connsiteX2" fmla="*/ 9525 w 682673"/>
              <a:gd name="connsiteY2" fmla="*/ 19050 h 822325"/>
              <a:gd name="connsiteX3" fmla="*/ 19050 w 682673"/>
              <a:gd name="connsiteY3" fmla="*/ 0 h 822325"/>
              <a:gd name="connsiteX4" fmla="*/ 31750 w 682673"/>
              <a:gd name="connsiteY4" fmla="*/ 3175 h 822325"/>
              <a:gd name="connsiteX5" fmla="*/ 44450 w 682673"/>
              <a:gd name="connsiteY5" fmla="*/ 34925 h 822325"/>
              <a:gd name="connsiteX6" fmla="*/ 50800 w 682673"/>
              <a:gd name="connsiteY6" fmla="*/ 47625 h 822325"/>
              <a:gd name="connsiteX7" fmla="*/ 57150 w 682673"/>
              <a:gd name="connsiteY7" fmla="*/ 66675 h 822325"/>
              <a:gd name="connsiteX8" fmla="*/ 63500 w 682673"/>
              <a:gd name="connsiteY8" fmla="*/ 76200 h 822325"/>
              <a:gd name="connsiteX9" fmla="*/ 66675 w 682673"/>
              <a:gd name="connsiteY9" fmla="*/ 85725 h 822325"/>
              <a:gd name="connsiteX10" fmla="*/ 73025 w 682673"/>
              <a:gd name="connsiteY10" fmla="*/ 111125 h 822325"/>
              <a:gd name="connsiteX11" fmla="*/ 76200 w 682673"/>
              <a:gd name="connsiteY11" fmla="*/ 120650 h 822325"/>
              <a:gd name="connsiteX12" fmla="*/ 88900 w 682673"/>
              <a:gd name="connsiteY12" fmla="*/ 165100 h 822325"/>
              <a:gd name="connsiteX13" fmla="*/ 92075 w 682673"/>
              <a:gd name="connsiteY13" fmla="*/ 174625 h 822325"/>
              <a:gd name="connsiteX14" fmla="*/ 101600 w 682673"/>
              <a:gd name="connsiteY14" fmla="*/ 180975 h 822325"/>
              <a:gd name="connsiteX15" fmla="*/ 107950 w 682673"/>
              <a:gd name="connsiteY15" fmla="*/ 171450 h 822325"/>
              <a:gd name="connsiteX16" fmla="*/ 114300 w 682673"/>
              <a:gd name="connsiteY16" fmla="*/ 152400 h 822325"/>
              <a:gd name="connsiteX17" fmla="*/ 117475 w 682673"/>
              <a:gd name="connsiteY17" fmla="*/ 142875 h 822325"/>
              <a:gd name="connsiteX18" fmla="*/ 123825 w 682673"/>
              <a:gd name="connsiteY18" fmla="*/ 133350 h 822325"/>
              <a:gd name="connsiteX19" fmla="*/ 136525 w 682673"/>
              <a:gd name="connsiteY19" fmla="*/ 114300 h 822325"/>
              <a:gd name="connsiteX20" fmla="*/ 139700 w 682673"/>
              <a:gd name="connsiteY20" fmla="*/ 123825 h 822325"/>
              <a:gd name="connsiteX21" fmla="*/ 142875 w 682673"/>
              <a:gd name="connsiteY21" fmla="*/ 136525 h 822325"/>
              <a:gd name="connsiteX22" fmla="*/ 149225 w 682673"/>
              <a:gd name="connsiteY22" fmla="*/ 155575 h 822325"/>
              <a:gd name="connsiteX23" fmla="*/ 155575 w 682673"/>
              <a:gd name="connsiteY23" fmla="*/ 177800 h 822325"/>
              <a:gd name="connsiteX24" fmla="*/ 158750 w 682673"/>
              <a:gd name="connsiteY24" fmla="*/ 190500 h 822325"/>
              <a:gd name="connsiteX25" fmla="*/ 165100 w 682673"/>
              <a:gd name="connsiteY25" fmla="*/ 203200 h 822325"/>
              <a:gd name="connsiteX26" fmla="*/ 168275 w 682673"/>
              <a:gd name="connsiteY26" fmla="*/ 215900 h 822325"/>
              <a:gd name="connsiteX27" fmla="*/ 174625 w 682673"/>
              <a:gd name="connsiteY27" fmla="*/ 225425 h 822325"/>
              <a:gd name="connsiteX28" fmla="*/ 180975 w 682673"/>
              <a:gd name="connsiteY28" fmla="*/ 244475 h 822325"/>
              <a:gd name="connsiteX29" fmla="*/ 190500 w 682673"/>
              <a:gd name="connsiteY29" fmla="*/ 152400 h 822325"/>
              <a:gd name="connsiteX30" fmla="*/ 200025 w 682673"/>
              <a:gd name="connsiteY30" fmla="*/ 133350 h 822325"/>
              <a:gd name="connsiteX31" fmla="*/ 209550 w 682673"/>
              <a:gd name="connsiteY31" fmla="*/ 130175 h 822325"/>
              <a:gd name="connsiteX32" fmla="*/ 244475 w 682673"/>
              <a:gd name="connsiteY32" fmla="*/ 142875 h 822325"/>
              <a:gd name="connsiteX33" fmla="*/ 247650 w 682673"/>
              <a:gd name="connsiteY33" fmla="*/ 196850 h 822325"/>
              <a:gd name="connsiteX34" fmla="*/ 257175 w 682673"/>
              <a:gd name="connsiteY34" fmla="*/ 234950 h 822325"/>
              <a:gd name="connsiteX35" fmla="*/ 263525 w 682673"/>
              <a:gd name="connsiteY35" fmla="*/ 263525 h 822325"/>
              <a:gd name="connsiteX36" fmla="*/ 269875 w 682673"/>
              <a:gd name="connsiteY36" fmla="*/ 276225 h 822325"/>
              <a:gd name="connsiteX37" fmla="*/ 273050 w 682673"/>
              <a:gd name="connsiteY37" fmla="*/ 288925 h 822325"/>
              <a:gd name="connsiteX38" fmla="*/ 279400 w 682673"/>
              <a:gd name="connsiteY38" fmla="*/ 298450 h 822325"/>
              <a:gd name="connsiteX39" fmla="*/ 285750 w 682673"/>
              <a:gd name="connsiteY39" fmla="*/ 311150 h 822325"/>
              <a:gd name="connsiteX40" fmla="*/ 295275 w 682673"/>
              <a:gd name="connsiteY40" fmla="*/ 320675 h 822325"/>
              <a:gd name="connsiteX41" fmla="*/ 301625 w 682673"/>
              <a:gd name="connsiteY41" fmla="*/ 330200 h 822325"/>
              <a:gd name="connsiteX42" fmla="*/ 304800 w 682673"/>
              <a:gd name="connsiteY42" fmla="*/ 231775 h 822325"/>
              <a:gd name="connsiteX43" fmla="*/ 320675 w 682673"/>
              <a:gd name="connsiteY43" fmla="*/ 212725 h 822325"/>
              <a:gd name="connsiteX44" fmla="*/ 339725 w 682673"/>
              <a:gd name="connsiteY44" fmla="*/ 200025 h 822325"/>
              <a:gd name="connsiteX45" fmla="*/ 349250 w 682673"/>
              <a:gd name="connsiteY45" fmla="*/ 193675 h 822325"/>
              <a:gd name="connsiteX46" fmla="*/ 358775 w 682673"/>
              <a:gd name="connsiteY46" fmla="*/ 190500 h 822325"/>
              <a:gd name="connsiteX47" fmla="*/ 365125 w 682673"/>
              <a:gd name="connsiteY47" fmla="*/ 212725 h 822325"/>
              <a:gd name="connsiteX48" fmla="*/ 368300 w 682673"/>
              <a:gd name="connsiteY48" fmla="*/ 234950 h 822325"/>
              <a:gd name="connsiteX49" fmla="*/ 371475 w 682673"/>
              <a:gd name="connsiteY49" fmla="*/ 254000 h 822325"/>
              <a:gd name="connsiteX50" fmla="*/ 384175 w 682673"/>
              <a:gd name="connsiteY50" fmla="*/ 311150 h 822325"/>
              <a:gd name="connsiteX51" fmla="*/ 387350 w 682673"/>
              <a:gd name="connsiteY51" fmla="*/ 301625 h 822325"/>
              <a:gd name="connsiteX52" fmla="*/ 393700 w 682673"/>
              <a:gd name="connsiteY52" fmla="*/ 292100 h 822325"/>
              <a:gd name="connsiteX53" fmla="*/ 400050 w 682673"/>
              <a:gd name="connsiteY53" fmla="*/ 301625 h 822325"/>
              <a:gd name="connsiteX54" fmla="*/ 406400 w 682673"/>
              <a:gd name="connsiteY54" fmla="*/ 320675 h 822325"/>
              <a:gd name="connsiteX55" fmla="*/ 409575 w 682673"/>
              <a:gd name="connsiteY55" fmla="*/ 349250 h 822325"/>
              <a:gd name="connsiteX56" fmla="*/ 419100 w 682673"/>
              <a:gd name="connsiteY56" fmla="*/ 368300 h 822325"/>
              <a:gd name="connsiteX57" fmla="*/ 428625 w 682673"/>
              <a:gd name="connsiteY57" fmla="*/ 387350 h 822325"/>
              <a:gd name="connsiteX58" fmla="*/ 444500 w 682673"/>
              <a:gd name="connsiteY58" fmla="*/ 381000 h 822325"/>
              <a:gd name="connsiteX59" fmla="*/ 454025 w 682673"/>
              <a:gd name="connsiteY59" fmla="*/ 377825 h 822325"/>
              <a:gd name="connsiteX60" fmla="*/ 469900 w 682673"/>
              <a:gd name="connsiteY60" fmla="*/ 358775 h 822325"/>
              <a:gd name="connsiteX61" fmla="*/ 479425 w 682673"/>
              <a:gd name="connsiteY61" fmla="*/ 349250 h 822325"/>
              <a:gd name="connsiteX62" fmla="*/ 485775 w 682673"/>
              <a:gd name="connsiteY62" fmla="*/ 361950 h 822325"/>
              <a:gd name="connsiteX63" fmla="*/ 492125 w 682673"/>
              <a:gd name="connsiteY63" fmla="*/ 406400 h 822325"/>
              <a:gd name="connsiteX64" fmla="*/ 495300 w 682673"/>
              <a:gd name="connsiteY64" fmla="*/ 495300 h 822325"/>
              <a:gd name="connsiteX65" fmla="*/ 498475 w 682673"/>
              <a:gd name="connsiteY65" fmla="*/ 504825 h 822325"/>
              <a:gd name="connsiteX66" fmla="*/ 508000 w 682673"/>
              <a:gd name="connsiteY66" fmla="*/ 508000 h 822325"/>
              <a:gd name="connsiteX67" fmla="*/ 527050 w 682673"/>
              <a:gd name="connsiteY67" fmla="*/ 498475 h 822325"/>
              <a:gd name="connsiteX68" fmla="*/ 539750 w 682673"/>
              <a:gd name="connsiteY68" fmla="*/ 492125 h 822325"/>
              <a:gd name="connsiteX69" fmla="*/ 558800 w 682673"/>
              <a:gd name="connsiteY69" fmla="*/ 479425 h 822325"/>
              <a:gd name="connsiteX70" fmla="*/ 565150 w 682673"/>
              <a:gd name="connsiteY70" fmla="*/ 469900 h 822325"/>
              <a:gd name="connsiteX71" fmla="*/ 609600 w 682673"/>
              <a:gd name="connsiteY71" fmla="*/ 482600 h 822325"/>
              <a:gd name="connsiteX72" fmla="*/ 619125 w 682673"/>
              <a:gd name="connsiteY72" fmla="*/ 517525 h 822325"/>
              <a:gd name="connsiteX73" fmla="*/ 625475 w 682673"/>
              <a:gd name="connsiteY73" fmla="*/ 530225 h 822325"/>
              <a:gd name="connsiteX74" fmla="*/ 635000 w 682673"/>
              <a:gd name="connsiteY74" fmla="*/ 536575 h 822325"/>
              <a:gd name="connsiteX75" fmla="*/ 641350 w 682673"/>
              <a:gd name="connsiteY75" fmla="*/ 546100 h 822325"/>
              <a:gd name="connsiteX76" fmla="*/ 650875 w 682673"/>
              <a:gd name="connsiteY76" fmla="*/ 552450 h 822325"/>
              <a:gd name="connsiteX77" fmla="*/ 660400 w 682673"/>
              <a:gd name="connsiteY77" fmla="*/ 561975 h 822325"/>
              <a:gd name="connsiteX78" fmla="*/ 663575 w 682673"/>
              <a:gd name="connsiteY78" fmla="*/ 571500 h 822325"/>
              <a:gd name="connsiteX79" fmla="*/ 679450 w 682673"/>
              <a:gd name="connsiteY79" fmla="*/ 590550 h 822325"/>
              <a:gd name="connsiteX80" fmla="*/ 663575 w 682673"/>
              <a:gd name="connsiteY80" fmla="*/ 612775 h 822325"/>
              <a:gd name="connsiteX81" fmla="*/ 654050 w 682673"/>
              <a:gd name="connsiteY81" fmla="*/ 619125 h 822325"/>
              <a:gd name="connsiteX82" fmla="*/ 593725 w 682673"/>
              <a:gd name="connsiteY82" fmla="*/ 615950 h 822325"/>
              <a:gd name="connsiteX83" fmla="*/ 565150 w 682673"/>
              <a:gd name="connsiteY83" fmla="*/ 612775 h 822325"/>
              <a:gd name="connsiteX84" fmla="*/ 571500 w 682673"/>
              <a:gd name="connsiteY84" fmla="*/ 622300 h 822325"/>
              <a:gd name="connsiteX85" fmla="*/ 574675 w 682673"/>
              <a:gd name="connsiteY85" fmla="*/ 635000 h 822325"/>
              <a:gd name="connsiteX86" fmla="*/ 581025 w 682673"/>
              <a:gd name="connsiteY86" fmla="*/ 654050 h 822325"/>
              <a:gd name="connsiteX87" fmla="*/ 587375 w 682673"/>
              <a:gd name="connsiteY87" fmla="*/ 679450 h 822325"/>
              <a:gd name="connsiteX88" fmla="*/ 593725 w 682673"/>
              <a:gd name="connsiteY88" fmla="*/ 692150 h 822325"/>
              <a:gd name="connsiteX89" fmla="*/ 606425 w 682673"/>
              <a:gd name="connsiteY89" fmla="*/ 711200 h 822325"/>
              <a:gd name="connsiteX90" fmla="*/ 612775 w 682673"/>
              <a:gd name="connsiteY90" fmla="*/ 730250 h 822325"/>
              <a:gd name="connsiteX91" fmla="*/ 615950 w 682673"/>
              <a:gd name="connsiteY91" fmla="*/ 739775 h 822325"/>
              <a:gd name="connsiteX92" fmla="*/ 622300 w 682673"/>
              <a:gd name="connsiteY92" fmla="*/ 762000 h 822325"/>
              <a:gd name="connsiteX93" fmla="*/ 612775 w 682673"/>
              <a:gd name="connsiteY93" fmla="*/ 812800 h 822325"/>
              <a:gd name="connsiteX94" fmla="*/ 603250 w 682673"/>
              <a:gd name="connsiteY94" fmla="*/ 815975 h 822325"/>
              <a:gd name="connsiteX95" fmla="*/ 593725 w 682673"/>
              <a:gd name="connsiteY95" fmla="*/ 822325 h 822325"/>
              <a:gd name="connsiteX96" fmla="*/ 558800 w 682673"/>
              <a:gd name="connsiteY96" fmla="*/ 815975 h 822325"/>
              <a:gd name="connsiteX97" fmla="*/ 539750 w 682673"/>
              <a:gd name="connsiteY97" fmla="*/ 803275 h 822325"/>
              <a:gd name="connsiteX98" fmla="*/ 520700 w 682673"/>
              <a:gd name="connsiteY98" fmla="*/ 787400 h 822325"/>
              <a:gd name="connsiteX99" fmla="*/ 514350 w 682673"/>
              <a:gd name="connsiteY99" fmla="*/ 777875 h 822325"/>
              <a:gd name="connsiteX100" fmla="*/ 504825 w 682673"/>
              <a:gd name="connsiteY100" fmla="*/ 768350 h 822325"/>
              <a:gd name="connsiteX101" fmla="*/ 485775 w 682673"/>
              <a:gd name="connsiteY101" fmla="*/ 736600 h 822325"/>
              <a:gd name="connsiteX102" fmla="*/ 482600 w 682673"/>
              <a:gd name="connsiteY102" fmla="*/ 727075 h 822325"/>
              <a:gd name="connsiteX103" fmla="*/ 476250 w 682673"/>
              <a:gd name="connsiteY103" fmla="*/ 714375 h 822325"/>
              <a:gd name="connsiteX104" fmla="*/ 469900 w 682673"/>
              <a:gd name="connsiteY104" fmla="*/ 688975 h 822325"/>
              <a:gd name="connsiteX105" fmla="*/ 463550 w 682673"/>
              <a:gd name="connsiteY105" fmla="*/ 669925 h 822325"/>
              <a:gd name="connsiteX106" fmla="*/ 460375 w 682673"/>
              <a:gd name="connsiteY106" fmla="*/ 644525 h 822325"/>
              <a:gd name="connsiteX107" fmla="*/ 457200 w 682673"/>
              <a:gd name="connsiteY107" fmla="*/ 657225 h 822325"/>
              <a:gd name="connsiteX108" fmla="*/ 450850 w 682673"/>
              <a:gd name="connsiteY108" fmla="*/ 666750 h 822325"/>
              <a:gd name="connsiteX109" fmla="*/ 447675 w 682673"/>
              <a:gd name="connsiteY109" fmla="*/ 676275 h 822325"/>
              <a:gd name="connsiteX110" fmla="*/ 434975 w 682673"/>
              <a:gd name="connsiteY110" fmla="*/ 695325 h 822325"/>
              <a:gd name="connsiteX111" fmla="*/ 415925 w 682673"/>
              <a:gd name="connsiteY111" fmla="*/ 708025 h 822325"/>
              <a:gd name="connsiteX112" fmla="*/ 406400 w 682673"/>
              <a:gd name="connsiteY112" fmla="*/ 714375 h 822325"/>
              <a:gd name="connsiteX113" fmla="*/ 396875 w 682673"/>
              <a:gd name="connsiteY113" fmla="*/ 717550 h 822325"/>
              <a:gd name="connsiteX114" fmla="*/ 387350 w 682673"/>
              <a:gd name="connsiteY114" fmla="*/ 714375 h 822325"/>
              <a:gd name="connsiteX115" fmla="*/ 384175 w 682673"/>
              <a:gd name="connsiteY115" fmla="*/ 704850 h 822325"/>
              <a:gd name="connsiteX116" fmla="*/ 377825 w 682673"/>
              <a:gd name="connsiteY116" fmla="*/ 695325 h 822325"/>
              <a:gd name="connsiteX117" fmla="*/ 374650 w 682673"/>
              <a:gd name="connsiteY117" fmla="*/ 669925 h 822325"/>
              <a:gd name="connsiteX118" fmla="*/ 371475 w 682673"/>
              <a:gd name="connsiteY118" fmla="*/ 660400 h 822325"/>
              <a:gd name="connsiteX119" fmla="*/ 368300 w 682673"/>
              <a:gd name="connsiteY119" fmla="*/ 631825 h 822325"/>
              <a:gd name="connsiteX120" fmla="*/ 365125 w 682673"/>
              <a:gd name="connsiteY120" fmla="*/ 615950 h 822325"/>
              <a:gd name="connsiteX121" fmla="*/ 342900 w 682673"/>
              <a:gd name="connsiteY121" fmla="*/ 628650 h 822325"/>
              <a:gd name="connsiteX122" fmla="*/ 336550 w 682673"/>
              <a:gd name="connsiteY122" fmla="*/ 647700 h 822325"/>
              <a:gd name="connsiteX123" fmla="*/ 333375 w 682673"/>
              <a:gd name="connsiteY123" fmla="*/ 657225 h 822325"/>
              <a:gd name="connsiteX124" fmla="*/ 330200 w 682673"/>
              <a:gd name="connsiteY124" fmla="*/ 739775 h 822325"/>
              <a:gd name="connsiteX125" fmla="*/ 327025 w 682673"/>
              <a:gd name="connsiteY125" fmla="*/ 755650 h 822325"/>
              <a:gd name="connsiteX126" fmla="*/ 314325 w 682673"/>
              <a:gd name="connsiteY126" fmla="*/ 777875 h 822325"/>
              <a:gd name="connsiteX127" fmla="*/ 298450 w 682673"/>
              <a:gd name="connsiteY127" fmla="*/ 774700 h 822325"/>
              <a:gd name="connsiteX128" fmla="*/ 295275 w 682673"/>
              <a:gd name="connsiteY128" fmla="*/ 765175 h 822325"/>
              <a:gd name="connsiteX129" fmla="*/ 285750 w 682673"/>
              <a:gd name="connsiteY129" fmla="*/ 708025 h 822325"/>
              <a:gd name="connsiteX130" fmla="*/ 282575 w 682673"/>
              <a:gd name="connsiteY130" fmla="*/ 581025 h 822325"/>
              <a:gd name="connsiteX131" fmla="*/ 263525 w 682673"/>
              <a:gd name="connsiteY131" fmla="*/ 574675 h 822325"/>
              <a:gd name="connsiteX132" fmla="*/ 234950 w 682673"/>
              <a:gd name="connsiteY132" fmla="*/ 577850 h 822325"/>
              <a:gd name="connsiteX133" fmla="*/ 219075 w 682673"/>
              <a:gd name="connsiteY133" fmla="*/ 593725 h 822325"/>
              <a:gd name="connsiteX134" fmla="*/ 215900 w 682673"/>
              <a:gd name="connsiteY134" fmla="*/ 603250 h 822325"/>
              <a:gd name="connsiteX135" fmla="*/ 209550 w 682673"/>
              <a:gd name="connsiteY135" fmla="*/ 612775 h 822325"/>
              <a:gd name="connsiteX136" fmla="*/ 206375 w 682673"/>
              <a:gd name="connsiteY136" fmla="*/ 635000 h 822325"/>
              <a:gd name="connsiteX137" fmla="*/ 203200 w 682673"/>
              <a:gd name="connsiteY137" fmla="*/ 673100 h 822325"/>
              <a:gd name="connsiteX138" fmla="*/ 200025 w 682673"/>
              <a:gd name="connsiteY138" fmla="*/ 685800 h 822325"/>
              <a:gd name="connsiteX139" fmla="*/ 190500 w 682673"/>
              <a:gd name="connsiteY139" fmla="*/ 723900 h 822325"/>
              <a:gd name="connsiteX140" fmla="*/ 180975 w 682673"/>
              <a:gd name="connsiteY140" fmla="*/ 730250 h 822325"/>
              <a:gd name="connsiteX141" fmla="*/ 165100 w 682673"/>
              <a:gd name="connsiteY141" fmla="*/ 727075 h 822325"/>
              <a:gd name="connsiteX142" fmla="*/ 152400 w 682673"/>
              <a:gd name="connsiteY142" fmla="*/ 720725 h 822325"/>
              <a:gd name="connsiteX143" fmla="*/ 142875 w 682673"/>
              <a:gd name="connsiteY143" fmla="*/ 711200 h 822325"/>
              <a:gd name="connsiteX144" fmla="*/ 130175 w 682673"/>
              <a:gd name="connsiteY144" fmla="*/ 692150 h 822325"/>
              <a:gd name="connsiteX145" fmla="*/ 123825 w 682673"/>
              <a:gd name="connsiteY145" fmla="*/ 682625 h 822325"/>
              <a:gd name="connsiteX146" fmla="*/ 117475 w 682673"/>
              <a:gd name="connsiteY146" fmla="*/ 673100 h 822325"/>
              <a:gd name="connsiteX147" fmla="*/ 111125 w 682673"/>
              <a:gd name="connsiteY147" fmla="*/ 654050 h 822325"/>
              <a:gd name="connsiteX148" fmla="*/ 107950 w 682673"/>
              <a:gd name="connsiteY148" fmla="*/ 619125 h 822325"/>
              <a:gd name="connsiteX149" fmla="*/ 104775 w 682673"/>
              <a:gd name="connsiteY149" fmla="*/ 450850 h 822325"/>
              <a:gd name="connsiteX150" fmla="*/ 98425 w 682673"/>
              <a:gd name="connsiteY150" fmla="*/ 434975 h 822325"/>
              <a:gd name="connsiteX151" fmla="*/ 92075 w 682673"/>
              <a:gd name="connsiteY151" fmla="*/ 415925 h 822325"/>
              <a:gd name="connsiteX152" fmla="*/ 50800 w 682673"/>
              <a:gd name="connsiteY152" fmla="*/ 406400 h 822325"/>
              <a:gd name="connsiteX153" fmla="*/ 22225 w 682673"/>
              <a:gd name="connsiteY153" fmla="*/ 403225 h 822325"/>
              <a:gd name="connsiteX0" fmla="*/ 3175 w 682673"/>
              <a:gd name="connsiteY0" fmla="*/ 76200 h 822325"/>
              <a:gd name="connsiteX1" fmla="*/ 0 w 682673"/>
              <a:gd name="connsiteY1" fmla="*/ 60325 h 822325"/>
              <a:gd name="connsiteX2" fmla="*/ 9525 w 682673"/>
              <a:gd name="connsiteY2" fmla="*/ 19050 h 822325"/>
              <a:gd name="connsiteX3" fmla="*/ 19050 w 682673"/>
              <a:gd name="connsiteY3" fmla="*/ 0 h 822325"/>
              <a:gd name="connsiteX4" fmla="*/ 31750 w 682673"/>
              <a:gd name="connsiteY4" fmla="*/ 3175 h 822325"/>
              <a:gd name="connsiteX5" fmla="*/ 44450 w 682673"/>
              <a:gd name="connsiteY5" fmla="*/ 34925 h 822325"/>
              <a:gd name="connsiteX6" fmla="*/ 50800 w 682673"/>
              <a:gd name="connsiteY6" fmla="*/ 47625 h 822325"/>
              <a:gd name="connsiteX7" fmla="*/ 57150 w 682673"/>
              <a:gd name="connsiteY7" fmla="*/ 66675 h 822325"/>
              <a:gd name="connsiteX8" fmla="*/ 63500 w 682673"/>
              <a:gd name="connsiteY8" fmla="*/ 76200 h 822325"/>
              <a:gd name="connsiteX9" fmla="*/ 66675 w 682673"/>
              <a:gd name="connsiteY9" fmla="*/ 85725 h 822325"/>
              <a:gd name="connsiteX10" fmla="*/ 73025 w 682673"/>
              <a:gd name="connsiteY10" fmla="*/ 111125 h 822325"/>
              <a:gd name="connsiteX11" fmla="*/ 76200 w 682673"/>
              <a:gd name="connsiteY11" fmla="*/ 120650 h 822325"/>
              <a:gd name="connsiteX12" fmla="*/ 88900 w 682673"/>
              <a:gd name="connsiteY12" fmla="*/ 165100 h 822325"/>
              <a:gd name="connsiteX13" fmla="*/ 92075 w 682673"/>
              <a:gd name="connsiteY13" fmla="*/ 174625 h 822325"/>
              <a:gd name="connsiteX14" fmla="*/ 101600 w 682673"/>
              <a:gd name="connsiteY14" fmla="*/ 180975 h 822325"/>
              <a:gd name="connsiteX15" fmla="*/ 107950 w 682673"/>
              <a:gd name="connsiteY15" fmla="*/ 171450 h 822325"/>
              <a:gd name="connsiteX16" fmla="*/ 114300 w 682673"/>
              <a:gd name="connsiteY16" fmla="*/ 152400 h 822325"/>
              <a:gd name="connsiteX17" fmla="*/ 117475 w 682673"/>
              <a:gd name="connsiteY17" fmla="*/ 142875 h 822325"/>
              <a:gd name="connsiteX18" fmla="*/ 123825 w 682673"/>
              <a:gd name="connsiteY18" fmla="*/ 133350 h 822325"/>
              <a:gd name="connsiteX19" fmla="*/ 136525 w 682673"/>
              <a:gd name="connsiteY19" fmla="*/ 114300 h 822325"/>
              <a:gd name="connsiteX20" fmla="*/ 139700 w 682673"/>
              <a:gd name="connsiteY20" fmla="*/ 123825 h 822325"/>
              <a:gd name="connsiteX21" fmla="*/ 142875 w 682673"/>
              <a:gd name="connsiteY21" fmla="*/ 136525 h 822325"/>
              <a:gd name="connsiteX22" fmla="*/ 149225 w 682673"/>
              <a:gd name="connsiteY22" fmla="*/ 155575 h 822325"/>
              <a:gd name="connsiteX23" fmla="*/ 155575 w 682673"/>
              <a:gd name="connsiteY23" fmla="*/ 177800 h 822325"/>
              <a:gd name="connsiteX24" fmla="*/ 158750 w 682673"/>
              <a:gd name="connsiteY24" fmla="*/ 190500 h 822325"/>
              <a:gd name="connsiteX25" fmla="*/ 165100 w 682673"/>
              <a:gd name="connsiteY25" fmla="*/ 203200 h 822325"/>
              <a:gd name="connsiteX26" fmla="*/ 168275 w 682673"/>
              <a:gd name="connsiteY26" fmla="*/ 215900 h 822325"/>
              <a:gd name="connsiteX27" fmla="*/ 174625 w 682673"/>
              <a:gd name="connsiteY27" fmla="*/ 225425 h 822325"/>
              <a:gd name="connsiteX28" fmla="*/ 180975 w 682673"/>
              <a:gd name="connsiteY28" fmla="*/ 244475 h 822325"/>
              <a:gd name="connsiteX29" fmla="*/ 190500 w 682673"/>
              <a:gd name="connsiteY29" fmla="*/ 152400 h 822325"/>
              <a:gd name="connsiteX30" fmla="*/ 200025 w 682673"/>
              <a:gd name="connsiteY30" fmla="*/ 133350 h 822325"/>
              <a:gd name="connsiteX31" fmla="*/ 209550 w 682673"/>
              <a:gd name="connsiteY31" fmla="*/ 130175 h 822325"/>
              <a:gd name="connsiteX32" fmla="*/ 244475 w 682673"/>
              <a:gd name="connsiteY32" fmla="*/ 142875 h 822325"/>
              <a:gd name="connsiteX33" fmla="*/ 247650 w 682673"/>
              <a:gd name="connsiteY33" fmla="*/ 196850 h 822325"/>
              <a:gd name="connsiteX34" fmla="*/ 257175 w 682673"/>
              <a:gd name="connsiteY34" fmla="*/ 234950 h 822325"/>
              <a:gd name="connsiteX35" fmla="*/ 263525 w 682673"/>
              <a:gd name="connsiteY35" fmla="*/ 263525 h 822325"/>
              <a:gd name="connsiteX36" fmla="*/ 269875 w 682673"/>
              <a:gd name="connsiteY36" fmla="*/ 276225 h 822325"/>
              <a:gd name="connsiteX37" fmla="*/ 273050 w 682673"/>
              <a:gd name="connsiteY37" fmla="*/ 288925 h 822325"/>
              <a:gd name="connsiteX38" fmla="*/ 279400 w 682673"/>
              <a:gd name="connsiteY38" fmla="*/ 298450 h 822325"/>
              <a:gd name="connsiteX39" fmla="*/ 285750 w 682673"/>
              <a:gd name="connsiteY39" fmla="*/ 311150 h 822325"/>
              <a:gd name="connsiteX40" fmla="*/ 295275 w 682673"/>
              <a:gd name="connsiteY40" fmla="*/ 320675 h 822325"/>
              <a:gd name="connsiteX41" fmla="*/ 301625 w 682673"/>
              <a:gd name="connsiteY41" fmla="*/ 330200 h 822325"/>
              <a:gd name="connsiteX42" fmla="*/ 304800 w 682673"/>
              <a:gd name="connsiteY42" fmla="*/ 231775 h 822325"/>
              <a:gd name="connsiteX43" fmla="*/ 320675 w 682673"/>
              <a:gd name="connsiteY43" fmla="*/ 212725 h 822325"/>
              <a:gd name="connsiteX44" fmla="*/ 339725 w 682673"/>
              <a:gd name="connsiteY44" fmla="*/ 200025 h 822325"/>
              <a:gd name="connsiteX45" fmla="*/ 349250 w 682673"/>
              <a:gd name="connsiteY45" fmla="*/ 193675 h 822325"/>
              <a:gd name="connsiteX46" fmla="*/ 358775 w 682673"/>
              <a:gd name="connsiteY46" fmla="*/ 190500 h 822325"/>
              <a:gd name="connsiteX47" fmla="*/ 365125 w 682673"/>
              <a:gd name="connsiteY47" fmla="*/ 212725 h 822325"/>
              <a:gd name="connsiteX48" fmla="*/ 368300 w 682673"/>
              <a:gd name="connsiteY48" fmla="*/ 234950 h 822325"/>
              <a:gd name="connsiteX49" fmla="*/ 371475 w 682673"/>
              <a:gd name="connsiteY49" fmla="*/ 254000 h 822325"/>
              <a:gd name="connsiteX50" fmla="*/ 387350 w 682673"/>
              <a:gd name="connsiteY50" fmla="*/ 301625 h 822325"/>
              <a:gd name="connsiteX51" fmla="*/ 393700 w 682673"/>
              <a:gd name="connsiteY51" fmla="*/ 292100 h 822325"/>
              <a:gd name="connsiteX52" fmla="*/ 400050 w 682673"/>
              <a:gd name="connsiteY52" fmla="*/ 301625 h 822325"/>
              <a:gd name="connsiteX53" fmla="*/ 406400 w 682673"/>
              <a:gd name="connsiteY53" fmla="*/ 320675 h 822325"/>
              <a:gd name="connsiteX54" fmla="*/ 409575 w 682673"/>
              <a:gd name="connsiteY54" fmla="*/ 349250 h 822325"/>
              <a:gd name="connsiteX55" fmla="*/ 419100 w 682673"/>
              <a:gd name="connsiteY55" fmla="*/ 368300 h 822325"/>
              <a:gd name="connsiteX56" fmla="*/ 428625 w 682673"/>
              <a:gd name="connsiteY56" fmla="*/ 387350 h 822325"/>
              <a:gd name="connsiteX57" fmla="*/ 444500 w 682673"/>
              <a:gd name="connsiteY57" fmla="*/ 381000 h 822325"/>
              <a:gd name="connsiteX58" fmla="*/ 454025 w 682673"/>
              <a:gd name="connsiteY58" fmla="*/ 377825 h 822325"/>
              <a:gd name="connsiteX59" fmla="*/ 469900 w 682673"/>
              <a:gd name="connsiteY59" fmla="*/ 358775 h 822325"/>
              <a:gd name="connsiteX60" fmla="*/ 479425 w 682673"/>
              <a:gd name="connsiteY60" fmla="*/ 349250 h 822325"/>
              <a:gd name="connsiteX61" fmla="*/ 485775 w 682673"/>
              <a:gd name="connsiteY61" fmla="*/ 361950 h 822325"/>
              <a:gd name="connsiteX62" fmla="*/ 492125 w 682673"/>
              <a:gd name="connsiteY62" fmla="*/ 406400 h 822325"/>
              <a:gd name="connsiteX63" fmla="*/ 495300 w 682673"/>
              <a:gd name="connsiteY63" fmla="*/ 495300 h 822325"/>
              <a:gd name="connsiteX64" fmla="*/ 498475 w 682673"/>
              <a:gd name="connsiteY64" fmla="*/ 504825 h 822325"/>
              <a:gd name="connsiteX65" fmla="*/ 508000 w 682673"/>
              <a:gd name="connsiteY65" fmla="*/ 508000 h 822325"/>
              <a:gd name="connsiteX66" fmla="*/ 527050 w 682673"/>
              <a:gd name="connsiteY66" fmla="*/ 498475 h 822325"/>
              <a:gd name="connsiteX67" fmla="*/ 539750 w 682673"/>
              <a:gd name="connsiteY67" fmla="*/ 492125 h 822325"/>
              <a:gd name="connsiteX68" fmla="*/ 558800 w 682673"/>
              <a:gd name="connsiteY68" fmla="*/ 479425 h 822325"/>
              <a:gd name="connsiteX69" fmla="*/ 565150 w 682673"/>
              <a:gd name="connsiteY69" fmla="*/ 469900 h 822325"/>
              <a:gd name="connsiteX70" fmla="*/ 609600 w 682673"/>
              <a:gd name="connsiteY70" fmla="*/ 482600 h 822325"/>
              <a:gd name="connsiteX71" fmla="*/ 619125 w 682673"/>
              <a:gd name="connsiteY71" fmla="*/ 517525 h 822325"/>
              <a:gd name="connsiteX72" fmla="*/ 625475 w 682673"/>
              <a:gd name="connsiteY72" fmla="*/ 530225 h 822325"/>
              <a:gd name="connsiteX73" fmla="*/ 635000 w 682673"/>
              <a:gd name="connsiteY73" fmla="*/ 536575 h 822325"/>
              <a:gd name="connsiteX74" fmla="*/ 641350 w 682673"/>
              <a:gd name="connsiteY74" fmla="*/ 546100 h 822325"/>
              <a:gd name="connsiteX75" fmla="*/ 650875 w 682673"/>
              <a:gd name="connsiteY75" fmla="*/ 552450 h 822325"/>
              <a:gd name="connsiteX76" fmla="*/ 660400 w 682673"/>
              <a:gd name="connsiteY76" fmla="*/ 561975 h 822325"/>
              <a:gd name="connsiteX77" fmla="*/ 663575 w 682673"/>
              <a:gd name="connsiteY77" fmla="*/ 571500 h 822325"/>
              <a:gd name="connsiteX78" fmla="*/ 679450 w 682673"/>
              <a:gd name="connsiteY78" fmla="*/ 590550 h 822325"/>
              <a:gd name="connsiteX79" fmla="*/ 663575 w 682673"/>
              <a:gd name="connsiteY79" fmla="*/ 612775 h 822325"/>
              <a:gd name="connsiteX80" fmla="*/ 654050 w 682673"/>
              <a:gd name="connsiteY80" fmla="*/ 619125 h 822325"/>
              <a:gd name="connsiteX81" fmla="*/ 593725 w 682673"/>
              <a:gd name="connsiteY81" fmla="*/ 615950 h 822325"/>
              <a:gd name="connsiteX82" fmla="*/ 565150 w 682673"/>
              <a:gd name="connsiteY82" fmla="*/ 612775 h 822325"/>
              <a:gd name="connsiteX83" fmla="*/ 571500 w 682673"/>
              <a:gd name="connsiteY83" fmla="*/ 622300 h 822325"/>
              <a:gd name="connsiteX84" fmla="*/ 574675 w 682673"/>
              <a:gd name="connsiteY84" fmla="*/ 635000 h 822325"/>
              <a:gd name="connsiteX85" fmla="*/ 581025 w 682673"/>
              <a:gd name="connsiteY85" fmla="*/ 654050 h 822325"/>
              <a:gd name="connsiteX86" fmla="*/ 587375 w 682673"/>
              <a:gd name="connsiteY86" fmla="*/ 679450 h 822325"/>
              <a:gd name="connsiteX87" fmla="*/ 593725 w 682673"/>
              <a:gd name="connsiteY87" fmla="*/ 692150 h 822325"/>
              <a:gd name="connsiteX88" fmla="*/ 606425 w 682673"/>
              <a:gd name="connsiteY88" fmla="*/ 711200 h 822325"/>
              <a:gd name="connsiteX89" fmla="*/ 612775 w 682673"/>
              <a:gd name="connsiteY89" fmla="*/ 730250 h 822325"/>
              <a:gd name="connsiteX90" fmla="*/ 615950 w 682673"/>
              <a:gd name="connsiteY90" fmla="*/ 739775 h 822325"/>
              <a:gd name="connsiteX91" fmla="*/ 622300 w 682673"/>
              <a:gd name="connsiteY91" fmla="*/ 762000 h 822325"/>
              <a:gd name="connsiteX92" fmla="*/ 612775 w 682673"/>
              <a:gd name="connsiteY92" fmla="*/ 812800 h 822325"/>
              <a:gd name="connsiteX93" fmla="*/ 603250 w 682673"/>
              <a:gd name="connsiteY93" fmla="*/ 815975 h 822325"/>
              <a:gd name="connsiteX94" fmla="*/ 593725 w 682673"/>
              <a:gd name="connsiteY94" fmla="*/ 822325 h 822325"/>
              <a:gd name="connsiteX95" fmla="*/ 558800 w 682673"/>
              <a:gd name="connsiteY95" fmla="*/ 815975 h 822325"/>
              <a:gd name="connsiteX96" fmla="*/ 539750 w 682673"/>
              <a:gd name="connsiteY96" fmla="*/ 803275 h 822325"/>
              <a:gd name="connsiteX97" fmla="*/ 520700 w 682673"/>
              <a:gd name="connsiteY97" fmla="*/ 787400 h 822325"/>
              <a:gd name="connsiteX98" fmla="*/ 514350 w 682673"/>
              <a:gd name="connsiteY98" fmla="*/ 777875 h 822325"/>
              <a:gd name="connsiteX99" fmla="*/ 504825 w 682673"/>
              <a:gd name="connsiteY99" fmla="*/ 768350 h 822325"/>
              <a:gd name="connsiteX100" fmla="*/ 485775 w 682673"/>
              <a:gd name="connsiteY100" fmla="*/ 736600 h 822325"/>
              <a:gd name="connsiteX101" fmla="*/ 482600 w 682673"/>
              <a:gd name="connsiteY101" fmla="*/ 727075 h 822325"/>
              <a:gd name="connsiteX102" fmla="*/ 476250 w 682673"/>
              <a:gd name="connsiteY102" fmla="*/ 714375 h 822325"/>
              <a:gd name="connsiteX103" fmla="*/ 469900 w 682673"/>
              <a:gd name="connsiteY103" fmla="*/ 688975 h 822325"/>
              <a:gd name="connsiteX104" fmla="*/ 463550 w 682673"/>
              <a:gd name="connsiteY104" fmla="*/ 669925 h 822325"/>
              <a:gd name="connsiteX105" fmla="*/ 460375 w 682673"/>
              <a:gd name="connsiteY105" fmla="*/ 644525 h 822325"/>
              <a:gd name="connsiteX106" fmla="*/ 457200 w 682673"/>
              <a:gd name="connsiteY106" fmla="*/ 657225 h 822325"/>
              <a:gd name="connsiteX107" fmla="*/ 450850 w 682673"/>
              <a:gd name="connsiteY107" fmla="*/ 666750 h 822325"/>
              <a:gd name="connsiteX108" fmla="*/ 447675 w 682673"/>
              <a:gd name="connsiteY108" fmla="*/ 676275 h 822325"/>
              <a:gd name="connsiteX109" fmla="*/ 434975 w 682673"/>
              <a:gd name="connsiteY109" fmla="*/ 695325 h 822325"/>
              <a:gd name="connsiteX110" fmla="*/ 415925 w 682673"/>
              <a:gd name="connsiteY110" fmla="*/ 708025 h 822325"/>
              <a:gd name="connsiteX111" fmla="*/ 406400 w 682673"/>
              <a:gd name="connsiteY111" fmla="*/ 714375 h 822325"/>
              <a:gd name="connsiteX112" fmla="*/ 396875 w 682673"/>
              <a:gd name="connsiteY112" fmla="*/ 717550 h 822325"/>
              <a:gd name="connsiteX113" fmla="*/ 387350 w 682673"/>
              <a:gd name="connsiteY113" fmla="*/ 714375 h 822325"/>
              <a:gd name="connsiteX114" fmla="*/ 384175 w 682673"/>
              <a:gd name="connsiteY114" fmla="*/ 704850 h 822325"/>
              <a:gd name="connsiteX115" fmla="*/ 377825 w 682673"/>
              <a:gd name="connsiteY115" fmla="*/ 695325 h 822325"/>
              <a:gd name="connsiteX116" fmla="*/ 374650 w 682673"/>
              <a:gd name="connsiteY116" fmla="*/ 669925 h 822325"/>
              <a:gd name="connsiteX117" fmla="*/ 371475 w 682673"/>
              <a:gd name="connsiteY117" fmla="*/ 660400 h 822325"/>
              <a:gd name="connsiteX118" fmla="*/ 368300 w 682673"/>
              <a:gd name="connsiteY118" fmla="*/ 631825 h 822325"/>
              <a:gd name="connsiteX119" fmla="*/ 365125 w 682673"/>
              <a:gd name="connsiteY119" fmla="*/ 615950 h 822325"/>
              <a:gd name="connsiteX120" fmla="*/ 342900 w 682673"/>
              <a:gd name="connsiteY120" fmla="*/ 628650 h 822325"/>
              <a:gd name="connsiteX121" fmla="*/ 336550 w 682673"/>
              <a:gd name="connsiteY121" fmla="*/ 647700 h 822325"/>
              <a:gd name="connsiteX122" fmla="*/ 333375 w 682673"/>
              <a:gd name="connsiteY122" fmla="*/ 657225 h 822325"/>
              <a:gd name="connsiteX123" fmla="*/ 330200 w 682673"/>
              <a:gd name="connsiteY123" fmla="*/ 739775 h 822325"/>
              <a:gd name="connsiteX124" fmla="*/ 327025 w 682673"/>
              <a:gd name="connsiteY124" fmla="*/ 755650 h 822325"/>
              <a:gd name="connsiteX125" fmla="*/ 314325 w 682673"/>
              <a:gd name="connsiteY125" fmla="*/ 777875 h 822325"/>
              <a:gd name="connsiteX126" fmla="*/ 298450 w 682673"/>
              <a:gd name="connsiteY126" fmla="*/ 774700 h 822325"/>
              <a:gd name="connsiteX127" fmla="*/ 295275 w 682673"/>
              <a:gd name="connsiteY127" fmla="*/ 765175 h 822325"/>
              <a:gd name="connsiteX128" fmla="*/ 285750 w 682673"/>
              <a:gd name="connsiteY128" fmla="*/ 708025 h 822325"/>
              <a:gd name="connsiteX129" fmla="*/ 282575 w 682673"/>
              <a:gd name="connsiteY129" fmla="*/ 581025 h 822325"/>
              <a:gd name="connsiteX130" fmla="*/ 263525 w 682673"/>
              <a:gd name="connsiteY130" fmla="*/ 574675 h 822325"/>
              <a:gd name="connsiteX131" fmla="*/ 234950 w 682673"/>
              <a:gd name="connsiteY131" fmla="*/ 577850 h 822325"/>
              <a:gd name="connsiteX132" fmla="*/ 219075 w 682673"/>
              <a:gd name="connsiteY132" fmla="*/ 593725 h 822325"/>
              <a:gd name="connsiteX133" fmla="*/ 215900 w 682673"/>
              <a:gd name="connsiteY133" fmla="*/ 603250 h 822325"/>
              <a:gd name="connsiteX134" fmla="*/ 209550 w 682673"/>
              <a:gd name="connsiteY134" fmla="*/ 612775 h 822325"/>
              <a:gd name="connsiteX135" fmla="*/ 206375 w 682673"/>
              <a:gd name="connsiteY135" fmla="*/ 635000 h 822325"/>
              <a:gd name="connsiteX136" fmla="*/ 203200 w 682673"/>
              <a:gd name="connsiteY136" fmla="*/ 673100 h 822325"/>
              <a:gd name="connsiteX137" fmla="*/ 200025 w 682673"/>
              <a:gd name="connsiteY137" fmla="*/ 685800 h 822325"/>
              <a:gd name="connsiteX138" fmla="*/ 190500 w 682673"/>
              <a:gd name="connsiteY138" fmla="*/ 723900 h 822325"/>
              <a:gd name="connsiteX139" fmla="*/ 180975 w 682673"/>
              <a:gd name="connsiteY139" fmla="*/ 730250 h 822325"/>
              <a:gd name="connsiteX140" fmla="*/ 165100 w 682673"/>
              <a:gd name="connsiteY140" fmla="*/ 727075 h 822325"/>
              <a:gd name="connsiteX141" fmla="*/ 152400 w 682673"/>
              <a:gd name="connsiteY141" fmla="*/ 720725 h 822325"/>
              <a:gd name="connsiteX142" fmla="*/ 142875 w 682673"/>
              <a:gd name="connsiteY142" fmla="*/ 711200 h 822325"/>
              <a:gd name="connsiteX143" fmla="*/ 130175 w 682673"/>
              <a:gd name="connsiteY143" fmla="*/ 692150 h 822325"/>
              <a:gd name="connsiteX144" fmla="*/ 123825 w 682673"/>
              <a:gd name="connsiteY144" fmla="*/ 682625 h 822325"/>
              <a:gd name="connsiteX145" fmla="*/ 117475 w 682673"/>
              <a:gd name="connsiteY145" fmla="*/ 673100 h 822325"/>
              <a:gd name="connsiteX146" fmla="*/ 111125 w 682673"/>
              <a:gd name="connsiteY146" fmla="*/ 654050 h 822325"/>
              <a:gd name="connsiteX147" fmla="*/ 107950 w 682673"/>
              <a:gd name="connsiteY147" fmla="*/ 619125 h 822325"/>
              <a:gd name="connsiteX148" fmla="*/ 104775 w 682673"/>
              <a:gd name="connsiteY148" fmla="*/ 450850 h 822325"/>
              <a:gd name="connsiteX149" fmla="*/ 98425 w 682673"/>
              <a:gd name="connsiteY149" fmla="*/ 434975 h 822325"/>
              <a:gd name="connsiteX150" fmla="*/ 92075 w 682673"/>
              <a:gd name="connsiteY150" fmla="*/ 415925 h 822325"/>
              <a:gd name="connsiteX151" fmla="*/ 50800 w 682673"/>
              <a:gd name="connsiteY151" fmla="*/ 406400 h 822325"/>
              <a:gd name="connsiteX152" fmla="*/ 22225 w 682673"/>
              <a:gd name="connsiteY152" fmla="*/ 403225 h 822325"/>
              <a:gd name="connsiteX0" fmla="*/ 3175 w 682673"/>
              <a:gd name="connsiteY0" fmla="*/ 76200 h 822325"/>
              <a:gd name="connsiteX1" fmla="*/ 0 w 682673"/>
              <a:gd name="connsiteY1" fmla="*/ 60325 h 822325"/>
              <a:gd name="connsiteX2" fmla="*/ 9525 w 682673"/>
              <a:gd name="connsiteY2" fmla="*/ 19050 h 822325"/>
              <a:gd name="connsiteX3" fmla="*/ 19050 w 682673"/>
              <a:gd name="connsiteY3" fmla="*/ 0 h 822325"/>
              <a:gd name="connsiteX4" fmla="*/ 31750 w 682673"/>
              <a:gd name="connsiteY4" fmla="*/ 3175 h 822325"/>
              <a:gd name="connsiteX5" fmla="*/ 44450 w 682673"/>
              <a:gd name="connsiteY5" fmla="*/ 34925 h 822325"/>
              <a:gd name="connsiteX6" fmla="*/ 50800 w 682673"/>
              <a:gd name="connsiteY6" fmla="*/ 47625 h 822325"/>
              <a:gd name="connsiteX7" fmla="*/ 57150 w 682673"/>
              <a:gd name="connsiteY7" fmla="*/ 66675 h 822325"/>
              <a:gd name="connsiteX8" fmla="*/ 63500 w 682673"/>
              <a:gd name="connsiteY8" fmla="*/ 76200 h 822325"/>
              <a:gd name="connsiteX9" fmla="*/ 66675 w 682673"/>
              <a:gd name="connsiteY9" fmla="*/ 85725 h 822325"/>
              <a:gd name="connsiteX10" fmla="*/ 73025 w 682673"/>
              <a:gd name="connsiteY10" fmla="*/ 111125 h 822325"/>
              <a:gd name="connsiteX11" fmla="*/ 76200 w 682673"/>
              <a:gd name="connsiteY11" fmla="*/ 120650 h 822325"/>
              <a:gd name="connsiteX12" fmla="*/ 88900 w 682673"/>
              <a:gd name="connsiteY12" fmla="*/ 165100 h 822325"/>
              <a:gd name="connsiteX13" fmla="*/ 92075 w 682673"/>
              <a:gd name="connsiteY13" fmla="*/ 174625 h 822325"/>
              <a:gd name="connsiteX14" fmla="*/ 101600 w 682673"/>
              <a:gd name="connsiteY14" fmla="*/ 180975 h 822325"/>
              <a:gd name="connsiteX15" fmla="*/ 107950 w 682673"/>
              <a:gd name="connsiteY15" fmla="*/ 171450 h 822325"/>
              <a:gd name="connsiteX16" fmla="*/ 114300 w 682673"/>
              <a:gd name="connsiteY16" fmla="*/ 152400 h 822325"/>
              <a:gd name="connsiteX17" fmla="*/ 117475 w 682673"/>
              <a:gd name="connsiteY17" fmla="*/ 142875 h 822325"/>
              <a:gd name="connsiteX18" fmla="*/ 123825 w 682673"/>
              <a:gd name="connsiteY18" fmla="*/ 133350 h 822325"/>
              <a:gd name="connsiteX19" fmla="*/ 136525 w 682673"/>
              <a:gd name="connsiteY19" fmla="*/ 114300 h 822325"/>
              <a:gd name="connsiteX20" fmla="*/ 139700 w 682673"/>
              <a:gd name="connsiteY20" fmla="*/ 123825 h 822325"/>
              <a:gd name="connsiteX21" fmla="*/ 142875 w 682673"/>
              <a:gd name="connsiteY21" fmla="*/ 136525 h 822325"/>
              <a:gd name="connsiteX22" fmla="*/ 149225 w 682673"/>
              <a:gd name="connsiteY22" fmla="*/ 155575 h 822325"/>
              <a:gd name="connsiteX23" fmla="*/ 155575 w 682673"/>
              <a:gd name="connsiteY23" fmla="*/ 177800 h 822325"/>
              <a:gd name="connsiteX24" fmla="*/ 158750 w 682673"/>
              <a:gd name="connsiteY24" fmla="*/ 190500 h 822325"/>
              <a:gd name="connsiteX25" fmla="*/ 165100 w 682673"/>
              <a:gd name="connsiteY25" fmla="*/ 203200 h 822325"/>
              <a:gd name="connsiteX26" fmla="*/ 168275 w 682673"/>
              <a:gd name="connsiteY26" fmla="*/ 215900 h 822325"/>
              <a:gd name="connsiteX27" fmla="*/ 174625 w 682673"/>
              <a:gd name="connsiteY27" fmla="*/ 225425 h 822325"/>
              <a:gd name="connsiteX28" fmla="*/ 180975 w 682673"/>
              <a:gd name="connsiteY28" fmla="*/ 244475 h 822325"/>
              <a:gd name="connsiteX29" fmla="*/ 190500 w 682673"/>
              <a:gd name="connsiteY29" fmla="*/ 152400 h 822325"/>
              <a:gd name="connsiteX30" fmla="*/ 200025 w 682673"/>
              <a:gd name="connsiteY30" fmla="*/ 133350 h 822325"/>
              <a:gd name="connsiteX31" fmla="*/ 209550 w 682673"/>
              <a:gd name="connsiteY31" fmla="*/ 130175 h 822325"/>
              <a:gd name="connsiteX32" fmla="*/ 244475 w 682673"/>
              <a:gd name="connsiteY32" fmla="*/ 142875 h 822325"/>
              <a:gd name="connsiteX33" fmla="*/ 247650 w 682673"/>
              <a:gd name="connsiteY33" fmla="*/ 196850 h 822325"/>
              <a:gd name="connsiteX34" fmla="*/ 257175 w 682673"/>
              <a:gd name="connsiteY34" fmla="*/ 234950 h 822325"/>
              <a:gd name="connsiteX35" fmla="*/ 263525 w 682673"/>
              <a:gd name="connsiteY35" fmla="*/ 263525 h 822325"/>
              <a:gd name="connsiteX36" fmla="*/ 269875 w 682673"/>
              <a:gd name="connsiteY36" fmla="*/ 276225 h 822325"/>
              <a:gd name="connsiteX37" fmla="*/ 273050 w 682673"/>
              <a:gd name="connsiteY37" fmla="*/ 288925 h 822325"/>
              <a:gd name="connsiteX38" fmla="*/ 279400 w 682673"/>
              <a:gd name="connsiteY38" fmla="*/ 298450 h 822325"/>
              <a:gd name="connsiteX39" fmla="*/ 285750 w 682673"/>
              <a:gd name="connsiteY39" fmla="*/ 311150 h 822325"/>
              <a:gd name="connsiteX40" fmla="*/ 295275 w 682673"/>
              <a:gd name="connsiteY40" fmla="*/ 320675 h 822325"/>
              <a:gd name="connsiteX41" fmla="*/ 301625 w 682673"/>
              <a:gd name="connsiteY41" fmla="*/ 330200 h 822325"/>
              <a:gd name="connsiteX42" fmla="*/ 304800 w 682673"/>
              <a:gd name="connsiteY42" fmla="*/ 231775 h 822325"/>
              <a:gd name="connsiteX43" fmla="*/ 320675 w 682673"/>
              <a:gd name="connsiteY43" fmla="*/ 212725 h 822325"/>
              <a:gd name="connsiteX44" fmla="*/ 339725 w 682673"/>
              <a:gd name="connsiteY44" fmla="*/ 200025 h 822325"/>
              <a:gd name="connsiteX45" fmla="*/ 349250 w 682673"/>
              <a:gd name="connsiteY45" fmla="*/ 193675 h 822325"/>
              <a:gd name="connsiteX46" fmla="*/ 358775 w 682673"/>
              <a:gd name="connsiteY46" fmla="*/ 190500 h 822325"/>
              <a:gd name="connsiteX47" fmla="*/ 365125 w 682673"/>
              <a:gd name="connsiteY47" fmla="*/ 212725 h 822325"/>
              <a:gd name="connsiteX48" fmla="*/ 368300 w 682673"/>
              <a:gd name="connsiteY48" fmla="*/ 234950 h 822325"/>
              <a:gd name="connsiteX49" fmla="*/ 371475 w 682673"/>
              <a:gd name="connsiteY49" fmla="*/ 254000 h 822325"/>
              <a:gd name="connsiteX50" fmla="*/ 393700 w 682673"/>
              <a:gd name="connsiteY50" fmla="*/ 292100 h 822325"/>
              <a:gd name="connsiteX51" fmla="*/ 400050 w 682673"/>
              <a:gd name="connsiteY51" fmla="*/ 301625 h 822325"/>
              <a:gd name="connsiteX52" fmla="*/ 406400 w 682673"/>
              <a:gd name="connsiteY52" fmla="*/ 320675 h 822325"/>
              <a:gd name="connsiteX53" fmla="*/ 409575 w 682673"/>
              <a:gd name="connsiteY53" fmla="*/ 349250 h 822325"/>
              <a:gd name="connsiteX54" fmla="*/ 419100 w 682673"/>
              <a:gd name="connsiteY54" fmla="*/ 368300 h 822325"/>
              <a:gd name="connsiteX55" fmla="*/ 428625 w 682673"/>
              <a:gd name="connsiteY55" fmla="*/ 387350 h 822325"/>
              <a:gd name="connsiteX56" fmla="*/ 444500 w 682673"/>
              <a:gd name="connsiteY56" fmla="*/ 381000 h 822325"/>
              <a:gd name="connsiteX57" fmla="*/ 454025 w 682673"/>
              <a:gd name="connsiteY57" fmla="*/ 377825 h 822325"/>
              <a:gd name="connsiteX58" fmla="*/ 469900 w 682673"/>
              <a:gd name="connsiteY58" fmla="*/ 358775 h 822325"/>
              <a:gd name="connsiteX59" fmla="*/ 479425 w 682673"/>
              <a:gd name="connsiteY59" fmla="*/ 349250 h 822325"/>
              <a:gd name="connsiteX60" fmla="*/ 485775 w 682673"/>
              <a:gd name="connsiteY60" fmla="*/ 361950 h 822325"/>
              <a:gd name="connsiteX61" fmla="*/ 492125 w 682673"/>
              <a:gd name="connsiteY61" fmla="*/ 406400 h 822325"/>
              <a:gd name="connsiteX62" fmla="*/ 495300 w 682673"/>
              <a:gd name="connsiteY62" fmla="*/ 495300 h 822325"/>
              <a:gd name="connsiteX63" fmla="*/ 498475 w 682673"/>
              <a:gd name="connsiteY63" fmla="*/ 504825 h 822325"/>
              <a:gd name="connsiteX64" fmla="*/ 508000 w 682673"/>
              <a:gd name="connsiteY64" fmla="*/ 508000 h 822325"/>
              <a:gd name="connsiteX65" fmla="*/ 527050 w 682673"/>
              <a:gd name="connsiteY65" fmla="*/ 498475 h 822325"/>
              <a:gd name="connsiteX66" fmla="*/ 539750 w 682673"/>
              <a:gd name="connsiteY66" fmla="*/ 492125 h 822325"/>
              <a:gd name="connsiteX67" fmla="*/ 558800 w 682673"/>
              <a:gd name="connsiteY67" fmla="*/ 479425 h 822325"/>
              <a:gd name="connsiteX68" fmla="*/ 565150 w 682673"/>
              <a:gd name="connsiteY68" fmla="*/ 469900 h 822325"/>
              <a:gd name="connsiteX69" fmla="*/ 609600 w 682673"/>
              <a:gd name="connsiteY69" fmla="*/ 482600 h 822325"/>
              <a:gd name="connsiteX70" fmla="*/ 619125 w 682673"/>
              <a:gd name="connsiteY70" fmla="*/ 517525 h 822325"/>
              <a:gd name="connsiteX71" fmla="*/ 625475 w 682673"/>
              <a:gd name="connsiteY71" fmla="*/ 530225 h 822325"/>
              <a:gd name="connsiteX72" fmla="*/ 635000 w 682673"/>
              <a:gd name="connsiteY72" fmla="*/ 536575 h 822325"/>
              <a:gd name="connsiteX73" fmla="*/ 641350 w 682673"/>
              <a:gd name="connsiteY73" fmla="*/ 546100 h 822325"/>
              <a:gd name="connsiteX74" fmla="*/ 650875 w 682673"/>
              <a:gd name="connsiteY74" fmla="*/ 552450 h 822325"/>
              <a:gd name="connsiteX75" fmla="*/ 660400 w 682673"/>
              <a:gd name="connsiteY75" fmla="*/ 561975 h 822325"/>
              <a:gd name="connsiteX76" fmla="*/ 663575 w 682673"/>
              <a:gd name="connsiteY76" fmla="*/ 571500 h 822325"/>
              <a:gd name="connsiteX77" fmla="*/ 679450 w 682673"/>
              <a:gd name="connsiteY77" fmla="*/ 590550 h 822325"/>
              <a:gd name="connsiteX78" fmla="*/ 663575 w 682673"/>
              <a:gd name="connsiteY78" fmla="*/ 612775 h 822325"/>
              <a:gd name="connsiteX79" fmla="*/ 654050 w 682673"/>
              <a:gd name="connsiteY79" fmla="*/ 619125 h 822325"/>
              <a:gd name="connsiteX80" fmla="*/ 593725 w 682673"/>
              <a:gd name="connsiteY80" fmla="*/ 615950 h 822325"/>
              <a:gd name="connsiteX81" fmla="*/ 565150 w 682673"/>
              <a:gd name="connsiteY81" fmla="*/ 612775 h 822325"/>
              <a:gd name="connsiteX82" fmla="*/ 571500 w 682673"/>
              <a:gd name="connsiteY82" fmla="*/ 622300 h 822325"/>
              <a:gd name="connsiteX83" fmla="*/ 574675 w 682673"/>
              <a:gd name="connsiteY83" fmla="*/ 635000 h 822325"/>
              <a:gd name="connsiteX84" fmla="*/ 581025 w 682673"/>
              <a:gd name="connsiteY84" fmla="*/ 654050 h 822325"/>
              <a:gd name="connsiteX85" fmla="*/ 587375 w 682673"/>
              <a:gd name="connsiteY85" fmla="*/ 679450 h 822325"/>
              <a:gd name="connsiteX86" fmla="*/ 593725 w 682673"/>
              <a:gd name="connsiteY86" fmla="*/ 692150 h 822325"/>
              <a:gd name="connsiteX87" fmla="*/ 606425 w 682673"/>
              <a:gd name="connsiteY87" fmla="*/ 711200 h 822325"/>
              <a:gd name="connsiteX88" fmla="*/ 612775 w 682673"/>
              <a:gd name="connsiteY88" fmla="*/ 730250 h 822325"/>
              <a:gd name="connsiteX89" fmla="*/ 615950 w 682673"/>
              <a:gd name="connsiteY89" fmla="*/ 739775 h 822325"/>
              <a:gd name="connsiteX90" fmla="*/ 622300 w 682673"/>
              <a:gd name="connsiteY90" fmla="*/ 762000 h 822325"/>
              <a:gd name="connsiteX91" fmla="*/ 612775 w 682673"/>
              <a:gd name="connsiteY91" fmla="*/ 812800 h 822325"/>
              <a:gd name="connsiteX92" fmla="*/ 603250 w 682673"/>
              <a:gd name="connsiteY92" fmla="*/ 815975 h 822325"/>
              <a:gd name="connsiteX93" fmla="*/ 593725 w 682673"/>
              <a:gd name="connsiteY93" fmla="*/ 822325 h 822325"/>
              <a:gd name="connsiteX94" fmla="*/ 558800 w 682673"/>
              <a:gd name="connsiteY94" fmla="*/ 815975 h 822325"/>
              <a:gd name="connsiteX95" fmla="*/ 539750 w 682673"/>
              <a:gd name="connsiteY95" fmla="*/ 803275 h 822325"/>
              <a:gd name="connsiteX96" fmla="*/ 520700 w 682673"/>
              <a:gd name="connsiteY96" fmla="*/ 787400 h 822325"/>
              <a:gd name="connsiteX97" fmla="*/ 514350 w 682673"/>
              <a:gd name="connsiteY97" fmla="*/ 777875 h 822325"/>
              <a:gd name="connsiteX98" fmla="*/ 504825 w 682673"/>
              <a:gd name="connsiteY98" fmla="*/ 768350 h 822325"/>
              <a:gd name="connsiteX99" fmla="*/ 485775 w 682673"/>
              <a:gd name="connsiteY99" fmla="*/ 736600 h 822325"/>
              <a:gd name="connsiteX100" fmla="*/ 482600 w 682673"/>
              <a:gd name="connsiteY100" fmla="*/ 727075 h 822325"/>
              <a:gd name="connsiteX101" fmla="*/ 476250 w 682673"/>
              <a:gd name="connsiteY101" fmla="*/ 714375 h 822325"/>
              <a:gd name="connsiteX102" fmla="*/ 469900 w 682673"/>
              <a:gd name="connsiteY102" fmla="*/ 688975 h 822325"/>
              <a:gd name="connsiteX103" fmla="*/ 463550 w 682673"/>
              <a:gd name="connsiteY103" fmla="*/ 669925 h 822325"/>
              <a:gd name="connsiteX104" fmla="*/ 460375 w 682673"/>
              <a:gd name="connsiteY104" fmla="*/ 644525 h 822325"/>
              <a:gd name="connsiteX105" fmla="*/ 457200 w 682673"/>
              <a:gd name="connsiteY105" fmla="*/ 657225 h 822325"/>
              <a:gd name="connsiteX106" fmla="*/ 450850 w 682673"/>
              <a:gd name="connsiteY106" fmla="*/ 666750 h 822325"/>
              <a:gd name="connsiteX107" fmla="*/ 447675 w 682673"/>
              <a:gd name="connsiteY107" fmla="*/ 676275 h 822325"/>
              <a:gd name="connsiteX108" fmla="*/ 434975 w 682673"/>
              <a:gd name="connsiteY108" fmla="*/ 695325 h 822325"/>
              <a:gd name="connsiteX109" fmla="*/ 415925 w 682673"/>
              <a:gd name="connsiteY109" fmla="*/ 708025 h 822325"/>
              <a:gd name="connsiteX110" fmla="*/ 406400 w 682673"/>
              <a:gd name="connsiteY110" fmla="*/ 714375 h 822325"/>
              <a:gd name="connsiteX111" fmla="*/ 396875 w 682673"/>
              <a:gd name="connsiteY111" fmla="*/ 717550 h 822325"/>
              <a:gd name="connsiteX112" fmla="*/ 387350 w 682673"/>
              <a:gd name="connsiteY112" fmla="*/ 714375 h 822325"/>
              <a:gd name="connsiteX113" fmla="*/ 384175 w 682673"/>
              <a:gd name="connsiteY113" fmla="*/ 704850 h 822325"/>
              <a:gd name="connsiteX114" fmla="*/ 377825 w 682673"/>
              <a:gd name="connsiteY114" fmla="*/ 695325 h 822325"/>
              <a:gd name="connsiteX115" fmla="*/ 374650 w 682673"/>
              <a:gd name="connsiteY115" fmla="*/ 669925 h 822325"/>
              <a:gd name="connsiteX116" fmla="*/ 371475 w 682673"/>
              <a:gd name="connsiteY116" fmla="*/ 660400 h 822325"/>
              <a:gd name="connsiteX117" fmla="*/ 368300 w 682673"/>
              <a:gd name="connsiteY117" fmla="*/ 631825 h 822325"/>
              <a:gd name="connsiteX118" fmla="*/ 365125 w 682673"/>
              <a:gd name="connsiteY118" fmla="*/ 615950 h 822325"/>
              <a:gd name="connsiteX119" fmla="*/ 342900 w 682673"/>
              <a:gd name="connsiteY119" fmla="*/ 628650 h 822325"/>
              <a:gd name="connsiteX120" fmla="*/ 336550 w 682673"/>
              <a:gd name="connsiteY120" fmla="*/ 647700 h 822325"/>
              <a:gd name="connsiteX121" fmla="*/ 333375 w 682673"/>
              <a:gd name="connsiteY121" fmla="*/ 657225 h 822325"/>
              <a:gd name="connsiteX122" fmla="*/ 330200 w 682673"/>
              <a:gd name="connsiteY122" fmla="*/ 739775 h 822325"/>
              <a:gd name="connsiteX123" fmla="*/ 327025 w 682673"/>
              <a:gd name="connsiteY123" fmla="*/ 755650 h 822325"/>
              <a:gd name="connsiteX124" fmla="*/ 314325 w 682673"/>
              <a:gd name="connsiteY124" fmla="*/ 777875 h 822325"/>
              <a:gd name="connsiteX125" fmla="*/ 298450 w 682673"/>
              <a:gd name="connsiteY125" fmla="*/ 774700 h 822325"/>
              <a:gd name="connsiteX126" fmla="*/ 295275 w 682673"/>
              <a:gd name="connsiteY126" fmla="*/ 765175 h 822325"/>
              <a:gd name="connsiteX127" fmla="*/ 285750 w 682673"/>
              <a:gd name="connsiteY127" fmla="*/ 708025 h 822325"/>
              <a:gd name="connsiteX128" fmla="*/ 282575 w 682673"/>
              <a:gd name="connsiteY128" fmla="*/ 581025 h 822325"/>
              <a:gd name="connsiteX129" fmla="*/ 263525 w 682673"/>
              <a:gd name="connsiteY129" fmla="*/ 574675 h 822325"/>
              <a:gd name="connsiteX130" fmla="*/ 234950 w 682673"/>
              <a:gd name="connsiteY130" fmla="*/ 577850 h 822325"/>
              <a:gd name="connsiteX131" fmla="*/ 219075 w 682673"/>
              <a:gd name="connsiteY131" fmla="*/ 593725 h 822325"/>
              <a:gd name="connsiteX132" fmla="*/ 215900 w 682673"/>
              <a:gd name="connsiteY132" fmla="*/ 603250 h 822325"/>
              <a:gd name="connsiteX133" fmla="*/ 209550 w 682673"/>
              <a:gd name="connsiteY133" fmla="*/ 612775 h 822325"/>
              <a:gd name="connsiteX134" fmla="*/ 206375 w 682673"/>
              <a:gd name="connsiteY134" fmla="*/ 635000 h 822325"/>
              <a:gd name="connsiteX135" fmla="*/ 203200 w 682673"/>
              <a:gd name="connsiteY135" fmla="*/ 673100 h 822325"/>
              <a:gd name="connsiteX136" fmla="*/ 200025 w 682673"/>
              <a:gd name="connsiteY136" fmla="*/ 685800 h 822325"/>
              <a:gd name="connsiteX137" fmla="*/ 190500 w 682673"/>
              <a:gd name="connsiteY137" fmla="*/ 723900 h 822325"/>
              <a:gd name="connsiteX138" fmla="*/ 180975 w 682673"/>
              <a:gd name="connsiteY138" fmla="*/ 730250 h 822325"/>
              <a:gd name="connsiteX139" fmla="*/ 165100 w 682673"/>
              <a:gd name="connsiteY139" fmla="*/ 727075 h 822325"/>
              <a:gd name="connsiteX140" fmla="*/ 152400 w 682673"/>
              <a:gd name="connsiteY140" fmla="*/ 720725 h 822325"/>
              <a:gd name="connsiteX141" fmla="*/ 142875 w 682673"/>
              <a:gd name="connsiteY141" fmla="*/ 711200 h 822325"/>
              <a:gd name="connsiteX142" fmla="*/ 130175 w 682673"/>
              <a:gd name="connsiteY142" fmla="*/ 692150 h 822325"/>
              <a:gd name="connsiteX143" fmla="*/ 123825 w 682673"/>
              <a:gd name="connsiteY143" fmla="*/ 682625 h 822325"/>
              <a:gd name="connsiteX144" fmla="*/ 117475 w 682673"/>
              <a:gd name="connsiteY144" fmla="*/ 673100 h 822325"/>
              <a:gd name="connsiteX145" fmla="*/ 111125 w 682673"/>
              <a:gd name="connsiteY145" fmla="*/ 654050 h 822325"/>
              <a:gd name="connsiteX146" fmla="*/ 107950 w 682673"/>
              <a:gd name="connsiteY146" fmla="*/ 619125 h 822325"/>
              <a:gd name="connsiteX147" fmla="*/ 104775 w 682673"/>
              <a:gd name="connsiteY147" fmla="*/ 450850 h 822325"/>
              <a:gd name="connsiteX148" fmla="*/ 98425 w 682673"/>
              <a:gd name="connsiteY148" fmla="*/ 434975 h 822325"/>
              <a:gd name="connsiteX149" fmla="*/ 92075 w 682673"/>
              <a:gd name="connsiteY149" fmla="*/ 415925 h 822325"/>
              <a:gd name="connsiteX150" fmla="*/ 50800 w 682673"/>
              <a:gd name="connsiteY150" fmla="*/ 406400 h 822325"/>
              <a:gd name="connsiteX151" fmla="*/ 22225 w 682673"/>
              <a:gd name="connsiteY151" fmla="*/ 403225 h 822325"/>
              <a:gd name="connsiteX0" fmla="*/ 3175 w 682673"/>
              <a:gd name="connsiteY0" fmla="*/ 76200 h 822325"/>
              <a:gd name="connsiteX1" fmla="*/ 0 w 682673"/>
              <a:gd name="connsiteY1" fmla="*/ 60325 h 822325"/>
              <a:gd name="connsiteX2" fmla="*/ 9525 w 682673"/>
              <a:gd name="connsiteY2" fmla="*/ 19050 h 822325"/>
              <a:gd name="connsiteX3" fmla="*/ 19050 w 682673"/>
              <a:gd name="connsiteY3" fmla="*/ 0 h 822325"/>
              <a:gd name="connsiteX4" fmla="*/ 31750 w 682673"/>
              <a:gd name="connsiteY4" fmla="*/ 3175 h 822325"/>
              <a:gd name="connsiteX5" fmla="*/ 44450 w 682673"/>
              <a:gd name="connsiteY5" fmla="*/ 34925 h 822325"/>
              <a:gd name="connsiteX6" fmla="*/ 50800 w 682673"/>
              <a:gd name="connsiteY6" fmla="*/ 47625 h 822325"/>
              <a:gd name="connsiteX7" fmla="*/ 57150 w 682673"/>
              <a:gd name="connsiteY7" fmla="*/ 66675 h 822325"/>
              <a:gd name="connsiteX8" fmla="*/ 63500 w 682673"/>
              <a:gd name="connsiteY8" fmla="*/ 76200 h 822325"/>
              <a:gd name="connsiteX9" fmla="*/ 66675 w 682673"/>
              <a:gd name="connsiteY9" fmla="*/ 85725 h 822325"/>
              <a:gd name="connsiteX10" fmla="*/ 73025 w 682673"/>
              <a:gd name="connsiteY10" fmla="*/ 111125 h 822325"/>
              <a:gd name="connsiteX11" fmla="*/ 76200 w 682673"/>
              <a:gd name="connsiteY11" fmla="*/ 120650 h 822325"/>
              <a:gd name="connsiteX12" fmla="*/ 88900 w 682673"/>
              <a:gd name="connsiteY12" fmla="*/ 165100 h 822325"/>
              <a:gd name="connsiteX13" fmla="*/ 92075 w 682673"/>
              <a:gd name="connsiteY13" fmla="*/ 174625 h 822325"/>
              <a:gd name="connsiteX14" fmla="*/ 101600 w 682673"/>
              <a:gd name="connsiteY14" fmla="*/ 180975 h 822325"/>
              <a:gd name="connsiteX15" fmla="*/ 107950 w 682673"/>
              <a:gd name="connsiteY15" fmla="*/ 171450 h 822325"/>
              <a:gd name="connsiteX16" fmla="*/ 114300 w 682673"/>
              <a:gd name="connsiteY16" fmla="*/ 152400 h 822325"/>
              <a:gd name="connsiteX17" fmla="*/ 117475 w 682673"/>
              <a:gd name="connsiteY17" fmla="*/ 142875 h 822325"/>
              <a:gd name="connsiteX18" fmla="*/ 123825 w 682673"/>
              <a:gd name="connsiteY18" fmla="*/ 133350 h 822325"/>
              <a:gd name="connsiteX19" fmla="*/ 136525 w 682673"/>
              <a:gd name="connsiteY19" fmla="*/ 114300 h 822325"/>
              <a:gd name="connsiteX20" fmla="*/ 139700 w 682673"/>
              <a:gd name="connsiteY20" fmla="*/ 123825 h 822325"/>
              <a:gd name="connsiteX21" fmla="*/ 142875 w 682673"/>
              <a:gd name="connsiteY21" fmla="*/ 136525 h 822325"/>
              <a:gd name="connsiteX22" fmla="*/ 149225 w 682673"/>
              <a:gd name="connsiteY22" fmla="*/ 155575 h 822325"/>
              <a:gd name="connsiteX23" fmla="*/ 155575 w 682673"/>
              <a:gd name="connsiteY23" fmla="*/ 177800 h 822325"/>
              <a:gd name="connsiteX24" fmla="*/ 158750 w 682673"/>
              <a:gd name="connsiteY24" fmla="*/ 190500 h 822325"/>
              <a:gd name="connsiteX25" fmla="*/ 165100 w 682673"/>
              <a:gd name="connsiteY25" fmla="*/ 203200 h 822325"/>
              <a:gd name="connsiteX26" fmla="*/ 168275 w 682673"/>
              <a:gd name="connsiteY26" fmla="*/ 215900 h 822325"/>
              <a:gd name="connsiteX27" fmla="*/ 174625 w 682673"/>
              <a:gd name="connsiteY27" fmla="*/ 225425 h 822325"/>
              <a:gd name="connsiteX28" fmla="*/ 180975 w 682673"/>
              <a:gd name="connsiteY28" fmla="*/ 244475 h 822325"/>
              <a:gd name="connsiteX29" fmla="*/ 190500 w 682673"/>
              <a:gd name="connsiteY29" fmla="*/ 152400 h 822325"/>
              <a:gd name="connsiteX30" fmla="*/ 200025 w 682673"/>
              <a:gd name="connsiteY30" fmla="*/ 133350 h 822325"/>
              <a:gd name="connsiteX31" fmla="*/ 209550 w 682673"/>
              <a:gd name="connsiteY31" fmla="*/ 130175 h 822325"/>
              <a:gd name="connsiteX32" fmla="*/ 244475 w 682673"/>
              <a:gd name="connsiteY32" fmla="*/ 142875 h 822325"/>
              <a:gd name="connsiteX33" fmla="*/ 247650 w 682673"/>
              <a:gd name="connsiteY33" fmla="*/ 196850 h 822325"/>
              <a:gd name="connsiteX34" fmla="*/ 257175 w 682673"/>
              <a:gd name="connsiteY34" fmla="*/ 234950 h 822325"/>
              <a:gd name="connsiteX35" fmla="*/ 263525 w 682673"/>
              <a:gd name="connsiteY35" fmla="*/ 263525 h 822325"/>
              <a:gd name="connsiteX36" fmla="*/ 269875 w 682673"/>
              <a:gd name="connsiteY36" fmla="*/ 276225 h 822325"/>
              <a:gd name="connsiteX37" fmla="*/ 273050 w 682673"/>
              <a:gd name="connsiteY37" fmla="*/ 288925 h 822325"/>
              <a:gd name="connsiteX38" fmla="*/ 279400 w 682673"/>
              <a:gd name="connsiteY38" fmla="*/ 298450 h 822325"/>
              <a:gd name="connsiteX39" fmla="*/ 285750 w 682673"/>
              <a:gd name="connsiteY39" fmla="*/ 311150 h 822325"/>
              <a:gd name="connsiteX40" fmla="*/ 295275 w 682673"/>
              <a:gd name="connsiteY40" fmla="*/ 320675 h 822325"/>
              <a:gd name="connsiteX41" fmla="*/ 301625 w 682673"/>
              <a:gd name="connsiteY41" fmla="*/ 330200 h 822325"/>
              <a:gd name="connsiteX42" fmla="*/ 304800 w 682673"/>
              <a:gd name="connsiteY42" fmla="*/ 231775 h 822325"/>
              <a:gd name="connsiteX43" fmla="*/ 320675 w 682673"/>
              <a:gd name="connsiteY43" fmla="*/ 212725 h 822325"/>
              <a:gd name="connsiteX44" fmla="*/ 339725 w 682673"/>
              <a:gd name="connsiteY44" fmla="*/ 200025 h 822325"/>
              <a:gd name="connsiteX45" fmla="*/ 349250 w 682673"/>
              <a:gd name="connsiteY45" fmla="*/ 193675 h 822325"/>
              <a:gd name="connsiteX46" fmla="*/ 358775 w 682673"/>
              <a:gd name="connsiteY46" fmla="*/ 190500 h 822325"/>
              <a:gd name="connsiteX47" fmla="*/ 365125 w 682673"/>
              <a:gd name="connsiteY47" fmla="*/ 212725 h 822325"/>
              <a:gd name="connsiteX48" fmla="*/ 368300 w 682673"/>
              <a:gd name="connsiteY48" fmla="*/ 234950 h 822325"/>
              <a:gd name="connsiteX49" fmla="*/ 371475 w 682673"/>
              <a:gd name="connsiteY49" fmla="*/ 254000 h 822325"/>
              <a:gd name="connsiteX50" fmla="*/ 393700 w 682673"/>
              <a:gd name="connsiteY50" fmla="*/ 292100 h 822325"/>
              <a:gd name="connsiteX51" fmla="*/ 400050 w 682673"/>
              <a:gd name="connsiteY51" fmla="*/ 301625 h 822325"/>
              <a:gd name="connsiteX52" fmla="*/ 406400 w 682673"/>
              <a:gd name="connsiteY52" fmla="*/ 320675 h 822325"/>
              <a:gd name="connsiteX53" fmla="*/ 419100 w 682673"/>
              <a:gd name="connsiteY53" fmla="*/ 368300 h 822325"/>
              <a:gd name="connsiteX54" fmla="*/ 428625 w 682673"/>
              <a:gd name="connsiteY54" fmla="*/ 387350 h 822325"/>
              <a:gd name="connsiteX55" fmla="*/ 444500 w 682673"/>
              <a:gd name="connsiteY55" fmla="*/ 381000 h 822325"/>
              <a:gd name="connsiteX56" fmla="*/ 454025 w 682673"/>
              <a:gd name="connsiteY56" fmla="*/ 377825 h 822325"/>
              <a:gd name="connsiteX57" fmla="*/ 469900 w 682673"/>
              <a:gd name="connsiteY57" fmla="*/ 358775 h 822325"/>
              <a:gd name="connsiteX58" fmla="*/ 479425 w 682673"/>
              <a:gd name="connsiteY58" fmla="*/ 349250 h 822325"/>
              <a:gd name="connsiteX59" fmla="*/ 485775 w 682673"/>
              <a:gd name="connsiteY59" fmla="*/ 361950 h 822325"/>
              <a:gd name="connsiteX60" fmla="*/ 492125 w 682673"/>
              <a:gd name="connsiteY60" fmla="*/ 406400 h 822325"/>
              <a:gd name="connsiteX61" fmla="*/ 495300 w 682673"/>
              <a:gd name="connsiteY61" fmla="*/ 495300 h 822325"/>
              <a:gd name="connsiteX62" fmla="*/ 498475 w 682673"/>
              <a:gd name="connsiteY62" fmla="*/ 504825 h 822325"/>
              <a:gd name="connsiteX63" fmla="*/ 508000 w 682673"/>
              <a:gd name="connsiteY63" fmla="*/ 508000 h 822325"/>
              <a:gd name="connsiteX64" fmla="*/ 527050 w 682673"/>
              <a:gd name="connsiteY64" fmla="*/ 498475 h 822325"/>
              <a:gd name="connsiteX65" fmla="*/ 539750 w 682673"/>
              <a:gd name="connsiteY65" fmla="*/ 492125 h 822325"/>
              <a:gd name="connsiteX66" fmla="*/ 558800 w 682673"/>
              <a:gd name="connsiteY66" fmla="*/ 479425 h 822325"/>
              <a:gd name="connsiteX67" fmla="*/ 565150 w 682673"/>
              <a:gd name="connsiteY67" fmla="*/ 469900 h 822325"/>
              <a:gd name="connsiteX68" fmla="*/ 609600 w 682673"/>
              <a:gd name="connsiteY68" fmla="*/ 482600 h 822325"/>
              <a:gd name="connsiteX69" fmla="*/ 619125 w 682673"/>
              <a:gd name="connsiteY69" fmla="*/ 517525 h 822325"/>
              <a:gd name="connsiteX70" fmla="*/ 625475 w 682673"/>
              <a:gd name="connsiteY70" fmla="*/ 530225 h 822325"/>
              <a:gd name="connsiteX71" fmla="*/ 635000 w 682673"/>
              <a:gd name="connsiteY71" fmla="*/ 536575 h 822325"/>
              <a:gd name="connsiteX72" fmla="*/ 641350 w 682673"/>
              <a:gd name="connsiteY72" fmla="*/ 546100 h 822325"/>
              <a:gd name="connsiteX73" fmla="*/ 650875 w 682673"/>
              <a:gd name="connsiteY73" fmla="*/ 552450 h 822325"/>
              <a:gd name="connsiteX74" fmla="*/ 660400 w 682673"/>
              <a:gd name="connsiteY74" fmla="*/ 561975 h 822325"/>
              <a:gd name="connsiteX75" fmla="*/ 663575 w 682673"/>
              <a:gd name="connsiteY75" fmla="*/ 571500 h 822325"/>
              <a:gd name="connsiteX76" fmla="*/ 679450 w 682673"/>
              <a:gd name="connsiteY76" fmla="*/ 590550 h 822325"/>
              <a:gd name="connsiteX77" fmla="*/ 663575 w 682673"/>
              <a:gd name="connsiteY77" fmla="*/ 612775 h 822325"/>
              <a:gd name="connsiteX78" fmla="*/ 654050 w 682673"/>
              <a:gd name="connsiteY78" fmla="*/ 619125 h 822325"/>
              <a:gd name="connsiteX79" fmla="*/ 593725 w 682673"/>
              <a:gd name="connsiteY79" fmla="*/ 615950 h 822325"/>
              <a:gd name="connsiteX80" fmla="*/ 565150 w 682673"/>
              <a:gd name="connsiteY80" fmla="*/ 612775 h 822325"/>
              <a:gd name="connsiteX81" fmla="*/ 571500 w 682673"/>
              <a:gd name="connsiteY81" fmla="*/ 622300 h 822325"/>
              <a:gd name="connsiteX82" fmla="*/ 574675 w 682673"/>
              <a:gd name="connsiteY82" fmla="*/ 635000 h 822325"/>
              <a:gd name="connsiteX83" fmla="*/ 581025 w 682673"/>
              <a:gd name="connsiteY83" fmla="*/ 654050 h 822325"/>
              <a:gd name="connsiteX84" fmla="*/ 587375 w 682673"/>
              <a:gd name="connsiteY84" fmla="*/ 679450 h 822325"/>
              <a:gd name="connsiteX85" fmla="*/ 593725 w 682673"/>
              <a:gd name="connsiteY85" fmla="*/ 692150 h 822325"/>
              <a:gd name="connsiteX86" fmla="*/ 606425 w 682673"/>
              <a:gd name="connsiteY86" fmla="*/ 711200 h 822325"/>
              <a:gd name="connsiteX87" fmla="*/ 612775 w 682673"/>
              <a:gd name="connsiteY87" fmla="*/ 730250 h 822325"/>
              <a:gd name="connsiteX88" fmla="*/ 615950 w 682673"/>
              <a:gd name="connsiteY88" fmla="*/ 739775 h 822325"/>
              <a:gd name="connsiteX89" fmla="*/ 622300 w 682673"/>
              <a:gd name="connsiteY89" fmla="*/ 762000 h 822325"/>
              <a:gd name="connsiteX90" fmla="*/ 612775 w 682673"/>
              <a:gd name="connsiteY90" fmla="*/ 812800 h 822325"/>
              <a:gd name="connsiteX91" fmla="*/ 603250 w 682673"/>
              <a:gd name="connsiteY91" fmla="*/ 815975 h 822325"/>
              <a:gd name="connsiteX92" fmla="*/ 593725 w 682673"/>
              <a:gd name="connsiteY92" fmla="*/ 822325 h 822325"/>
              <a:gd name="connsiteX93" fmla="*/ 558800 w 682673"/>
              <a:gd name="connsiteY93" fmla="*/ 815975 h 822325"/>
              <a:gd name="connsiteX94" fmla="*/ 539750 w 682673"/>
              <a:gd name="connsiteY94" fmla="*/ 803275 h 822325"/>
              <a:gd name="connsiteX95" fmla="*/ 520700 w 682673"/>
              <a:gd name="connsiteY95" fmla="*/ 787400 h 822325"/>
              <a:gd name="connsiteX96" fmla="*/ 514350 w 682673"/>
              <a:gd name="connsiteY96" fmla="*/ 777875 h 822325"/>
              <a:gd name="connsiteX97" fmla="*/ 504825 w 682673"/>
              <a:gd name="connsiteY97" fmla="*/ 768350 h 822325"/>
              <a:gd name="connsiteX98" fmla="*/ 485775 w 682673"/>
              <a:gd name="connsiteY98" fmla="*/ 736600 h 822325"/>
              <a:gd name="connsiteX99" fmla="*/ 482600 w 682673"/>
              <a:gd name="connsiteY99" fmla="*/ 727075 h 822325"/>
              <a:gd name="connsiteX100" fmla="*/ 476250 w 682673"/>
              <a:gd name="connsiteY100" fmla="*/ 714375 h 822325"/>
              <a:gd name="connsiteX101" fmla="*/ 469900 w 682673"/>
              <a:gd name="connsiteY101" fmla="*/ 688975 h 822325"/>
              <a:gd name="connsiteX102" fmla="*/ 463550 w 682673"/>
              <a:gd name="connsiteY102" fmla="*/ 669925 h 822325"/>
              <a:gd name="connsiteX103" fmla="*/ 460375 w 682673"/>
              <a:gd name="connsiteY103" fmla="*/ 644525 h 822325"/>
              <a:gd name="connsiteX104" fmla="*/ 457200 w 682673"/>
              <a:gd name="connsiteY104" fmla="*/ 657225 h 822325"/>
              <a:gd name="connsiteX105" fmla="*/ 450850 w 682673"/>
              <a:gd name="connsiteY105" fmla="*/ 666750 h 822325"/>
              <a:gd name="connsiteX106" fmla="*/ 447675 w 682673"/>
              <a:gd name="connsiteY106" fmla="*/ 676275 h 822325"/>
              <a:gd name="connsiteX107" fmla="*/ 434975 w 682673"/>
              <a:gd name="connsiteY107" fmla="*/ 695325 h 822325"/>
              <a:gd name="connsiteX108" fmla="*/ 415925 w 682673"/>
              <a:gd name="connsiteY108" fmla="*/ 708025 h 822325"/>
              <a:gd name="connsiteX109" fmla="*/ 406400 w 682673"/>
              <a:gd name="connsiteY109" fmla="*/ 714375 h 822325"/>
              <a:gd name="connsiteX110" fmla="*/ 396875 w 682673"/>
              <a:gd name="connsiteY110" fmla="*/ 717550 h 822325"/>
              <a:gd name="connsiteX111" fmla="*/ 387350 w 682673"/>
              <a:gd name="connsiteY111" fmla="*/ 714375 h 822325"/>
              <a:gd name="connsiteX112" fmla="*/ 384175 w 682673"/>
              <a:gd name="connsiteY112" fmla="*/ 704850 h 822325"/>
              <a:gd name="connsiteX113" fmla="*/ 377825 w 682673"/>
              <a:gd name="connsiteY113" fmla="*/ 695325 h 822325"/>
              <a:gd name="connsiteX114" fmla="*/ 374650 w 682673"/>
              <a:gd name="connsiteY114" fmla="*/ 669925 h 822325"/>
              <a:gd name="connsiteX115" fmla="*/ 371475 w 682673"/>
              <a:gd name="connsiteY115" fmla="*/ 660400 h 822325"/>
              <a:gd name="connsiteX116" fmla="*/ 368300 w 682673"/>
              <a:gd name="connsiteY116" fmla="*/ 631825 h 822325"/>
              <a:gd name="connsiteX117" fmla="*/ 365125 w 682673"/>
              <a:gd name="connsiteY117" fmla="*/ 615950 h 822325"/>
              <a:gd name="connsiteX118" fmla="*/ 342900 w 682673"/>
              <a:gd name="connsiteY118" fmla="*/ 628650 h 822325"/>
              <a:gd name="connsiteX119" fmla="*/ 336550 w 682673"/>
              <a:gd name="connsiteY119" fmla="*/ 647700 h 822325"/>
              <a:gd name="connsiteX120" fmla="*/ 333375 w 682673"/>
              <a:gd name="connsiteY120" fmla="*/ 657225 h 822325"/>
              <a:gd name="connsiteX121" fmla="*/ 330200 w 682673"/>
              <a:gd name="connsiteY121" fmla="*/ 739775 h 822325"/>
              <a:gd name="connsiteX122" fmla="*/ 327025 w 682673"/>
              <a:gd name="connsiteY122" fmla="*/ 755650 h 822325"/>
              <a:gd name="connsiteX123" fmla="*/ 314325 w 682673"/>
              <a:gd name="connsiteY123" fmla="*/ 777875 h 822325"/>
              <a:gd name="connsiteX124" fmla="*/ 298450 w 682673"/>
              <a:gd name="connsiteY124" fmla="*/ 774700 h 822325"/>
              <a:gd name="connsiteX125" fmla="*/ 295275 w 682673"/>
              <a:gd name="connsiteY125" fmla="*/ 765175 h 822325"/>
              <a:gd name="connsiteX126" fmla="*/ 285750 w 682673"/>
              <a:gd name="connsiteY126" fmla="*/ 708025 h 822325"/>
              <a:gd name="connsiteX127" fmla="*/ 282575 w 682673"/>
              <a:gd name="connsiteY127" fmla="*/ 581025 h 822325"/>
              <a:gd name="connsiteX128" fmla="*/ 263525 w 682673"/>
              <a:gd name="connsiteY128" fmla="*/ 574675 h 822325"/>
              <a:gd name="connsiteX129" fmla="*/ 234950 w 682673"/>
              <a:gd name="connsiteY129" fmla="*/ 577850 h 822325"/>
              <a:gd name="connsiteX130" fmla="*/ 219075 w 682673"/>
              <a:gd name="connsiteY130" fmla="*/ 593725 h 822325"/>
              <a:gd name="connsiteX131" fmla="*/ 215900 w 682673"/>
              <a:gd name="connsiteY131" fmla="*/ 603250 h 822325"/>
              <a:gd name="connsiteX132" fmla="*/ 209550 w 682673"/>
              <a:gd name="connsiteY132" fmla="*/ 612775 h 822325"/>
              <a:gd name="connsiteX133" fmla="*/ 206375 w 682673"/>
              <a:gd name="connsiteY133" fmla="*/ 635000 h 822325"/>
              <a:gd name="connsiteX134" fmla="*/ 203200 w 682673"/>
              <a:gd name="connsiteY134" fmla="*/ 673100 h 822325"/>
              <a:gd name="connsiteX135" fmla="*/ 200025 w 682673"/>
              <a:gd name="connsiteY135" fmla="*/ 685800 h 822325"/>
              <a:gd name="connsiteX136" fmla="*/ 190500 w 682673"/>
              <a:gd name="connsiteY136" fmla="*/ 723900 h 822325"/>
              <a:gd name="connsiteX137" fmla="*/ 180975 w 682673"/>
              <a:gd name="connsiteY137" fmla="*/ 730250 h 822325"/>
              <a:gd name="connsiteX138" fmla="*/ 165100 w 682673"/>
              <a:gd name="connsiteY138" fmla="*/ 727075 h 822325"/>
              <a:gd name="connsiteX139" fmla="*/ 152400 w 682673"/>
              <a:gd name="connsiteY139" fmla="*/ 720725 h 822325"/>
              <a:gd name="connsiteX140" fmla="*/ 142875 w 682673"/>
              <a:gd name="connsiteY140" fmla="*/ 711200 h 822325"/>
              <a:gd name="connsiteX141" fmla="*/ 130175 w 682673"/>
              <a:gd name="connsiteY141" fmla="*/ 692150 h 822325"/>
              <a:gd name="connsiteX142" fmla="*/ 123825 w 682673"/>
              <a:gd name="connsiteY142" fmla="*/ 682625 h 822325"/>
              <a:gd name="connsiteX143" fmla="*/ 117475 w 682673"/>
              <a:gd name="connsiteY143" fmla="*/ 673100 h 822325"/>
              <a:gd name="connsiteX144" fmla="*/ 111125 w 682673"/>
              <a:gd name="connsiteY144" fmla="*/ 654050 h 822325"/>
              <a:gd name="connsiteX145" fmla="*/ 107950 w 682673"/>
              <a:gd name="connsiteY145" fmla="*/ 619125 h 822325"/>
              <a:gd name="connsiteX146" fmla="*/ 104775 w 682673"/>
              <a:gd name="connsiteY146" fmla="*/ 450850 h 822325"/>
              <a:gd name="connsiteX147" fmla="*/ 98425 w 682673"/>
              <a:gd name="connsiteY147" fmla="*/ 434975 h 822325"/>
              <a:gd name="connsiteX148" fmla="*/ 92075 w 682673"/>
              <a:gd name="connsiteY148" fmla="*/ 415925 h 822325"/>
              <a:gd name="connsiteX149" fmla="*/ 50800 w 682673"/>
              <a:gd name="connsiteY149" fmla="*/ 406400 h 822325"/>
              <a:gd name="connsiteX150" fmla="*/ 22225 w 682673"/>
              <a:gd name="connsiteY150" fmla="*/ 403225 h 822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682673" h="822325">
                <a:moveTo>
                  <a:pt x="3175" y="76200"/>
                </a:moveTo>
                <a:cubicBezTo>
                  <a:pt x="2117" y="70908"/>
                  <a:pt x="0" y="65721"/>
                  <a:pt x="0" y="60325"/>
                </a:cubicBezTo>
                <a:cubicBezTo>
                  <a:pt x="0" y="43839"/>
                  <a:pt x="4495" y="34140"/>
                  <a:pt x="9525" y="19050"/>
                </a:cubicBezTo>
                <a:cubicBezTo>
                  <a:pt x="13907" y="5905"/>
                  <a:pt x="10844" y="12310"/>
                  <a:pt x="19050" y="0"/>
                </a:cubicBezTo>
                <a:cubicBezTo>
                  <a:pt x="23283" y="1058"/>
                  <a:pt x="28398" y="381"/>
                  <a:pt x="31750" y="3175"/>
                </a:cubicBezTo>
                <a:cubicBezTo>
                  <a:pt x="36506" y="7138"/>
                  <a:pt x="43091" y="32207"/>
                  <a:pt x="44450" y="34925"/>
                </a:cubicBezTo>
                <a:cubicBezTo>
                  <a:pt x="46567" y="39158"/>
                  <a:pt x="49042" y="43231"/>
                  <a:pt x="50800" y="47625"/>
                </a:cubicBezTo>
                <a:cubicBezTo>
                  <a:pt x="53286" y="53840"/>
                  <a:pt x="53437" y="61106"/>
                  <a:pt x="57150" y="66675"/>
                </a:cubicBezTo>
                <a:cubicBezTo>
                  <a:pt x="59267" y="69850"/>
                  <a:pt x="61793" y="72787"/>
                  <a:pt x="63500" y="76200"/>
                </a:cubicBezTo>
                <a:cubicBezTo>
                  <a:pt x="64997" y="79193"/>
                  <a:pt x="65794" y="82496"/>
                  <a:pt x="66675" y="85725"/>
                </a:cubicBezTo>
                <a:cubicBezTo>
                  <a:pt x="68971" y="94145"/>
                  <a:pt x="70265" y="102846"/>
                  <a:pt x="73025" y="111125"/>
                </a:cubicBezTo>
                <a:cubicBezTo>
                  <a:pt x="74083" y="114300"/>
                  <a:pt x="75319" y="117421"/>
                  <a:pt x="76200" y="120650"/>
                </a:cubicBezTo>
                <a:cubicBezTo>
                  <a:pt x="88160" y="164504"/>
                  <a:pt x="76733" y="128598"/>
                  <a:pt x="88900" y="165100"/>
                </a:cubicBezTo>
                <a:cubicBezTo>
                  <a:pt x="89958" y="168275"/>
                  <a:pt x="89290" y="172769"/>
                  <a:pt x="92075" y="174625"/>
                </a:cubicBezTo>
                <a:lnTo>
                  <a:pt x="101600" y="180975"/>
                </a:lnTo>
                <a:cubicBezTo>
                  <a:pt x="103717" y="177800"/>
                  <a:pt x="106400" y="174937"/>
                  <a:pt x="107950" y="171450"/>
                </a:cubicBezTo>
                <a:cubicBezTo>
                  <a:pt x="110668" y="165333"/>
                  <a:pt x="112183" y="158750"/>
                  <a:pt x="114300" y="152400"/>
                </a:cubicBezTo>
                <a:cubicBezTo>
                  <a:pt x="115358" y="149225"/>
                  <a:pt x="115619" y="145660"/>
                  <a:pt x="117475" y="142875"/>
                </a:cubicBezTo>
                <a:lnTo>
                  <a:pt x="123825" y="133350"/>
                </a:lnTo>
                <a:cubicBezTo>
                  <a:pt x="124079" y="132082"/>
                  <a:pt x="124099" y="108087"/>
                  <a:pt x="136525" y="114300"/>
                </a:cubicBezTo>
                <a:cubicBezTo>
                  <a:pt x="139518" y="115797"/>
                  <a:pt x="138781" y="120607"/>
                  <a:pt x="139700" y="123825"/>
                </a:cubicBezTo>
                <a:cubicBezTo>
                  <a:pt x="140899" y="128021"/>
                  <a:pt x="141621" y="132345"/>
                  <a:pt x="142875" y="136525"/>
                </a:cubicBezTo>
                <a:cubicBezTo>
                  <a:pt x="144798" y="142936"/>
                  <a:pt x="147602" y="149081"/>
                  <a:pt x="149225" y="155575"/>
                </a:cubicBezTo>
                <a:cubicBezTo>
                  <a:pt x="159151" y="195277"/>
                  <a:pt x="146465" y="145916"/>
                  <a:pt x="155575" y="177800"/>
                </a:cubicBezTo>
                <a:cubicBezTo>
                  <a:pt x="156774" y="181996"/>
                  <a:pt x="157218" y="186414"/>
                  <a:pt x="158750" y="190500"/>
                </a:cubicBezTo>
                <a:cubicBezTo>
                  <a:pt x="160412" y="194932"/>
                  <a:pt x="163438" y="198768"/>
                  <a:pt x="165100" y="203200"/>
                </a:cubicBezTo>
                <a:cubicBezTo>
                  <a:pt x="166632" y="207286"/>
                  <a:pt x="166556" y="211889"/>
                  <a:pt x="168275" y="215900"/>
                </a:cubicBezTo>
                <a:cubicBezTo>
                  <a:pt x="169778" y="219407"/>
                  <a:pt x="173075" y="221938"/>
                  <a:pt x="174625" y="225425"/>
                </a:cubicBezTo>
                <a:cubicBezTo>
                  <a:pt x="177343" y="231542"/>
                  <a:pt x="180975" y="244475"/>
                  <a:pt x="180975" y="244475"/>
                </a:cubicBezTo>
                <a:cubicBezTo>
                  <a:pt x="184441" y="164763"/>
                  <a:pt x="176445" y="194564"/>
                  <a:pt x="190500" y="152400"/>
                </a:cubicBezTo>
                <a:cubicBezTo>
                  <a:pt x="192592" y="146125"/>
                  <a:pt x="194430" y="137826"/>
                  <a:pt x="200025" y="133350"/>
                </a:cubicBezTo>
                <a:cubicBezTo>
                  <a:pt x="202638" y="131259"/>
                  <a:pt x="206375" y="131233"/>
                  <a:pt x="209550" y="130175"/>
                </a:cubicBezTo>
                <a:cubicBezTo>
                  <a:pt x="218826" y="131206"/>
                  <a:pt x="242003" y="126398"/>
                  <a:pt x="244475" y="142875"/>
                </a:cubicBezTo>
                <a:cubicBezTo>
                  <a:pt x="247149" y="160698"/>
                  <a:pt x="246089" y="178895"/>
                  <a:pt x="247650" y="196850"/>
                </a:cubicBezTo>
                <a:cubicBezTo>
                  <a:pt x="250789" y="232952"/>
                  <a:pt x="249970" y="198927"/>
                  <a:pt x="257175" y="234950"/>
                </a:cubicBezTo>
                <a:cubicBezTo>
                  <a:pt x="258037" y="239261"/>
                  <a:pt x="261603" y="258401"/>
                  <a:pt x="263525" y="263525"/>
                </a:cubicBezTo>
                <a:cubicBezTo>
                  <a:pt x="265187" y="267957"/>
                  <a:pt x="268213" y="271793"/>
                  <a:pt x="269875" y="276225"/>
                </a:cubicBezTo>
                <a:cubicBezTo>
                  <a:pt x="271407" y="280311"/>
                  <a:pt x="271331" y="284914"/>
                  <a:pt x="273050" y="288925"/>
                </a:cubicBezTo>
                <a:cubicBezTo>
                  <a:pt x="274553" y="292432"/>
                  <a:pt x="277507" y="295137"/>
                  <a:pt x="279400" y="298450"/>
                </a:cubicBezTo>
                <a:cubicBezTo>
                  <a:pt x="281748" y="302559"/>
                  <a:pt x="282999" y="307299"/>
                  <a:pt x="285750" y="311150"/>
                </a:cubicBezTo>
                <a:cubicBezTo>
                  <a:pt x="288360" y="314804"/>
                  <a:pt x="292400" y="317226"/>
                  <a:pt x="295275" y="320675"/>
                </a:cubicBezTo>
                <a:cubicBezTo>
                  <a:pt x="297718" y="323606"/>
                  <a:pt x="299508" y="327025"/>
                  <a:pt x="301625" y="330200"/>
                </a:cubicBezTo>
                <a:cubicBezTo>
                  <a:pt x="302683" y="297392"/>
                  <a:pt x="301915" y="264473"/>
                  <a:pt x="304800" y="231775"/>
                </a:cubicBezTo>
                <a:cubicBezTo>
                  <a:pt x="305186" y="227398"/>
                  <a:pt x="318400" y="214494"/>
                  <a:pt x="320675" y="212725"/>
                </a:cubicBezTo>
                <a:cubicBezTo>
                  <a:pt x="326699" y="208040"/>
                  <a:pt x="333375" y="204258"/>
                  <a:pt x="339725" y="200025"/>
                </a:cubicBezTo>
                <a:cubicBezTo>
                  <a:pt x="342900" y="197908"/>
                  <a:pt x="345630" y="194882"/>
                  <a:pt x="349250" y="193675"/>
                </a:cubicBezTo>
                <a:lnTo>
                  <a:pt x="358775" y="190500"/>
                </a:lnTo>
                <a:cubicBezTo>
                  <a:pt x="361495" y="198661"/>
                  <a:pt x="363530" y="203954"/>
                  <a:pt x="365125" y="212725"/>
                </a:cubicBezTo>
                <a:cubicBezTo>
                  <a:pt x="366464" y="220088"/>
                  <a:pt x="367162" y="227553"/>
                  <a:pt x="368300" y="234950"/>
                </a:cubicBezTo>
                <a:cubicBezTo>
                  <a:pt x="369279" y="241313"/>
                  <a:pt x="370417" y="247650"/>
                  <a:pt x="371475" y="254000"/>
                </a:cubicBezTo>
                <a:cubicBezTo>
                  <a:pt x="375708" y="263525"/>
                  <a:pt x="388938" y="284163"/>
                  <a:pt x="393700" y="292100"/>
                </a:cubicBezTo>
                <a:cubicBezTo>
                  <a:pt x="395817" y="295275"/>
                  <a:pt x="398500" y="298138"/>
                  <a:pt x="400050" y="301625"/>
                </a:cubicBezTo>
                <a:cubicBezTo>
                  <a:pt x="402768" y="307742"/>
                  <a:pt x="403225" y="309562"/>
                  <a:pt x="406400" y="320675"/>
                </a:cubicBezTo>
                <a:cubicBezTo>
                  <a:pt x="409575" y="331788"/>
                  <a:pt x="415396" y="357188"/>
                  <a:pt x="419100" y="368300"/>
                </a:cubicBezTo>
                <a:cubicBezTo>
                  <a:pt x="422804" y="379412"/>
                  <a:pt x="410427" y="360053"/>
                  <a:pt x="428625" y="387350"/>
                </a:cubicBezTo>
                <a:cubicBezTo>
                  <a:pt x="433917" y="385233"/>
                  <a:pt x="439164" y="383001"/>
                  <a:pt x="444500" y="381000"/>
                </a:cubicBezTo>
                <a:cubicBezTo>
                  <a:pt x="447634" y="379825"/>
                  <a:pt x="451240" y="379681"/>
                  <a:pt x="454025" y="377825"/>
                </a:cubicBezTo>
                <a:cubicBezTo>
                  <a:pt x="464460" y="370868"/>
                  <a:pt x="462579" y="367560"/>
                  <a:pt x="469900" y="358775"/>
                </a:cubicBezTo>
                <a:cubicBezTo>
                  <a:pt x="472775" y="355326"/>
                  <a:pt x="476250" y="352425"/>
                  <a:pt x="479425" y="349250"/>
                </a:cubicBezTo>
                <a:cubicBezTo>
                  <a:pt x="481542" y="353483"/>
                  <a:pt x="483911" y="357600"/>
                  <a:pt x="485775" y="361950"/>
                </a:cubicBezTo>
                <a:cubicBezTo>
                  <a:pt x="492118" y="376750"/>
                  <a:pt x="490493" y="388451"/>
                  <a:pt x="492125" y="406400"/>
                </a:cubicBezTo>
                <a:cubicBezTo>
                  <a:pt x="493183" y="436033"/>
                  <a:pt x="493391" y="465709"/>
                  <a:pt x="495300" y="495300"/>
                </a:cubicBezTo>
                <a:cubicBezTo>
                  <a:pt x="495515" y="498640"/>
                  <a:pt x="496108" y="502458"/>
                  <a:pt x="498475" y="504825"/>
                </a:cubicBezTo>
                <a:cubicBezTo>
                  <a:pt x="500842" y="507192"/>
                  <a:pt x="504825" y="506942"/>
                  <a:pt x="508000" y="508000"/>
                </a:cubicBezTo>
                <a:cubicBezTo>
                  <a:pt x="525464" y="502179"/>
                  <a:pt x="509816" y="508323"/>
                  <a:pt x="527050" y="498475"/>
                </a:cubicBezTo>
                <a:cubicBezTo>
                  <a:pt x="531159" y="496127"/>
                  <a:pt x="535899" y="494876"/>
                  <a:pt x="539750" y="492125"/>
                </a:cubicBezTo>
                <a:cubicBezTo>
                  <a:pt x="560560" y="477261"/>
                  <a:pt x="538368" y="486236"/>
                  <a:pt x="558800" y="479425"/>
                </a:cubicBezTo>
                <a:cubicBezTo>
                  <a:pt x="560917" y="476250"/>
                  <a:pt x="561372" y="470440"/>
                  <a:pt x="565150" y="469900"/>
                </a:cubicBezTo>
                <a:cubicBezTo>
                  <a:pt x="601283" y="464738"/>
                  <a:pt x="597908" y="465063"/>
                  <a:pt x="609600" y="482600"/>
                </a:cubicBezTo>
                <a:cubicBezTo>
                  <a:pt x="610571" y="486485"/>
                  <a:pt x="615564" y="509216"/>
                  <a:pt x="619125" y="517525"/>
                </a:cubicBezTo>
                <a:cubicBezTo>
                  <a:pt x="620989" y="521875"/>
                  <a:pt x="622445" y="526589"/>
                  <a:pt x="625475" y="530225"/>
                </a:cubicBezTo>
                <a:cubicBezTo>
                  <a:pt x="627918" y="533156"/>
                  <a:pt x="631825" y="534458"/>
                  <a:pt x="635000" y="536575"/>
                </a:cubicBezTo>
                <a:cubicBezTo>
                  <a:pt x="637117" y="539750"/>
                  <a:pt x="638652" y="543402"/>
                  <a:pt x="641350" y="546100"/>
                </a:cubicBezTo>
                <a:cubicBezTo>
                  <a:pt x="644048" y="548798"/>
                  <a:pt x="647944" y="550007"/>
                  <a:pt x="650875" y="552450"/>
                </a:cubicBezTo>
                <a:cubicBezTo>
                  <a:pt x="654324" y="555325"/>
                  <a:pt x="657225" y="558800"/>
                  <a:pt x="660400" y="561975"/>
                </a:cubicBezTo>
                <a:cubicBezTo>
                  <a:pt x="661458" y="565150"/>
                  <a:pt x="662078" y="568507"/>
                  <a:pt x="663575" y="571500"/>
                </a:cubicBezTo>
                <a:cubicBezTo>
                  <a:pt x="667995" y="580341"/>
                  <a:pt x="672428" y="583528"/>
                  <a:pt x="679450" y="590550"/>
                </a:cubicBezTo>
                <a:cubicBezTo>
                  <a:pt x="685038" y="607315"/>
                  <a:pt x="685410" y="598219"/>
                  <a:pt x="663575" y="612775"/>
                </a:cubicBezTo>
                <a:lnTo>
                  <a:pt x="654050" y="619125"/>
                </a:lnTo>
                <a:lnTo>
                  <a:pt x="593725" y="615950"/>
                </a:lnTo>
                <a:cubicBezTo>
                  <a:pt x="584166" y="615267"/>
                  <a:pt x="574365" y="610142"/>
                  <a:pt x="565150" y="612775"/>
                </a:cubicBezTo>
                <a:cubicBezTo>
                  <a:pt x="561481" y="613823"/>
                  <a:pt x="569383" y="619125"/>
                  <a:pt x="571500" y="622300"/>
                </a:cubicBezTo>
                <a:cubicBezTo>
                  <a:pt x="572558" y="626533"/>
                  <a:pt x="573421" y="630820"/>
                  <a:pt x="574675" y="635000"/>
                </a:cubicBezTo>
                <a:cubicBezTo>
                  <a:pt x="576598" y="641411"/>
                  <a:pt x="579712" y="647486"/>
                  <a:pt x="581025" y="654050"/>
                </a:cubicBezTo>
                <a:cubicBezTo>
                  <a:pt x="582889" y="663368"/>
                  <a:pt x="583714" y="670907"/>
                  <a:pt x="587375" y="679450"/>
                </a:cubicBezTo>
                <a:cubicBezTo>
                  <a:pt x="589239" y="683800"/>
                  <a:pt x="591290" y="688091"/>
                  <a:pt x="593725" y="692150"/>
                </a:cubicBezTo>
                <a:cubicBezTo>
                  <a:pt x="597652" y="698694"/>
                  <a:pt x="604012" y="703960"/>
                  <a:pt x="606425" y="711200"/>
                </a:cubicBezTo>
                <a:lnTo>
                  <a:pt x="612775" y="730250"/>
                </a:lnTo>
                <a:cubicBezTo>
                  <a:pt x="613833" y="733425"/>
                  <a:pt x="615138" y="736528"/>
                  <a:pt x="615950" y="739775"/>
                </a:cubicBezTo>
                <a:cubicBezTo>
                  <a:pt x="619937" y="755722"/>
                  <a:pt x="617745" y="748335"/>
                  <a:pt x="622300" y="762000"/>
                </a:cubicBezTo>
                <a:cubicBezTo>
                  <a:pt x="621738" y="769305"/>
                  <a:pt x="625976" y="802239"/>
                  <a:pt x="612775" y="812800"/>
                </a:cubicBezTo>
                <a:cubicBezTo>
                  <a:pt x="610162" y="814891"/>
                  <a:pt x="606243" y="814478"/>
                  <a:pt x="603250" y="815975"/>
                </a:cubicBezTo>
                <a:cubicBezTo>
                  <a:pt x="599837" y="817682"/>
                  <a:pt x="596900" y="820208"/>
                  <a:pt x="593725" y="822325"/>
                </a:cubicBezTo>
                <a:cubicBezTo>
                  <a:pt x="588189" y="821633"/>
                  <a:pt x="567326" y="820711"/>
                  <a:pt x="558800" y="815975"/>
                </a:cubicBezTo>
                <a:cubicBezTo>
                  <a:pt x="552129" y="812269"/>
                  <a:pt x="546100" y="807508"/>
                  <a:pt x="539750" y="803275"/>
                </a:cubicBezTo>
                <a:cubicBezTo>
                  <a:pt x="530384" y="797031"/>
                  <a:pt x="528340" y="796567"/>
                  <a:pt x="520700" y="787400"/>
                </a:cubicBezTo>
                <a:cubicBezTo>
                  <a:pt x="518257" y="784469"/>
                  <a:pt x="516793" y="780806"/>
                  <a:pt x="514350" y="777875"/>
                </a:cubicBezTo>
                <a:cubicBezTo>
                  <a:pt x="511475" y="774426"/>
                  <a:pt x="507582" y="771894"/>
                  <a:pt x="504825" y="768350"/>
                </a:cubicBezTo>
                <a:cubicBezTo>
                  <a:pt x="497643" y="759116"/>
                  <a:pt x="490488" y="747596"/>
                  <a:pt x="485775" y="736600"/>
                </a:cubicBezTo>
                <a:cubicBezTo>
                  <a:pt x="484457" y="733524"/>
                  <a:pt x="483918" y="730151"/>
                  <a:pt x="482600" y="727075"/>
                </a:cubicBezTo>
                <a:cubicBezTo>
                  <a:pt x="480736" y="722725"/>
                  <a:pt x="477747" y="718865"/>
                  <a:pt x="476250" y="714375"/>
                </a:cubicBezTo>
                <a:cubicBezTo>
                  <a:pt x="473490" y="706096"/>
                  <a:pt x="472660" y="697254"/>
                  <a:pt x="469900" y="688975"/>
                </a:cubicBezTo>
                <a:lnTo>
                  <a:pt x="463550" y="669925"/>
                </a:lnTo>
                <a:cubicBezTo>
                  <a:pt x="462492" y="661458"/>
                  <a:pt x="464191" y="652157"/>
                  <a:pt x="460375" y="644525"/>
                </a:cubicBezTo>
                <a:cubicBezTo>
                  <a:pt x="458424" y="640622"/>
                  <a:pt x="458919" y="653214"/>
                  <a:pt x="457200" y="657225"/>
                </a:cubicBezTo>
                <a:cubicBezTo>
                  <a:pt x="455697" y="660732"/>
                  <a:pt x="452557" y="663337"/>
                  <a:pt x="450850" y="666750"/>
                </a:cubicBezTo>
                <a:cubicBezTo>
                  <a:pt x="449353" y="669743"/>
                  <a:pt x="449300" y="673349"/>
                  <a:pt x="447675" y="676275"/>
                </a:cubicBezTo>
                <a:cubicBezTo>
                  <a:pt x="443969" y="682946"/>
                  <a:pt x="441325" y="691092"/>
                  <a:pt x="434975" y="695325"/>
                </a:cubicBezTo>
                <a:lnTo>
                  <a:pt x="415925" y="708025"/>
                </a:lnTo>
                <a:cubicBezTo>
                  <a:pt x="412750" y="710142"/>
                  <a:pt x="410020" y="713168"/>
                  <a:pt x="406400" y="714375"/>
                </a:cubicBezTo>
                <a:lnTo>
                  <a:pt x="396875" y="717550"/>
                </a:lnTo>
                <a:cubicBezTo>
                  <a:pt x="393700" y="716492"/>
                  <a:pt x="389717" y="716742"/>
                  <a:pt x="387350" y="714375"/>
                </a:cubicBezTo>
                <a:cubicBezTo>
                  <a:pt x="384983" y="712008"/>
                  <a:pt x="385672" y="707843"/>
                  <a:pt x="384175" y="704850"/>
                </a:cubicBezTo>
                <a:cubicBezTo>
                  <a:pt x="382468" y="701437"/>
                  <a:pt x="379942" y="698500"/>
                  <a:pt x="377825" y="695325"/>
                </a:cubicBezTo>
                <a:cubicBezTo>
                  <a:pt x="376767" y="686858"/>
                  <a:pt x="376176" y="678320"/>
                  <a:pt x="374650" y="669925"/>
                </a:cubicBezTo>
                <a:cubicBezTo>
                  <a:pt x="374051" y="666632"/>
                  <a:pt x="372025" y="663701"/>
                  <a:pt x="371475" y="660400"/>
                </a:cubicBezTo>
                <a:cubicBezTo>
                  <a:pt x="369899" y="650947"/>
                  <a:pt x="369655" y="641312"/>
                  <a:pt x="368300" y="631825"/>
                </a:cubicBezTo>
                <a:cubicBezTo>
                  <a:pt x="367537" y="626483"/>
                  <a:pt x="366183" y="621242"/>
                  <a:pt x="365125" y="615950"/>
                </a:cubicBezTo>
                <a:cubicBezTo>
                  <a:pt x="363181" y="616922"/>
                  <a:pt x="344940" y="625386"/>
                  <a:pt x="342900" y="628650"/>
                </a:cubicBezTo>
                <a:cubicBezTo>
                  <a:pt x="339352" y="634326"/>
                  <a:pt x="338667" y="641350"/>
                  <a:pt x="336550" y="647700"/>
                </a:cubicBezTo>
                <a:lnTo>
                  <a:pt x="333375" y="657225"/>
                </a:lnTo>
                <a:cubicBezTo>
                  <a:pt x="332317" y="684742"/>
                  <a:pt x="331973" y="712295"/>
                  <a:pt x="330200" y="739775"/>
                </a:cubicBezTo>
                <a:cubicBezTo>
                  <a:pt x="329853" y="745160"/>
                  <a:pt x="328732" y="750530"/>
                  <a:pt x="327025" y="755650"/>
                </a:cubicBezTo>
                <a:cubicBezTo>
                  <a:pt x="324339" y="763707"/>
                  <a:pt x="318970" y="770907"/>
                  <a:pt x="314325" y="777875"/>
                </a:cubicBezTo>
                <a:cubicBezTo>
                  <a:pt x="309033" y="776817"/>
                  <a:pt x="302940" y="777693"/>
                  <a:pt x="298450" y="774700"/>
                </a:cubicBezTo>
                <a:cubicBezTo>
                  <a:pt x="295665" y="772844"/>
                  <a:pt x="296194" y="768393"/>
                  <a:pt x="295275" y="765175"/>
                </a:cubicBezTo>
                <a:cubicBezTo>
                  <a:pt x="289948" y="746529"/>
                  <a:pt x="288146" y="727194"/>
                  <a:pt x="285750" y="708025"/>
                </a:cubicBezTo>
                <a:cubicBezTo>
                  <a:pt x="284692" y="665692"/>
                  <a:pt x="289537" y="622795"/>
                  <a:pt x="282575" y="581025"/>
                </a:cubicBezTo>
                <a:cubicBezTo>
                  <a:pt x="281475" y="574423"/>
                  <a:pt x="263525" y="574675"/>
                  <a:pt x="263525" y="574675"/>
                </a:cubicBezTo>
                <a:cubicBezTo>
                  <a:pt x="254000" y="575733"/>
                  <a:pt x="244247" y="575526"/>
                  <a:pt x="234950" y="577850"/>
                </a:cubicBezTo>
                <a:cubicBezTo>
                  <a:pt x="227693" y="579664"/>
                  <a:pt x="222099" y="587677"/>
                  <a:pt x="219075" y="593725"/>
                </a:cubicBezTo>
                <a:cubicBezTo>
                  <a:pt x="217578" y="596718"/>
                  <a:pt x="217397" y="600257"/>
                  <a:pt x="215900" y="603250"/>
                </a:cubicBezTo>
                <a:cubicBezTo>
                  <a:pt x="214193" y="606663"/>
                  <a:pt x="211667" y="609600"/>
                  <a:pt x="209550" y="612775"/>
                </a:cubicBezTo>
                <a:cubicBezTo>
                  <a:pt x="208492" y="620183"/>
                  <a:pt x="207158" y="627558"/>
                  <a:pt x="206375" y="635000"/>
                </a:cubicBezTo>
                <a:cubicBezTo>
                  <a:pt x="205041" y="647674"/>
                  <a:pt x="204781" y="660454"/>
                  <a:pt x="203200" y="673100"/>
                </a:cubicBezTo>
                <a:cubicBezTo>
                  <a:pt x="202659" y="677430"/>
                  <a:pt x="200881" y="681521"/>
                  <a:pt x="200025" y="685800"/>
                </a:cubicBezTo>
                <a:cubicBezTo>
                  <a:pt x="199106" y="690396"/>
                  <a:pt x="195396" y="720636"/>
                  <a:pt x="190500" y="723900"/>
                </a:cubicBezTo>
                <a:lnTo>
                  <a:pt x="180975" y="730250"/>
                </a:lnTo>
                <a:cubicBezTo>
                  <a:pt x="175683" y="729192"/>
                  <a:pt x="170220" y="728782"/>
                  <a:pt x="165100" y="727075"/>
                </a:cubicBezTo>
                <a:cubicBezTo>
                  <a:pt x="160610" y="725578"/>
                  <a:pt x="156251" y="723476"/>
                  <a:pt x="152400" y="720725"/>
                </a:cubicBezTo>
                <a:cubicBezTo>
                  <a:pt x="148746" y="718115"/>
                  <a:pt x="145632" y="714744"/>
                  <a:pt x="142875" y="711200"/>
                </a:cubicBezTo>
                <a:cubicBezTo>
                  <a:pt x="138190" y="705176"/>
                  <a:pt x="134408" y="698500"/>
                  <a:pt x="130175" y="692150"/>
                </a:cubicBezTo>
                <a:lnTo>
                  <a:pt x="123825" y="682625"/>
                </a:lnTo>
                <a:cubicBezTo>
                  <a:pt x="121708" y="679450"/>
                  <a:pt x="118682" y="676720"/>
                  <a:pt x="117475" y="673100"/>
                </a:cubicBezTo>
                <a:lnTo>
                  <a:pt x="111125" y="654050"/>
                </a:lnTo>
                <a:cubicBezTo>
                  <a:pt x="110067" y="642408"/>
                  <a:pt x="108315" y="630809"/>
                  <a:pt x="107950" y="619125"/>
                </a:cubicBezTo>
                <a:cubicBezTo>
                  <a:pt x="106198" y="563051"/>
                  <a:pt x="107673" y="506877"/>
                  <a:pt x="104775" y="450850"/>
                </a:cubicBezTo>
                <a:cubicBezTo>
                  <a:pt x="104481" y="445158"/>
                  <a:pt x="100373" y="440331"/>
                  <a:pt x="98425" y="434975"/>
                </a:cubicBezTo>
                <a:cubicBezTo>
                  <a:pt x="96138" y="428685"/>
                  <a:pt x="98425" y="418042"/>
                  <a:pt x="92075" y="415925"/>
                </a:cubicBezTo>
                <a:cubicBezTo>
                  <a:pt x="59290" y="404997"/>
                  <a:pt x="87070" y="412995"/>
                  <a:pt x="50800" y="406400"/>
                </a:cubicBezTo>
                <a:cubicBezTo>
                  <a:pt x="26279" y="401942"/>
                  <a:pt x="50574" y="403225"/>
                  <a:pt x="22225" y="403225"/>
                </a:cubicBezTo>
              </a:path>
            </a:pathLst>
          </a:custGeom>
          <a:noFill/>
          <a:ln w="5715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10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5" grpId="0" animBg="1"/>
      <p:bldP spid="25" grpId="1" animBg="1"/>
      <p:bldP spid="24" grpId="0" animBg="1"/>
      <p:bldP spid="24" grpId="1" animBg="1"/>
      <p:bldP spid="23" grpId="0" animBg="1"/>
      <p:bldP spid="23" grpId="1" animBg="1"/>
      <p:bldP spid="20" grpId="0" animBg="1"/>
      <p:bldP spid="17" grpId="0" animBg="1"/>
      <p:bldP spid="19" grpId="0" animBg="1"/>
      <p:bldP spid="18" grpId="0" animBg="1"/>
      <p:bldP spid="22" grpId="0" animBg="1"/>
      <p:bldP spid="21" grpId="0" animBg="1"/>
      <p:bldP spid="26" grpId="0" animBg="1"/>
      <p:bldP spid="29" grpId="0" animBg="1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055" y="646855"/>
            <a:ext cx="4086225" cy="558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-26888" y="188640"/>
            <a:ext cx="4924684" cy="621387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sz="3001" b="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eaLnBrk="1" latinLnBrk="0" hangingPunct="1">
              <a:defRPr lang="zh-CN">
                <a:solidFill>
                  <a:schemeClr val="tx2"/>
                </a:solidFill>
              </a:defRPr>
            </a:lvl2pPr>
            <a:lvl3pPr eaLnBrk="1" latinLnBrk="0" hangingPunct="1">
              <a:defRPr lang="zh-CN">
                <a:solidFill>
                  <a:schemeClr val="tx2"/>
                </a:solidFill>
              </a:defRPr>
            </a:lvl3pPr>
            <a:lvl4pPr eaLnBrk="1" latinLnBrk="0" hangingPunct="1">
              <a:defRPr lang="zh-CN">
                <a:solidFill>
                  <a:schemeClr val="tx2"/>
                </a:solidFill>
              </a:defRPr>
            </a:lvl4pPr>
            <a:lvl5pPr eaLnBrk="1" latinLnBrk="0" hangingPunct="1">
              <a:defRPr lang="zh-CN">
                <a:solidFill>
                  <a:schemeClr val="tx2"/>
                </a:solidFill>
              </a:defRPr>
            </a:lvl5pPr>
            <a:lvl6pPr eaLnBrk="1" latinLnBrk="0" hangingPunct="1">
              <a:defRPr lang="zh-CN">
                <a:solidFill>
                  <a:schemeClr val="tx2"/>
                </a:solidFill>
              </a:defRPr>
            </a:lvl6pPr>
            <a:lvl7pPr eaLnBrk="1" latinLnBrk="0" hangingPunct="1">
              <a:defRPr lang="zh-CN">
                <a:solidFill>
                  <a:schemeClr val="tx2"/>
                </a:solidFill>
              </a:defRPr>
            </a:lvl7pPr>
            <a:lvl8pPr eaLnBrk="1" latinLnBrk="0" hangingPunct="1">
              <a:defRPr lang="zh-CN">
                <a:solidFill>
                  <a:schemeClr val="tx2"/>
                </a:solidFill>
              </a:defRPr>
            </a:lvl8pPr>
            <a:lvl9pPr eaLnBrk="1" latinLnBrk="0" hangingPunct="1">
              <a:defRPr lang="zh-CN">
                <a:solidFill>
                  <a:schemeClr val="tx2"/>
                </a:solidFill>
              </a:defRPr>
            </a:lvl9pPr>
          </a:lstStyle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四、纤维联系和功能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3123985938"/>
              </p:ext>
            </p:extLst>
          </p:nvPr>
        </p:nvGraphicFramePr>
        <p:xfrm>
          <a:off x="1127448" y="1268760"/>
          <a:ext cx="3600000" cy="72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Line 39"/>
          <p:cNvSpPr>
            <a:spLocks noChangeShapeType="1"/>
          </p:cNvSpPr>
          <p:nvPr/>
        </p:nvSpPr>
        <p:spPr bwMode="auto">
          <a:xfrm flipV="1">
            <a:off x="7042658" y="2942470"/>
            <a:ext cx="1700780" cy="1492149"/>
          </a:xfrm>
          <a:prstGeom prst="line">
            <a:avLst/>
          </a:prstGeom>
          <a:noFill/>
          <a:ln w="28575">
            <a:solidFill>
              <a:srgbClr val="009900"/>
            </a:solidFill>
            <a:round/>
            <a:headEnd/>
            <a:tailEnd type="triangle" w="med" len="med"/>
          </a:ln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7" name="TextBox 66"/>
          <p:cNvSpPr txBox="1">
            <a:spLocks noChangeArrowheads="1"/>
          </p:cNvSpPr>
          <p:nvPr/>
        </p:nvSpPr>
        <p:spPr bwMode="auto">
          <a:xfrm>
            <a:off x="5151388" y="4160310"/>
            <a:ext cx="203097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前庭神经核</a:t>
            </a:r>
          </a:p>
        </p:txBody>
      </p:sp>
      <p:sp>
        <p:nvSpPr>
          <p:cNvPr id="8" name="TextBox 67"/>
          <p:cNvSpPr txBox="1">
            <a:spLocks noChangeArrowheads="1"/>
          </p:cNvSpPr>
          <p:nvPr/>
        </p:nvSpPr>
        <p:spPr bwMode="auto">
          <a:xfrm>
            <a:off x="10513540" y="2927290"/>
            <a:ext cx="20716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原小脑</a:t>
            </a:r>
          </a:p>
        </p:txBody>
      </p:sp>
      <p:pic>
        <p:nvPicPr>
          <p:cNvPr id="10" name="Picture 2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1550" y="5672870"/>
            <a:ext cx="247650" cy="28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7322" y="3664682"/>
            <a:ext cx="936625" cy="93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22"/>
          <p:cNvGrpSpPr>
            <a:grpSpLocks/>
          </p:cNvGrpSpPr>
          <p:nvPr/>
        </p:nvGrpSpPr>
        <p:grpSpPr bwMode="auto">
          <a:xfrm>
            <a:off x="9081959" y="3004278"/>
            <a:ext cx="1152525" cy="1079500"/>
            <a:chOff x="2880" y="2251"/>
            <a:chExt cx="726" cy="725"/>
          </a:xfrm>
        </p:grpSpPr>
        <p:grpSp>
          <p:nvGrpSpPr>
            <p:cNvPr id="13" name="Group 21"/>
            <p:cNvGrpSpPr>
              <a:grpSpLocks/>
            </p:cNvGrpSpPr>
            <p:nvPr/>
          </p:nvGrpSpPr>
          <p:grpSpPr bwMode="auto">
            <a:xfrm>
              <a:off x="2880" y="2251"/>
              <a:ext cx="726" cy="725"/>
              <a:chOff x="2880" y="2251"/>
              <a:chExt cx="726" cy="725"/>
            </a:xfrm>
          </p:grpSpPr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2880" y="2251"/>
                <a:ext cx="726" cy="725"/>
              </a:xfrm>
              <a:custGeom>
                <a:avLst/>
                <a:gdLst>
                  <a:gd name="T0" fmla="*/ 0 w 726"/>
                  <a:gd name="T1" fmla="*/ 0 h 725"/>
                  <a:gd name="T2" fmla="*/ 318 w 726"/>
                  <a:gd name="T3" fmla="*/ 499 h 725"/>
                  <a:gd name="T4" fmla="*/ 726 w 726"/>
                  <a:gd name="T5" fmla="*/ 725 h 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6" h="725">
                    <a:moveTo>
                      <a:pt x="0" y="0"/>
                    </a:moveTo>
                    <a:cubicBezTo>
                      <a:pt x="98" y="189"/>
                      <a:pt x="197" y="378"/>
                      <a:pt x="318" y="499"/>
                    </a:cubicBezTo>
                    <a:cubicBezTo>
                      <a:pt x="439" y="620"/>
                      <a:pt x="582" y="672"/>
                      <a:pt x="726" y="725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tIns="0" bIns="0"/>
              <a:lstStyle/>
              <a:p>
                <a:endParaRPr lang="zh-CN" altLang="en-US"/>
              </a:p>
            </p:txBody>
          </p:sp>
          <p:sp>
            <p:nvSpPr>
              <p:cNvPr id="16" name="Oval 9"/>
              <p:cNvSpPr>
                <a:spLocks noChangeArrowheads="1"/>
              </p:cNvSpPr>
              <p:nvPr/>
            </p:nvSpPr>
            <p:spPr bwMode="auto">
              <a:xfrm rot="1580262" flipV="1">
                <a:off x="3252" y="2822"/>
                <a:ext cx="188" cy="80"/>
              </a:xfrm>
              <a:prstGeom prst="ellipse">
                <a:avLst/>
              </a:prstGeom>
              <a:solidFill>
                <a:schemeClr val="bg1"/>
              </a:solidFill>
              <a:ln w="22225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tIns="0" bIns="0" anchor="ctr"/>
              <a:lstStyle/>
              <a:p>
                <a:endParaRPr lang="zh-CN" altLang="en-US"/>
              </a:p>
            </p:txBody>
          </p:sp>
        </p:grpSp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3324" y="2840"/>
              <a:ext cx="45" cy="46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0" bIns="0" anchor="ctr"/>
            <a:lstStyle/>
            <a:p>
              <a:endParaRPr lang="zh-CN" altLang="en-US"/>
            </a:p>
          </p:txBody>
        </p:sp>
      </p:grpSp>
      <p:grpSp>
        <p:nvGrpSpPr>
          <p:cNvPr id="17" name="Group 17"/>
          <p:cNvGrpSpPr>
            <a:grpSpLocks/>
          </p:cNvGrpSpPr>
          <p:nvPr/>
        </p:nvGrpSpPr>
        <p:grpSpPr bwMode="auto">
          <a:xfrm>
            <a:off x="9097833" y="2747101"/>
            <a:ext cx="576263" cy="298451"/>
            <a:chOff x="2880" y="2108"/>
            <a:chExt cx="398" cy="181"/>
          </a:xfrm>
        </p:grpSpPr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2880" y="2108"/>
              <a:ext cx="363" cy="143"/>
            </a:xfrm>
            <a:custGeom>
              <a:avLst/>
              <a:gdLst>
                <a:gd name="T0" fmla="*/ 0 w 363"/>
                <a:gd name="T1" fmla="*/ 52 h 143"/>
                <a:gd name="T2" fmla="*/ 136 w 363"/>
                <a:gd name="T3" fmla="*/ 7 h 143"/>
                <a:gd name="T4" fmla="*/ 318 w 363"/>
                <a:gd name="T5" fmla="*/ 97 h 143"/>
                <a:gd name="T6" fmla="*/ 363 w 363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3" h="143">
                  <a:moveTo>
                    <a:pt x="0" y="52"/>
                  </a:moveTo>
                  <a:cubicBezTo>
                    <a:pt x="41" y="26"/>
                    <a:pt x="83" y="0"/>
                    <a:pt x="136" y="7"/>
                  </a:cubicBezTo>
                  <a:cubicBezTo>
                    <a:pt x="189" y="14"/>
                    <a:pt x="280" y="74"/>
                    <a:pt x="318" y="97"/>
                  </a:cubicBezTo>
                  <a:cubicBezTo>
                    <a:pt x="356" y="120"/>
                    <a:pt x="359" y="131"/>
                    <a:pt x="363" y="143"/>
                  </a:cubicBezTo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tIns="0" bIns="0"/>
            <a:lstStyle/>
            <a:p>
              <a:endParaRPr lang="zh-CN" altLang="en-US"/>
            </a:p>
          </p:txBody>
        </p:sp>
        <p:grpSp>
          <p:nvGrpSpPr>
            <p:cNvPr id="19" name="Group 16"/>
            <p:cNvGrpSpPr>
              <a:grpSpLocks/>
            </p:cNvGrpSpPr>
            <p:nvPr/>
          </p:nvGrpSpPr>
          <p:grpSpPr bwMode="auto">
            <a:xfrm rot="-1337852">
              <a:off x="3232" y="2244"/>
              <a:ext cx="46" cy="45"/>
              <a:chOff x="4468" y="2160"/>
              <a:chExt cx="136" cy="181"/>
            </a:xfrm>
          </p:grpSpPr>
          <p:sp>
            <p:nvSpPr>
              <p:cNvPr id="20" name="Line 14"/>
              <p:cNvSpPr>
                <a:spLocks noChangeShapeType="1"/>
              </p:cNvSpPr>
              <p:nvPr/>
            </p:nvSpPr>
            <p:spPr bwMode="auto">
              <a:xfrm flipH="1">
                <a:off x="4468" y="2160"/>
                <a:ext cx="90" cy="181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tIns="0" bIns="0"/>
              <a:lstStyle/>
              <a:p>
                <a:endParaRPr lang="zh-CN" altLang="en-US"/>
              </a:p>
            </p:txBody>
          </p:sp>
          <p:sp>
            <p:nvSpPr>
              <p:cNvPr id="21" name="Line 15"/>
              <p:cNvSpPr>
                <a:spLocks noChangeShapeType="1"/>
              </p:cNvSpPr>
              <p:nvPr/>
            </p:nvSpPr>
            <p:spPr bwMode="auto">
              <a:xfrm>
                <a:off x="4558" y="2160"/>
                <a:ext cx="46" cy="181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tIns="0" bIns="0"/>
              <a:lstStyle/>
              <a:p>
                <a:endParaRPr lang="zh-CN" altLang="en-US"/>
              </a:p>
            </p:txBody>
          </p:sp>
        </p:grpSp>
      </p:grpSp>
      <p:grpSp>
        <p:nvGrpSpPr>
          <p:cNvPr id="22" name="Group 25"/>
          <p:cNvGrpSpPr>
            <a:grpSpLocks/>
          </p:cNvGrpSpPr>
          <p:nvPr/>
        </p:nvGrpSpPr>
        <p:grpSpPr bwMode="auto">
          <a:xfrm>
            <a:off x="9140697" y="2513740"/>
            <a:ext cx="669925" cy="466725"/>
            <a:chOff x="2853" y="1970"/>
            <a:chExt cx="494" cy="303"/>
          </a:xfrm>
        </p:grpSpPr>
        <p:grpSp>
          <p:nvGrpSpPr>
            <p:cNvPr id="23" name="Group 20"/>
            <p:cNvGrpSpPr>
              <a:grpSpLocks/>
            </p:cNvGrpSpPr>
            <p:nvPr/>
          </p:nvGrpSpPr>
          <p:grpSpPr bwMode="auto">
            <a:xfrm rot="317249">
              <a:off x="3243" y="2209"/>
              <a:ext cx="104" cy="64"/>
              <a:chOff x="4502" y="2684"/>
              <a:chExt cx="120" cy="57"/>
            </a:xfrm>
          </p:grpSpPr>
          <p:sp>
            <p:nvSpPr>
              <p:cNvPr id="26" name="Oval 18"/>
              <p:cNvSpPr>
                <a:spLocks noChangeArrowheads="1"/>
              </p:cNvSpPr>
              <p:nvPr/>
            </p:nvSpPr>
            <p:spPr bwMode="auto">
              <a:xfrm rot="1580262" flipV="1">
                <a:off x="4502" y="2684"/>
                <a:ext cx="120" cy="57"/>
              </a:xfrm>
              <a:prstGeom prst="ellipse">
                <a:avLst/>
              </a:prstGeom>
              <a:solidFill>
                <a:schemeClr val="bg1"/>
              </a:solidFill>
              <a:ln w="22225" algn="ctr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tIns="0" bIns="0" anchor="ctr"/>
              <a:lstStyle/>
              <a:p>
                <a:endParaRPr lang="zh-CN" altLang="en-US"/>
              </a:p>
            </p:txBody>
          </p:sp>
          <p:sp>
            <p:nvSpPr>
              <p:cNvPr id="27" name="Oval 19"/>
              <p:cNvSpPr>
                <a:spLocks noChangeArrowheads="1"/>
              </p:cNvSpPr>
              <p:nvPr/>
            </p:nvSpPr>
            <p:spPr bwMode="auto">
              <a:xfrm>
                <a:off x="4558" y="2704"/>
                <a:ext cx="23" cy="23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tIns="0" bIns="0" anchor="ctr"/>
              <a:lstStyle/>
              <a:p>
                <a:endParaRPr lang="zh-CN" altLang="en-US"/>
              </a:p>
            </p:txBody>
          </p:sp>
        </p:grp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880" y="1970"/>
              <a:ext cx="372" cy="235"/>
            </a:xfrm>
            <a:custGeom>
              <a:avLst/>
              <a:gdLst>
                <a:gd name="T0" fmla="*/ 318 w 318"/>
                <a:gd name="T1" fmla="*/ 226 h 226"/>
                <a:gd name="T2" fmla="*/ 182 w 318"/>
                <a:gd name="T3" fmla="*/ 90 h 226"/>
                <a:gd name="T4" fmla="*/ 0 w 318"/>
                <a:gd name="T5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8" h="226">
                  <a:moveTo>
                    <a:pt x="318" y="226"/>
                  </a:moveTo>
                  <a:cubicBezTo>
                    <a:pt x="276" y="177"/>
                    <a:pt x="235" y="128"/>
                    <a:pt x="182" y="90"/>
                  </a:cubicBezTo>
                  <a:cubicBezTo>
                    <a:pt x="129" y="52"/>
                    <a:pt x="38" y="15"/>
                    <a:pt x="0" y="0"/>
                  </a:cubicBezTo>
                </a:path>
              </a:pathLst>
            </a:custGeom>
            <a:noFill/>
            <a:ln w="28575" cap="flat" cmpd="sng">
              <a:solidFill>
                <a:srgbClr val="0000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tIns="0" bIns="0"/>
            <a:lstStyle/>
            <a:p>
              <a:endParaRPr lang="zh-CN" altLang="en-US"/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 flipH="1">
              <a:off x="2853" y="1997"/>
              <a:ext cx="90" cy="18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tIns="0" bIns="0"/>
            <a:lstStyle/>
            <a:p>
              <a:endParaRPr lang="zh-CN" altLang="en-US"/>
            </a:p>
          </p:txBody>
        </p:sp>
      </p:grpSp>
      <p:grpSp>
        <p:nvGrpSpPr>
          <p:cNvPr id="28" name="Group 37"/>
          <p:cNvGrpSpPr>
            <a:grpSpLocks/>
          </p:cNvGrpSpPr>
          <p:nvPr/>
        </p:nvGrpSpPr>
        <p:grpSpPr bwMode="auto">
          <a:xfrm>
            <a:off x="8518388" y="2742345"/>
            <a:ext cx="538162" cy="3384551"/>
            <a:chOff x="2533" y="2123"/>
            <a:chExt cx="339" cy="2132"/>
          </a:xfrm>
        </p:grpSpPr>
        <p:grpSp>
          <p:nvGrpSpPr>
            <p:cNvPr id="29" name="Group 30"/>
            <p:cNvGrpSpPr>
              <a:grpSpLocks/>
            </p:cNvGrpSpPr>
            <p:nvPr/>
          </p:nvGrpSpPr>
          <p:grpSpPr bwMode="auto">
            <a:xfrm>
              <a:off x="2656" y="2123"/>
              <a:ext cx="216" cy="2132"/>
              <a:chOff x="2608" y="2115"/>
              <a:chExt cx="259" cy="2132"/>
            </a:xfrm>
          </p:grpSpPr>
          <p:sp>
            <p:nvSpPr>
              <p:cNvPr id="34" name="Freeform 26"/>
              <p:cNvSpPr>
                <a:spLocks/>
              </p:cNvSpPr>
              <p:nvPr/>
            </p:nvSpPr>
            <p:spPr bwMode="auto">
              <a:xfrm>
                <a:off x="2608" y="2115"/>
                <a:ext cx="259" cy="2132"/>
              </a:xfrm>
              <a:custGeom>
                <a:avLst/>
                <a:gdLst>
                  <a:gd name="T0" fmla="*/ 281 w 281"/>
                  <a:gd name="T1" fmla="*/ 0 h 2010"/>
                  <a:gd name="T2" fmla="*/ 190 w 281"/>
                  <a:gd name="T3" fmla="*/ 226 h 2010"/>
                  <a:gd name="T4" fmla="*/ 54 w 281"/>
                  <a:gd name="T5" fmla="*/ 1043 h 2010"/>
                  <a:gd name="T6" fmla="*/ 8 w 281"/>
                  <a:gd name="T7" fmla="*/ 1859 h 2010"/>
                  <a:gd name="T8" fmla="*/ 8 w 281"/>
                  <a:gd name="T9" fmla="*/ 1950 h 20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2010">
                    <a:moveTo>
                      <a:pt x="281" y="0"/>
                    </a:moveTo>
                    <a:cubicBezTo>
                      <a:pt x="254" y="26"/>
                      <a:pt x="228" y="52"/>
                      <a:pt x="190" y="226"/>
                    </a:cubicBezTo>
                    <a:cubicBezTo>
                      <a:pt x="152" y="400"/>
                      <a:pt x="84" y="771"/>
                      <a:pt x="54" y="1043"/>
                    </a:cubicBezTo>
                    <a:cubicBezTo>
                      <a:pt x="24" y="1315"/>
                      <a:pt x="16" y="1708"/>
                      <a:pt x="8" y="1859"/>
                    </a:cubicBezTo>
                    <a:cubicBezTo>
                      <a:pt x="0" y="2010"/>
                      <a:pt x="4" y="1980"/>
                      <a:pt x="8" y="1950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tIns="0" bIns="0"/>
              <a:lstStyle/>
              <a:p>
                <a:endParaRPr lang="zh-CN" altLang="en-US"/>
              </a:p>
            </p:txBody>
          </p:sp>
          <p:sp>
            <p:nvSpPr>
              <p:cNvPr id="35" name="Line 27"/>
              <p:cNvSpPr>
                <a:spLocks noChangeShapeType="1"/>
              </p:cNvSpPr>
              <p:nvPr/>
            </p:nvSpPr>
            <p:spPr bwMode="auto">
              <a:xfrm>
                <a:off x="2608" y="4156"/>
                <a:ext cx="45" cy="4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tIns="0" bIns="0"/>
              <a:lstStyle/>
              <a:p>
                <a:endParaRPr lang="zh-CN" altLang="en-US"/>
              </a:p>
            </p:txBody>
          </p:sp>
        </p:grpSp>
        <p:grpSp>
          <p:nvGrpSpPr>
            <p:cNvPr id="30" name="Group 36"/>
            <p:cNvGrpSpPr>
              <a:grpSpLocks/>
            </p:cNvGrpSpPr>
            <p:nvPr/>
          </p:nvGrpSpPr>
          <p:grpSpPr bwMode="auto">
            <a:xfrm>
              <a:off x="2533" y="3884"/>
              <a:ext cx="136" cy="136"/>
              <a:chOff x="2533" y="3884"/>
              <a:chExt cx="136" cy="136"/>
            </a:xfrm>
          </p:grpSpPr>
          <p:sp>
            <p:nvSpPr>
              <p:cNvPr id="31" name="Line 32"/>
              <p:cNvSpPr>
                <a:spLocks noChangeShapeType="1"/>
              </p:cNvSpPr>
              <p:nvPr/>
            </p:nvSpPr>
            <p:spPr bwMode="auto">
              <a:xfrm flipH="1">
                <a:off x="2601" y="3884"/>
                <a:ext cx="68" cy="8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tIns="0" bIns="0"/>
              <a:lstStyle/>
              <a:p>
                <a:endParaRPr lang="zh-CN" altLang="en-US"/>
              </a:p>
            </p:txBody>
          </p:sp>
          <p:sp>
            <p:nvSpPr>
              <p:cNvPr id="32" name="Line 33"/>
              <p:cNvSpPr>
                <a:spLocks noChangeShapeType="1"/>
              </p:cNvSpPr>
              <p:nvPr/>
            </p:nvSpPr>
            <p:spPr bwMode="auto">
              <a:xfrm flipH="1">
                <a:off x="2533" y="3965"/>
                <a:ext cx="68" cy="2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tIns="0" bIns="0"/>
              <a:lstStyle/>
              <a:p>
                <a:endParaRPr lang="zh-CN" altLang="en-US"/>
              </a:p>
            </p:txBody>
          </p:sp>
          <p:sp>
            <p:nvSpPr>
              <p:cNvPr id="33" name="Line 34"/>
              <p:cNvSpPr>
                <a:spLocks noChangeShapeType="1"/>
              </p:cNvSpPr>
              <p:nvPr/>
            </p:nvSpPr>
            <p:spPr bwMode="auto">
              <a:xfrm>
                <a:off x="2601" y="3965"/>
                <a:ext cx="0" cy="5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tIns="0" bIns="0"/>
              <a:lstStyle/>
              <a:p>
                <a:endParaRPr lang="zh-CN" altLang="en-US"/>
              </a:p>
            </p:txBody>
          </p:sp>
        </p:grpSp>
      </p:grpSp>
      <p:pic>
        <p:nvPicPr>
          <p:cNvPr id="37" name="Picture 50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448" y="659555"/>
            <a:ext cx="1086438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Line 42"/>
          <p:cNvSpPr>
            <a:spLocks noChangeShapeType="1"/>
          </p:cNvSpPr>
          <p:nvPr/>
        </p:nvSpPr>
        <p:spPr bwMode="auto">
          <a:xfrm flipH="1" flipV="1">
            <a:off x="9797979" y="3012731"/>
            <a:ext cx="840582" cy="143247"/>
          </a:xfrm>
          <a:prstGeom prst="line">
            <a:avLst/>
          </a:prstGeom>
          <a:noFill/>
          <a:ln w="34925">
            <a:solidFill>
              <a:srgbClr val="0099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TextBox 68"/>
          <p:cNvSpPr txBox="1">
            <a:spLocks noChangeArrowheads="1"/>
          </p:cNvSpPr>
          <p:nvPr/>
        </p:nvSpPr>
        <p:spPr bwMode="auto">
          <a:xfrm>
            <a:off x="799332" y="2491443"/>
            <a:ext cx="47304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>
                <a:latin typeface="华文行楷" panose="02010800040101010101" pitchFamily="2" charset="-122"/>
                <a:ea typeface="华文行楷" panose="02010800040101010101" pitchFamily="2" charset="-122"/>
              </a:rPr>
              <a:t>调节躯干肌和眼肌的</a:t>
            </a:r>
            <a:r>
              <a:rPr lang="zh-CN" altLang="en-US" sz="32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平衡</a:t>
            </a:r>
          </a:p>
        </p:txBody>
      </p:sp>
    </p:spTree>
    <p:extLst>
      <p:ext uri="{BB962C8B-B14F-4D97-AF65-F5344CB8AC3E}">
        <p14:creationId xmlns:p14="http://schemas.microsoft.com/office/powerpoint/2010/main" val="188950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6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4945063" cy="1143000"/>
          </a:xfrm>
        </p:spPr>
        <p:txBody>
          <a:bodyPr/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四、</a:t>
            </a:r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纤维联系和功能</a:t>
            </a:r>
          </a:p>
        </p:txBody>
      </p:sp>
      <p:pic>
        <p:nvPicPr>
          <p:cNvPr id="3" name="平衡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19536" y="1340768"/>
            <a:ext cx="8568952" cy="4820036"/>
          </a:xfrm>
          <a:prstGeom prst="rect">
            <a:avLst/>
          </a:prstGeom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279354" y="3212976"/>
            <a:ext cx="3152350" cy="1512168"/>
          </a:xfrm>
          <a:prstGeom prst="round2SameRect">
            <a:avLst/>
          </a:prstGeom>
          <a:gradFill flip="none" rotWithShape="1">
            <a:gsLst>
              <a:gs pos="1000">
                <a:srgbClr val="00B0F0"/>
              </a:gs>
              <a:gs pos="100000">
                <a:schemeClr val="accent1">
                  <a:tint val="23500"/>
                  <a:satMod val="160000"/>
                  <a:alpha val="0"/>
                  <a:lumMod val="0"/>
                  <a:lumOff val="10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506" name="TextBox 4"/>
          <p:cNvSpPr txBox="1">
            <a:spLocks noChangeArrowheads="1"/>
          </p:cNvSpPr>
          <p:nvPr/>
        </p:nvSpPr>
        <p:spPr bwMode="auto">
          <a:xfrm>
            <a:off x="335359" y="3419998"/>
            <a:ext cx="315235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步态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性共济失调</a:t>
            </a:r>
            <a:endParaRPr lang="en-US" altLang="zh-CN" sz="32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 eaLnBrk="1" hangingPunct="1"/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（醉酒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步态）</a:t>
            </a:r>
          </a:p>
        </p:txBody>
      </p:sp>
      <p:sp>
        <p:nvSpPr>
          <p:cNvPr id="21508" name="标题 1"/>
          <p:cNvSpPr>
            <a:spLocks noGrp="1"/>
          </p:cNvSpPr>
          <p:nvPr>
            <p:ph type="title"/>
          </p:nvPr>
        </p:nvSpPr>
        <p:spPr>
          <a:xfrm>
            <a:off x="-13692" y="0"/>
            <a:ext cx="4945063" cy="1143000"/>
          </a:xfrm>
        </p:spPr>
        <p:txBody>
          <a:bodyPr/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四、</a:t>
            </a:r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纤维联系和功能</a:t>
            </a:r>
          </a:p>
        </p:txBody>
      </p:sp>
      <p:pic>
        <p:nvPicPr>
          <p:cNvPr id="2" name="小脑损伤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63752" y="1412776"/>
            <a:ext cx="7808868" cy="43924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 animBg="1"/>
      <p:bldP spid="2150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 bwMode="white">
          <a:xfrm>
            <a:off x="0" y="-13940"/>
            <a:ext cx="49450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4000" kern="0" dirty="0" smtClean="0">
                <a:latin typeface="黑体" pitchFamily="49" charset="-122"/>
                <a:ea typeface="黑体" pitchFamily="49" charset="-122"/>
                <a:cs typeface="+mj-cs"/>
              </a:rPr>
              <a:t>四、</a:t>
            </a:r>
            <a:r>
              <a:rPr lang="zh-CN" altLang="en-US" sz="4000" kern="0" dirty="0">
                <a:latin typeface="黑体" pitchFamily="49" charset="-122"/>
                <a:ea typeface="黑体" pitchFamily="49" charset="-122"/>
                <a:cs typeface="+mj-cs"/>
              </a:rPr>
              <a:t>纤维联系和功能</a:t>
            </a: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1283825115"/>
              </p:ext>
            </p:extLst>
          </p:nvPr>
        </p:nvGraphicFramePr>
        <p:xfrm>
          <a:off x="1055440" y="1196752"/>
          <a:ext cx="3384376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30172" y="605456"/>
            <a:ext cx="4135437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824181" y="2048493"/>
            <a:ext cx="390525" cy="590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29"/>
          <p:cNvGrpSpPr>
            <a:grpSpLocks/>
          </p:cNvGrpSpPr>
          <p:nvPr/>
        </p:nvGrpSpPr>
        <p:grpSpPr bwMode="auto">
          <a:xfrm>
            <a:off x="8873272" y="5618775"/>
            <a:ext cx="687387" cy="619125"/>
            <a:chOff x="2870" y="3930"/>
            <a:chExt cx="433" cy="390"/>
          </a:xfrm>
        </p:grpSpPr>
        <p:pic>
          <p:nvPicPr>
            <p:cNvPr id="9" name="Picture 5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43" y="3930"/>
              <a:ext cx="360" cy="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888" y="3992"/>
              <a:ext cx="136" cy="91"/>
            </a:xfrm>
            <a:custGeom>
              <a:avLst/>
              <a:gdLst>
                <a:gd name="T0" fmla="*/ 136 w 136"/>
                <a:gd name="T1" fmla="*/ 91 h 91"/>
                <a:gd name="T2" fmla="*/ 46 w 136"/>
                <a:gd name="T3" fmla="*/ 46 h 91"/>
                <a:gd name="T4" fmla="*/ 0 w 136"/>
                <a:gd name="T5" fmla="*/ 0 h 91"/>
                <a:gd name="T6" fmla="*/ 0 60000 65536"/>
                <a:gd name="T7" fmla="*/ 0 60000 65536"/>
                <a:gd name="T8" fmla="*/ 0 60000 65536"/>
                <a:gd name="T9" fmla="*/ 0 w 136"/>
                <a:gd name="T10" fmla="*/ 0 h 91"/>
                <a:gd name="T11" fmla="*/ 136 w 136"/>
                <a:gd name="T12" fmla="*/ 91 h 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6" h="91">
                  <a:moveTo>
                    <a:pt x="136" y="91"/>
                  </a:moveTo>
                  <a:cubicBezTo>
                    <a:pt x="102" y="76"/>
                    <a:pt x="69" y="61"/>
                    <a:pt x="46" y="46"/>
                  </a:cubicBezTo>
                  <a:cubicBezTo>
                    <a:pt x="23" y="31"/>
                    <a:pt x="11" y="15"/>
                    <a:pt x="0" y="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tIns="0" bIns="0"/>
            <a:lstStyle/>
            <a:p>
              <a:endParaRPr lang="zh-CN" altLang="en-US"/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 flipH="1">
              <a:off x="2870" y="4029"/>
              <a:ext cx="4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tIns="0" bIns="0"/>
            <a:lstStyle/>
            <a:p>
              <a:endParaRPr lang="zh-CN" altLang="en-US"/>
            </a:p>
          </p:txBody>
        </p:sp>
      </p:grpSp>
      <p:grpSp>
        <p:nvGrpSpPr>
          <p:cNvPr id="12" name="Group 33"/>
          <p:cNvGrpSpPr>
            <a:grpSpLocks/>
          </p:cNvGrpSpPr>
          <p:nvPr/>
        </p:nvGrpSpPr>
        <p:grpSpPr bwMode="auto">
          <a:xfrm>
            <a:off x="9547959" y="1843699"/>
            <a:ext cx="176213" cy="457200"/>
            <a:chOff x="3304" y="1534"/>
            <a:chExt cx="111" cy="288"/>
          </a:xfrm>
        </p:grpSpPr>
        <p:grpSp>
          <p:nvGrpSpPr>
            <p:cNvPr id="13" name="Group 16"/>
            <p:cNvGrpSpPr>
              <a:grpSpLocks/>
            </p:cNvGrpSpPr>
            <p:nvPr/>
          </p:nvGrpSpPr>
          <p:grpSpPr bwMode="auto">
            <a:xfrm rot="21282751" flipV="1">
              <a:off x="3304" y="1534"/>
              <a:ext cx="58" cy="86"/>
              <a:chOff x="4502" y="2684"/>
              <a:chExt cx="120" cy="57"/>
            </a:xfrm>
          </p:grpSpPr>
          <p:sp>
            <p:nvSpPr>
              <p:cNvPr id="16" name="Oval 17"/>
              <p:cNvSpPr>
                <a:spLocks noChangeArrowheads="1"/>
              </p:cNvSpPr>
              <p:nvPr/>
            </p:nvSpPr>
            <p:spPr bwMode="auto">
              <a:xfrm rot="1580262" flipV="1">
                <a:off x="4502" y="2684"/>
                <a:ext cx="120" cy="57"/>
              </a:xfrm>
              <a:prstGeom prst="ellipse">
                <a:avLst/>
              </a:prstGeom>
              <a:solidFill>
                <a:schemeClr val="bg1"/>
              </a:solidFill>
              <a:ln w="22225" algn="ctr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tIns="0" bIns="0" anchor="ctr"/>
              <a:lstStyle/>
              <a:p>
                <a:pPr eaLnBrk="1" hangingPunct="1"/>
                <a:endParaRPr lang="zh-CN" altLang="en-US">
                  <a:latin typeface="Gill Sans MT" pitchFamily="34" charset="0"/>
                  <a:ea typeface="华文中宋" pitchFamily="2" charset="-122"/>
                </a:endParaRPr>
              </a:p>
            </p:txBody>
          </p:sp>
          <p:sp>
            <p:nvSpPr>
              <p:cNvPr id="17" name="Oval 18"/>
              <p:cNvSpPr>
                <a:spLocks noChangeArrowheads="1"/>
              </p:cNvSpPr>
              <p:nvPr/>
            </p:nvSpPr>
            <p:spPr bwMode="auto">
              <a:xfrm>
                <a:off x="4558" y="2704"/>
                <a:ext cx="23" cy="23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tIns="0" bIns="0" anchor="ctr"/>
              <a:lstStyle/>
              <a:p>
                <a:pPr eaLnBrk="1" hangingPunct="1"/>
                <a:endParaRPr lang="zh-CN" altLang="en-US">
                  <a:latin typeface="Gill Sans MT" pitchFamily="34" charset="0"/>
                  <a:ea typeface="华文中宋" pitchFamily="2" charset="-122"/>
                </a:endParaRPr>
              </a:p>
            </p:txBody>
          </p:sp>
        </p:grpSp>
        <p:sp>
          <p:nvSpPr>
            <p:cNvPr id="14" name="Freeform 19"/>
            <p:cNvSpPr>
              <a:spLocks/>
            </p:cNvSpPr>
            <p:nvPr/>
          </p:nvSpPr>
          <p:spPr bwMode="auto">
            <a:xfrm rot="20173025" flipV="1">
              <a:off x="3358" y="1612"/>
              <a:ext cx="47" cy="210"/>
            </a:xfrm>
            <a:custGeom>
              <a:avLst/>
              <a:gdLst>
                <a:gd name="T0" fmla="*/ 0 w 318"/>
                <a:gd name="T1" fmla="*/ 31 h 226"/>
                <a:gd name="T2" fmla="*/ 0 w 318"/>
                <a:gd name="T3" fmla="*/ 13 h 226"/>
                <a:gd name="T4" fmla="*/ 0 w 318"/>
                <a:gd name="T5" fmla="*/ 0 h 226"/>
                <a:gd name="T6" fmla="*/ 0 60000 65536"/>
                <a:gd name="T7" fmla="*/ 0 60000 65536"/>
                <a:gd name="T8" fmla="*/ 0 60000 65536"/>
                <a:gd name="T9" fmla="*/ 0 w 318"/>
                <a:gd name="T10" fmla="*/ 0 h 226"/>
                <a:gd name="T11" fmla="*/ 318 w 318"/>
                <a:gd name="T12" fmla="*/ 226 h 22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8" h="226">
                  <a:moveTo>
                    <a:pt x="318" y="226"/>
                  </a:moveTo>
                  <a:cubicBezTo>
                    <a:pt x="276" y="177"/>
                    <a:pt x="235" y="128"/>
                    <a:pt x="182" y="90"/>
                  </a:cubicBezTo>
                  <a:cubicBezTo>
                    <a:pt x="129" y="52"/>
                    <a:pt x="38" y="15"/>
                    <a:pt x="0" y="0"/>
                  </a:cubicBez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 tIns="0" bIns="0"/>
            <a:lstStyle/>
            <a:p>
              <a:endParaRPr lang="zh-CN" altLang="en-US"/>
            </a:p>
          </p:txBody>
        </p:sp>
        <p:sp>
          <p:nvSpPr>
            <p:cNvPr id="15" name="Line 20"/>
            <p:cNvSpPr>
              <a:spLocks noChangeShapeType="1"/>
            </p:cNvSpPr>
            <p:nvPr/>
          </p:nvSpPr>
          <p:spPr bwMode="auto">
            <a:xfrm rot="20173025" flipH="1">
              <a:off x="3334" y="1770"/>
              <a:ext cx="81" cy="1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 tIns="0" bIns="0"/>
            <a:lstStyle/>
            <a:p>
              <a:endParaRPr lang="zh-CN" altLang="en-US"/>
            </a:p>
          </p:txBody>
        </p:sp>
      </p:grpSp>
      <p:grpSp>
        <p:nvGrpSpPr>
          <p:cNvPr id="18" name="Group 35"/>
          <p:cNvGrpSpPr>
            <a:grpSpLocks/>
          </p:cNvGrpSpPr>
          <p:nvPr/>
        </p:nvGrpSpPr>
        <p:grpSpPr bwMode="auto">
          <a:xfrm>
            <a:off x="8817709" y="2304080"/>
            <a:ext cx="847725" cy="706439"/>
            <a:chOff x="2844" y="1824"/>
            <a:chExt cx="534" cy="445"/>
          </a:xfrm>
        </p:grpSpPr>
        <p:grpSp>
          <p:nvGrpSpPr>
            <p:cNvPr id="19" name="Group 34"/>
            <p:cNvGrpSpPr>
              <a:grpSpLocks/>
            </p:cNvGrpSpPr>
            <p:nvPr/>
          </p:nvGrpSpPr>
          <p:grpSpPr bwMode="auto">
            <a:xfrm>
              <a:off x="2844" y="1824"/>
              <a:ext cx="534" cy="445"/>
              <a:chOff x="2844" y="1824"/>
              <a:chExt cx="534" cy="445"/>
            </a:xfrm>
          </p:grpSpPr>
          <p:sp>
            <p:nvSpPr>
              <p:cNvPr id="21" name="Oval 22"/>
              <p:cNvSpPr>
                <a:spLocks noChangeArrowheads="1"/>
              </p:cNvSpPr>
              <p:nvPr/>
            </p:nvSpPr>
            <p:spPr bwMode="auto">
              <a:xfrm>
                <a:off x="3333" y="1824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tIns="0" bIns="0" anchor="ctr"/>
              <a:lstStyle/>
              <a:p>
                <a:pPr eaLnBrk="1" hangingPunct="1"/>
                <a:endParaRPr lang="zh-CN" altLang="en-US">
                  <a:latin typeface="Gill Sans MT" pitchFamily="34" charset="0"/>
                  <a:ea typeface="华文中宋" pitchFamily="2" charset="-122"/>
                </a:endParaRPr>
              </a:p>
            </p:txBody>
          </p:sp>
          <p:sp>
            <p:nvSpPr>
              <p:cNvPr id="22" name="Line 23"/>
              <p:cNvSpPr>
                <a:spLocks noChangeShapeType="1"/>
              </p:cNvSpPr>
              <p:nvPr/>
            </p:nvSpPr>
            <p:spPr bwMode="auto">
              <a:xfrm flipH="1">
                <a:off x="3116" y="1860"/>
                <a:ext cx="227" cy="409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tIns="0" bIns="0"/>
              <a:lstStyle/>
              <a:p>
                <a:endParaRPr lang="zh-CN" altLang="en-US"/>
              </a:p>
            </p:txBody>
          </p:sp>
          <p:sp>
            <p:nvSpPr>
              <p:cNvPr id="23" name="Line 24"/>
              <p:cNvSpPr>
                <a:spLocks noChangeShapeType="1"/>
              </p:cNvSpPr>
              <p:nvPr/>
            </p:nvSpPr>
            <p:spPr bwMode="auto">
              <a:xfrm flipH="1">
                <a:off x="2844" y="1933"/>
                <a:ext cx="453" cy="227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tIns="0" bIns="0"/>
              <a:lstStyle/>
              <a:p>
                <a:endParaRPr lang="zh-CN" altLang="en-US"/>
              </a:p>
            </p:txBody>
          </p:sp>
          <p:sp>
            <p:nvSpPr>
              <p:cNvPr id="24" name="Line 25"/>
              <p:cNvSpPr>
                <a:spLocks noChangeShapeType="1"/>
              </p:cNvSpPr>
              <p:nvPr/>
            </p:nvSpPr>
            <p:spPr bwMode="auto">
              <a:xfrm rot="-1426975">
                <a:off x="2891" y="2131"/>
                <a:ext cx="10" cy="45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tIns="0" bIns="0"/>
              <a:lstStyle/>
              <a:p>
                <a:endParaRPr lang="zh-CN" altLang="en-US"/>
              </a:p>
            </p:txBody>
          </p:sp>
        </p:grpSp>
        <p:sp>
          <p:nvSpPr>
            <p:cNvPr id="20" name="Line 26"/>
            <p:cNvSpPr>
              <a:spLocks noChangeShapeType="1"/>
            </p:cNvSpPr>
            <p:nvPr/>
          </p:nvSpPr>
          <p:spPr bwMode="auto">
            <a:xfrm rot="-1426975">
              <a:off x="3153" y="2222"/>
              <a:ext cx="10" cy="45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 tIns="0" bIns="0"/>
            <a:lstStyle/>
            <a:p>
              <a:endParaRPr lang="zh-CN" altLang="en-US"/>
            </a:p>
          </p:txBody>
        </p:sp>
      </p:grpSp>
      <p:grpSp>
        <p:nvGrpSpPr>
          <p:cNvPr id="25" name="Group 32"/>
          <p:cNvGrpSpPr>
            <a:grpSpLocks/>
          </p:cNvGrpSpPr>
          <p:nvPr/>
        </p:nvGrpSpPr>
        <p:grpSpPr bwMode="auto">
          <a:xfrm>
            <a:off x="8803422" y="1900854"/>
            <a:ext cx="1582737" cy="3830639"/>
            <a:chOff x="2835" y="1570"/>
            <a:chExt cx="997" cy="2413"/>
          </a:xfrm>
        </p:grpSpPr>
        <p:sp>
          <p:nvSpPr>
            <p:cNvPr id="26" name="Line 14"/>
            <p:cNvSpPr>
              <a:spLocks noChangeShapeType="1"/>
            </p:cNvSpPr>
            <p:nvPr/>
          </p:nvSpPr>
          <p:spPr bwMode="auto">
            <a:xfrm flipV="1">
              <a:off x="3515" y="1570"/>
              <a:ext cx="45" cy="4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 tIns="0" bIns="0"/>
            <a:lstStyle/>
            <a:p>
              <a:endParaRPr lang="zh-CN" altLang="en-US"/>
            </a:p>
          </p:txBody>
        </p:sp>
        <p:grpSp>
          <p:nvGrpSpPr>
            <p:cNvPr id="27" name="Group 31"/>
            <p:cNvGrpSpPr>
              <a:grpSpLocks/>
            </p:cNvGrpSpPr>
            <p:nvPr/>
          </p:nvGrpSpPr>
          <p:grpSpPr bwMode="auto">
            <a:xfrm>
              <a:off x="2835" y="1601"/>
              <a:ext cx="997" cy="2382"/>
              <a:chOff x="2835" y="1601"/>
              <a:chExt cx="997" cy="2382"/>
            </a:xfrm>
          </p:grpSpPr>
          <p:grpSp>
            <p:nvGrpSpPr>
              <p:cNvPr id="28" name="Group 28"/>
              <p:cNvGrpSpPr>
                <a:grpSpLocks/>
              </p:cNvGrpSpPr>
              <p:nvPr/>
            </p:nvGrpSpPr>
            <p:grpSpPr bwMode="auto">
              <a:xfrm>
                <a:off x="2835" y="3932"/>
                <a:ext cx="63" cy="51"/>
                <a:chOff x="2799" y="3968"/>
                <a:chExt cx="63" cy="51"/>
              </a:xfrm>
            </p:grpSpPr>
            <p:sp>
              <p:nvSpPr>
                <p:cNvPr id="30" name="Oval 9"/>
                <p:cNvSpPr>
                  <a:spLocks noChangeArrowheads="1"/>
                </p:cNvSpPr>
                <p:nvPr/>
              </p:nvSpPr>
              <p:spPr bwMode="auto">
                <a:xfrm>
                  <a:off x="2799" y="3968"/>
                  <a:ext cx="63" cy="51"/>
                </a:xfrm>
                <a:prstGeom prst="ellipse">
                  <a:avLst/>
                </a:prstGeom>
                <a:noFill/>
                <a:ln w="19050" algn="ctr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wrap="none" tIns="0" bIns="0" anchor="ctr"/>
                <a:lstStyle/>
                <a:p>
                  <a:pPr eaLnBrk="1" hangingPunct="1"/>
                  <a:endParaRPr lang="zh-CN" altLang="en-US">
                    <a:latin typeface="Gill Sans MT" pitchFamily="34" charset="0"/>
                    <a:ea typeface="华文中宋" pitchFamily="2" charset="-122"/>
                  </a:endParaRPr>
                </a:p>
              </p:txBody>
            </p:sp>
            <p:sp>
              <p:nvSpPr>
                <p:cNvPr id="31" name="Oval 11"/>
                <p:cNvSpPr>
                  <a:spLocks noChangeArrowheads="1"/>
                </p:cNvSpPr>
                <p:nvPr/>
              </p:nvSpPr>
              <p:spPr bwMode="auto">
                <a:xfrm>
                  <a:off x="2821" y="3979"/>
                  <a:ext cx="23" cy="23"/>
                </a:xfrm>
                <a:prstGeom prst="ellipse">
                  <a:avLst/>
                </a:prstGeom>
                <a:solidFill>
                  <a:srgbClr val="333333"/>
                </a:solidFill>
                <a:ln w="9525" algn="ctr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wrap="none" tIns="0" bIns="0" anchor="ctr"/>
                <a:lstStyle/>
                <a:p>
                  <a:pPr eaLnBrk="1" hangingPunct="1"/>
                  <a:endParaRPr lang="zh-CN" altLang="en-US">
                    <a:latin typeface="Gill Sans MT" pitchFamily="34" charset="0"/>
                    <a:ea typeface="华文中宋" pitchFamily="2" charset="-122"/>
                  </a:endParaRPr>
                </a:p>
              </p:txBody>
            </p:sp>
          </p:grpSp>
          <p:sp>
            <p:nvSpPr>
              <p:cNvPr id="29" name="Freeform 30"/>
              <p:cNvSpPr>
                <a:spLocks/>
              </p:cNvSpPr>
              <p:nvPr/>
            </p:nvSpPr>
            <p:spPr bwMode="auto">
              <a:xfrm>
                <a:off x="2872" y="1601"/>
                <a:ext cx="960" cy="2328"/>
              </a:xfrm>
              <a:custGeom>
                <a:avLst/>
                <a:gdLst>
                  <a:gd name="T0" fmla="*/ 8 w 960"/>
                  <a:gd name="T1" fmla="*/ 2328 h 2328"/>
                  <a:gd name="T2" fmla="*/ 8 w 960"/>
                  <a:gd name="T3" fmla="*/ 2101 h 2328"/>
                  <a:gd name="T4" fmla="*/ 53 w 960"/>
                  <a:gd name="T5" fmla="*/ 1784 h 2328"/>
                  <a:gd name="T6" fmla="*/ 189 w 960"/>
                  <a:gd name="T7" fmla="*/ 1421 h 2328"/>
                  <a:gd name="T8" fmla="*/ 280 w 960"/>
                  <a:gd name="T9" fmla="*/ 1103 h 2328"/>
                  <a:gd name="T10" fmla="*/ 326 w 960"/>
                  <a:gd name="T11" fmla="*/ 831 h 2328"/>
                  <a:gd name="T12" fmla="*/ 462 w 960"/>
                  <a:gd name="T13" fmla="*/ 604 h 2328"/>
                  <a:gd name="T14" fmla="*/ 915 w 960"/>
                  <a:gd name="T15" fmla="*/ 378 h 2328"/>
                  <a:gd name="T16" fmla="*/ 734 w 960"/>
                  <a:gd name="T17" fmla="*/ 60 h 2328"/>
                  <a:gd name="T18" fmla="*/ 552 w 960"/>
                  <a:gd name="T19" fmla="*/ 15 h 23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60"/>
                  <a:gd name="T31" fmla="*/ 0 h 2328"/>
                  <a:gd name="T32" fmla="*/ 960 w 960"/>
                  <a:gd name="T33" fmla="*/ 2328 h 232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60" h="2328">
                    <a:moveTo>
                      <a:pt x="8" y="2328"/>
                    </a:moveTo>
                    <a:cubicBezTo>
                      <a:pt x="4" y="2260"/>
                      <a:pt x="0" y="2192"/>
                      <a:pt x="8" y="2101"/>
                    </a:cubicBezTo>
                    <a:cubicBezTo>
                      <a:pt x="16" y="2010"/>
                      <a:pt x="23" y="1897"/>
                      <a:pt x="53" y="1784"/>
                    </a:cubicBezTo>
                    <a:cubicBezTo>
                      <a:pt x="83" y="1671"/>
                      <a:pt x="151" y="1535"/>
                      <a:pt x="189" y="1421"/>
                    </a:cubicBezTo>
                    <a:cubicBezTo>
                      <a:pt x="227" y="1307"/>
                      <a:pt x="257" y="1201"/>
                      <a:pt x="280" y="1103"/>
                    </a:cubicBezTo>
                    <a:cubicBezTo>
                      <a:pt x="303" y="1005"/>
                      <a:pt x="296" y="914"/>
                      <a:pt x="326" y="831"/>
                    </a:cubicBezTo>
                    <a:cubicBezTo>
                      <a:pt x="356" y="748"/>
                      <a:pt x="364" y="679"/>
                      <a:pt x="462" y="604"/>
                    </a:cubicBezTo>
                    <a:cubicBezTo>
                      <a:pt x="560" y="529"/>
                      <a:pt x="870" y="469"/>
                      <a:pt x="915" y="378"/>
                    </a:cubicBezTo>
                    <a:cubicBezTo>
                      <a:pt x="960" y="287"/>
                      <a:pt x="794" y="120"/>
                      <a:pt x="734" y="60"/>
                    </a:cubicBezTo>
                    <a:cubicBezTo>
                      <a:pt x="674" y="0"/>
                      <a:pt x="613" y="7"/>
                      <a:pt x="552" y="15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tIns="0" bIns="0"/>
              <a:lstStyle/>
              <a:p>
                <a:endParaRPr lang="zh-CN" altLang="en-US"/>
              </a:p>
            </p:txBody>
          </p:sp>
        </p:grpSp>
      </p:grpSp>
      <p:pic>
        <p:nvPicPr>
          <p:cNvPr id="32" name="Picture 4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52588" y="5501305"/>
            <a:ext cx="247650" cy="2857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3" name="Oval 39"/>
          <p:cNvSpPr>
            <a:spLocks noChangeArrowheads="1"/>
          </p:cNvSpPr>
          <p:nvPr/>
        </p:nvSpPr>
        <p:spPr bwMode="auto">
          <a:xfrm>
            <a:off x="8768488" y="2908915"/>
            <a:ext cx="71438" cy="71437"/>
          </a:xfrm>
          <a:prstGeom prst="ellipse">
            <a:avLst/>
          </a:prstGeom>
          <a:solidFill>
            <a:srgbClr val="000066"/>
          </a:solidFill>
          <a:ln w="9525" algn="ctr">
            <a:solidFill>
              <a:srgbClr val="0000FF"/>
            </a:solidFill>
            <a:round/>
            <a:headEnd/>
            <a:tailEnd/>
          </a:ln>
        </p:spPr>
        <p:txBody>
          <a:bodyPr wrap="none" tIns="0" bIns="0" anchor="ctr"/>
          <a:lstStyle/>
          <a:p>
            <a:pPr eaLnBrk="1" hangingPunct="1"/>
            <a:endParaRPr lang="zh-CN" altLang="en-US">
              <a:latin typeface="Gill Sans MT" pitchFamily="34" charset="0"/>
              <a:ea typeface="华文中宋" pitchFamily="2" charset="-122"/>
            </a:endParaRPr>
          </a:p>
        </p:txBody>
      </p:sp>
      <p:sp>
        <p:nvSpPr>
          <p:cNvPr id="34" name="Oval 40"/>
          <p:cNvSpPr>
            <a:spLocks noChangeArrowheads="1"/>
          </p:cNvSpPr>
          <p:nvPr/>
        </p:nvSpPr>
        <p:spPr bwMode="auto">
          <a:xfrm>
            <a:off x="9212988" y="3053375"/>
            <a:ext cx="71438" cy="71437"/>
          </a:xfrm>
          <a:prstGeom prst="ellipse">
            <a:avLst/>
          </a:prstGeom>
          <a:solidFill>
            <a:srgbClr val="000066"/>
          </a:solidFill>
          <a:ln w="9525" algn="ctr">
            <a:solidFill>
              <a:srgbClr val="0000FF"/>
            </a:solidFill>
            <a:round/>
            <a:headEnd/>
            <a:tailEnd/>
          </a:ln>
        </p:spPr>
        <p:txBody>
          <a:bodyPr wrap="none" tIns="0" bIns="0" anchor="ctr"/>
          <a:lstStyle/>
          <a:p>
            <a:pPr eaLnBrk="1" hangingPunct="1"/>
            <a:endParaRPr lang="zh-CN" altLang="en-US">
              <a:latin typeface="Gill Sans MT" pitchFamily="34" charset="0"/>
              <a:ea typeface="华文中宋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576057" y="2981937"/>
            <a:ext cx="659156" cy="2589124"/>
            <a:chOff x="5574957" y="3573463"/>
            <a:chExt cx="659156" cy="2589124"/>
          </a:xfrm>
        </p:grpSpPr>
        <p:sp>
          <p:nvSpPr>
            <p:cNvPr id="36" name="Line 36"/>
            <p:cNvSpPr>
              <a:spLocks noChangeShapeType="1"/>
            </p:cNvSpPr>
            <p:nvPr/>
          </p:nvSpPr>
          <p:spPr bwMode="auto">
            <a:xfrm flipH="1">
              <a:off x="5657850" y="3573463"/>
              <a:ext cx="144463" cy="2519362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 tIns="0" bIns="0"/>
            <a:lstStyle/>
            <a:p>
              <a:endParaRPr lang="zh-CN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5729288" y="3716338"/>
              <a:ext cx="504825" cy="2376487"/>
            </a:xfrm>
            <a:custGeom>
              <a:avLst/>
              <a:gdLst>
                <a:gd name="T0" fmla="*/ 318 w 318"/>
                <a:gd name="T1" fmla="*/ 0 h 1407"/>
                <a:gd name="T2" fmla="*/ 182 w 318"/>
                <a:gd name="T3" fmla="*/ 1209 h 1407"/>
                <a:gd name="T4" fmla="*/ 91 w 318"/>
                <a:gd name="T5" fmla="*/ 2905 h 1407"/>
                <a:gd name="T6" fmla="*/ 0 w 318"/>
                <a:gd name="T7" fmla="*/ 7504 h 14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8"/>
                <a:gd name="T13" fmla="*/ 0 h 1407"/>
                <a:gd name="T14" fmla="*/ 318 w 318"/>
                <a:gd name="T15" fmla="*/ 1407 h 14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8" h="1407">
                  <a:moveTo>
                    <a:pt x="318" y="0"/>
                  </a:moveTo>
                  <a:cubicBezTo>
                    <a:pt x="269" y="68"/>
                    <a:pt x="220" y="136"/>
                    <a:pt x="182" y="227"/>
                  </a:cubicBezTo>
                  <a:cubicBezTo>
                    <a:pt x="144" y="318"/>
                    <a:pt x="121" y="348"/>
                    <a:pt x="91" y="545"/>
                  </a:cubicBezTo>
                  <a:cubicBezTo>
                    <a:pt x="61" y="742"/>
                    <a:pt x="15" y="1263"/>
                    <a:pt x="0" y="1407"/>
                  </a:cubicBez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 tIns="0" bIns="0"/>
            <a:lstStyle/>
            <a:p>
              <a:endParaRPr lang="zh-CN" altLang="en-US"/>
            </a:p>
          </p:txBody>
        </p:sp>
        <p:sp>
          <p:nvSpPr>
            <p:cNvPr id="38" name="Line 42"/>
            <p:cNvSpPr>
              <a:spLocks noChangeShapeType="1"/>
            </p:cNvSpPr>
            <p:nvPr/>
          </p:nvSpPr>
          <p:spPr bwMode="auto">
            <a:xfrm rot="19221349" flipH="1">
              <a:off x="5646229" y="6099363"/>
              <a:ext cx="93850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 tIns="0" bIns="0"/>
            <a:lstStyle/>
            <a:p>
              <a:endParaRPr lang="zh-CN" altLang="en-US"/>
            </a:p>
          </p:txBody>
        </p:sp>
        <p:sp>
          <p:nvSpPr>
            <p:cNvPr id="39" name="Line 43"/>
            <p:cNvSpPr>
              <a:spLocks noChangeShapeType="1"/>
            </p:cNvSpPr>
            <p:nvPr/>
          </p:nvSpPr>
          <p:spPr bwMode="auto">
            <a:xfrm rot="19221349">
              <a:off x="5767388" y="6066080"/>
              <a:ext cx="0" cy="71437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 tIns="0" bIns="0"/>
            <a:lstStyle/>
            <a:p>
              <a:endParaRPr lang="zh-CN" altLang="en-US"/>
            </a:p>
          </p:txBody>
        </p:sp>
        <p:sp>
          <p:nvSpPr>
            <p:cNvPr id="40" name="Line 46"/>
            <p:cNvSpPr>
              <a:spLocks noChangeShapeType="1"/>
            </p:cNvSpPr>
            <p:nvPr/>
          </p:nvSpPr>
          <p:spPr bwMode="auto">
            <a:xfrm rot="19221349" flipH="1">
              <a:off x="5574957" y="6122705"/>
              <a:ext cx="93663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 tIns="0" bIns="0"/>
            <a:lstStyle/>
            <a:p>
              <a:endParaRPr lang="zh-CN" altLang="en-US"/>
            </a:p>
          </p:txBody>
        </p:sp>
        <p:sp>
          <p:nvSpPr>
            <p:cNvPr id="41" name="Line 47"/>
            <p:cNvSpPr>
              <a:spLocks noChangeShapeType="1"/>
            </p:cNvSpPr>
            <p:nvPr/>
          </p:nvSpPr>
          <p:spPr bwMode="auto">
            <a:xfrm rot="19221349">
              <a:off x="5686194" y="6091149"/>
              <a:ext cx="0" cy="71438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 tIns="0" bIns="0"/>
            <a:lstStyle/>
            <a:p>
              <a:endParaRPr lang="zh-CN" altLang="en-US"/>
            </a:p>
          </p:txBody>
        </p:sp>
      </p:grpSp>
      <p:sp>
        <p:nvSpPr>
          <p:cNvPr id="42" name="Line 49"/>
          <p:cNvSpPr>
            <a:spLocks noChangeShapeType="1"/>
          </p:cNvSpPr>
          <p:nvPr/>
        </p:nvSpPr>
        <p:spPr bwMode="auto">
          <a:xfrm>
            <a:off x="7500084" y="5125068"/>
            <a:ext cx="576263" cy="576263"/>
          </a:xfrm>
          <a:prstGeom prst="line">
            <a:avLst/>
          </a:prstGeom>
          <a:noFill/>
          <a:ln w="28575">
            <a:solidFill>
              <a:srgbClr val="009900"/>
            </a:solidFill>
            <a:round/>
            <a:headEnd/>
            <a:tailEnd type="triangle" w="med" len="med"/>
          </a:ln>
        </p:spPr>
        <p:txBody>
          <a:bodyPr tIns="0" bIns="0"/>
          <a:lstStyle/>
          <a:p>
            <a:endParaRPr lang="zh-CN" altLang="en-US"/>
          </a:p>
        </p:txBody>
      </p:sp>
      <p:sp>
        <p:nvSpPr>
          <p:cNvPr id="43" name="Line 50"/>
          <p:cNvSpPr>
            <a:spLocks noChangeShapeType="1"/>
          </p:cNvSpPr>
          <p:nvPr/>
        </p:nvSpPr>
        <p:spPr bwMode="auto">
          <a:xfrm flipH="1">
            <a:off x="10171838" y="1253300"/>
            <a:ext cx="137566" cy="474515"/>
          </a:xfrm>
          <a:prstGeom prst="line">
            <a:avLst/>
          </a:prstGeom>
          <a:noFill/>
          <a:ln w="34925">
            <a:solidFill>
              <a:srgbClr val="0099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" name="TextBox 96"/>
          <p:cNvSpPr txBox="1">
            <a:spLocks noChangeArrowheads="1"/>
          </p:cNvSpPr>
          <p:nvPr/>
        </p:nvSpPr>
        <p:spPr bwMode="auto">
          <a:xfrm>
            <a:off x="9805357" y="749248"/>
            <a:ext cx="13573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旧小脑</a:t>
            </a:r>
          </a:p>
        </p:txBody>
      </p:sp>
      <p:sp>
        <p:nvSpPr>
          <p:cNvPr id="45" name="TextBox 97"/>
          <p:cNvSpPr txBox="1">
            <a:spLocks noChangeArrowheads="1"/>
          </p:cNvSpPr>
          <p:nvPr/>
        </p:nvSpPr>
        <p:spPr bwMode="auto">
          <a:xfrm>
            <a:off x="6672064" y="4797152"/>
            <a:ext cx="13573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脊髓</a:t>
            </a:r>
          </a:p>
        </p:txBody>
      </p:sp>
      <p:sp>
        <p:nvSpPr>
          <p:cNvPr id="46" name="TextBox 98"/>
          <p:cNvSpPr txBox="1">
            <a:spLocks noChangeArrowheads="1"/>
          </p:cNvSpPr>
          <p:nvPr/>
        </p:nvSpPr>
        <p:spPr bwMode="auto">
          <a:xfrm>
            <a:off x="1585169" y="1844824"/>
            <a:ext cx="3214687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altLang="zh-CN" dirty="0">
              <a:latin typeface="Gill Sans MT" pitchFamily="34" charset="0"/>
              <a:ea typeface="华文中宋" pitchFamily="2" charset="-122"/>
            </a:endParaRPr>
          </a:p>
          <a:p>
            <a:pPr eaLnBrk="1" hangingPunct="1"/>
            <a:r>
              <a:rPr lang="zh-CN" altLang="en-US" sz="3200" dirty="0">
                <a:latin typeface="华文行楷" pitchFamily="2" charset="-122"/>
                <a:ea typeface="华文行楷" pitchFamily="2" charset="-122"/>
              </a:rPr>
              <a:t>调节</a:t>
            </a:r>
            <a:r>
              <a:rPr lang="zh-CN" altLang="en-US" sz="32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肌张力</a:t>
            </a:r>
          </a:p>
        </p:txBody>
      </p:sp>
      <p:pic>
        <p:nvPicPr>
          <p:cNvPr id="47" name="Picture 48" descr="C:\Users\Administrator\Desktop\u=1299532157,1684148701&amp;fm=11&amp;gp=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9376" y="2708920"/>
            <a:ext cx="5832648" cy="3888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9044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263352" y="2727070"/>
            <a:ext cx="7128792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en-US" altLang="zh-CN" sz="2000" dirty="0"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zh-CN" altLang="en-US" sz="3200" dirty="0">
                <a:latin typeface="华文行楷" panose="02010800040101010101" pitchFamily="2" charset="-122"/>
                <a:ea typeface="华文行楷" panose="02010800040101010101" pitchFamily="2" charset="-122"/>
              </a:rPr>
              <a:t>上行</a:t>
            </a:r>
            <a:r>
              <a:rPr lang="zh-CN" altLang="en-US" sz="32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反馈</a:t>
            </a:r>
            <a:r>
              <a:rPr lang="zh-CN" altLang="en-US" sz="3200" dirty="0">
                <a:latin typeface="华文行楷" panose="02010800040101010101" pitchFamily="2" charset="-122"/>
                <a:ea typeface="华文行楷" panose="02010800040101010101" pitchFamily="2" charset="-122"/>
              </a:rPr>
              <a:t>大脑皮质、下行</a:t>
            </a:r>
            <a:r>
              <a:rPr lang="zh-CN" altLang="en-US" sz="32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协调</a:t>
            </a:r>
            <a:r>
              <a:rPr lang="zh-CN" altLang="en-US" sz="3200" dirty="0">
                <a:latin typeface="华文行楷" panose="02010800040101010101" pitchFamily="2" charset="-122"/>
                <a:ea typeface="华文行楷" panose="02010800040101010101" pitchFamily="2" charset="-122"/>
              </a:rPr>
              <a:t>随意运动</a:t>
            </a:r>
          </a:p>
        </p:txBody>
      </p:sp>
      <p:sp>
        <p:nvSpPr>
          <p:cNvPr id="66" name="标题 1"/>
          <p:cNvSpPr txBox="1">
            <a:spLocks/>
          </p:cNvSpPr>
          <p:nvPr/>
        </p:nvSpPr>
        <p:spPr bwMode="white">
          <a:xfrm>
            <a:off x="119336" y="94482"/>
            <a:ext cx="49450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4000" kern="0" dirty="0" smtClean="0">
                <a:latin typeface="黑体" pitchFamily="49" charset="-122"/>
                <a:ea typeface="黑体" pitchFamily="49" charset="-122"/>
                <a:cs typeface="+mj-cs"/>
              </a:rPr>
              <a:t>四、</a:t>
            </a:r>
            <a:r>
              <a:rPr lang="zh-CN" altLang="en-US" sz="4000" kern="0" dirty="0">
                <a:latin typeface="黑体" pitchFamily="49" charset="-122"/>
                <a:ea typeface="黑体" pitchFamily="49" charset="-122"/>
                <a:cs typeface="+mj-cs"/>
              </a:rPr>
              <a:t>纤维联系和功能</a:t>
            </a:r>
          </a:p>
        </p:txBody>
      </p:sp>
      <p:graphicFrame>
        <p:nvGraphicFramePr>
          <p:cNvPr id="67" name="图示 66"/>
          <p:cNvGraphicFramePr/>
          <p:nvPr>
            <p:extLst>
              <p:ext uri="{D42A27DB-BD31-4B8C-83A1-F6EECF244321}">
                <p14:modId xmlns:p14="http://schemas.microsoft.com/office/powerpoint/2010/main" val="1439541122"/>
              </p:ext>
            </p:extLst>
          </p:nvPr>
        </p:nvGraphicFramePr>
        <p:xfrm>
          <a:off x="983432" y="1196752"/>
          <a:ext cx="3384376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0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8610600" y="5868202"/>
            <a:ext cx="2133600" cy="254000"/>
          </a:xfrm>
        </p:spPr>
        <p:txBody>
          <a:bodyPr/>
          <a:lstStyle/>
          <a:p>
            <a:pPr algn="l">
              <a:defRPr/>
            </a:pPr>
            <a:fld id="{AFAD8B90-1236-4B1D-84D5-3BEB209001AA}" type="slidenum">
              <a:rPr lang="en-US" altLang="zh-CN"/>
              <a:pPr algn="l">
                <a:defRPr/>
              </a:pPr>
              <a:t>17</a:t>
            </a:fld>
            <a:endParaRPr lang="en-US" altLang="zh-CN"/>
          </a:p>
        </p:txBody>
      </p:sp>
      <p:pic>
        <p:nvPicPr>
          <p:cNvPr id="131" name="Picture 4"/>
          <p:cNvPicPr>
            <a:picLocks noChangeAspect="1" noChangeArrowheads="1"/>
          </p:cNvPicPr>
          <p:nvPr/>
        </p:nvPicPr>
        <p:blipFill>
          <a:blip r:embed="rId8" cstate="print">
            <a:lum contrast="8000"/>
          </a:blip>
          <a:srcRect/>
          <a:stretch>
            <a:fillRect/>
          </a:stretch>
        </p:blipFill>
        <p:spPr bwMode="auto">
          <a:xfrm>
            <a:off x="7948613" y="656441"/>
            <a:ext cx="31623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2" name="Group 33"/>
          <p:cNvGrpSpPr>
            <a:grpSpLocks/>
          </p:cNvGrpSpPr>
          <p:nvPr/>
        </p:nvGrpSpPr>
        <p:grpSpPr bwMode="auto">
          <a:xfrm>
            <a:off x="8280400" y="1012042"/>
            <a:ext cx="1138238" cy="3805237"/>
            <a:chOff x="2000" y="1069"/>
            <a:chExt cx="717" cy="2397"/>
          </a:xfrm>
        </p:grpSpPr>
        <p:sp>
          <p:nvSpPr>
            <p:cNvPr id="133" name="Line 17"/>
            <p:cNvSpPr>
              <a:spLocks noChangeShapeType="1"/>
            </p:cNvSpPr>
            <p:nvPr/>
          </p:nvSpPr>
          <p:spPr bwMode="auto">
            <a:xfrm rot="20173025" flipH="1">
              <a:off x="2662" y="3421"/>
              <a:ext cx="39" cy="31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 tIns="0" bIns="0"/>
            <a:lstStyle/>
            <a:p>
              <a:endParaRPr lang="zh-CN" altLang="en-US"/>
            </a:p>
          </p:txBody>
        </p:sp>
        <p:grpSp>
          <p:nvGrpSpPr>
            <p:cNvPr id="134" name="Group 30"/>
            <p:cNvGrpSpPr>
              <a:grpSpLocks/>
            </p:cNvGrpSpPr>
            <p:nvPr/>
          </p:nvGrpSpPr>
          <p:grpSpPr bwMode="auto">
            <a:xfrm>
              <a:off x="2000" y="1069"/>
              <a:ext cx="717" cy="2397"/>
              <a:chOff x="2000" y="1069"/>
              <a:chExt cx="717" cy="2397"/>
            </a:xfrm>
          </p:grpSpPr>
          <p:grpSp>
            <p:nvGrpSpPr>
              <p:cNvPr id="135" name="Group 29"/>
              <p:cNvGrpSpPr>
                <a:grpSpLocks/>
              </p:cNvGrpSpPr>
              <p:nvPr/>
            </p:nvGrpSpPr>
            <p:grpSpPr bwMode="auto">
              <a:xfrm>
                <a:off x="2000" y="1069"/>
                <a:ext cx="578" cy="1227"/>
                <a:chOff x="2000" y="1069"/>
                <a:chExt cx="578" cy="1227"/>
              </a:xfrm>
            </p:grpSpPr>
            <p:sp>
              <p:nvSpPr>
                <p:cNvPr id="137" name="Freeform 6"/>
                <p:cNvSpPr>
                  <a:spLocks/>
                </p:cNvSpPr>
                <p:nvPr/>
              </p:nvSpPr>
              <p:spPr bwMode="auto">
                <a:xfrm rot="913842" flipH="1">
                  <a:off x="2000" y="1069"/>
                  <a:ext cx="85" cy="129"/>
                </a:xfrm>
                <a:custGeom>
                  <a:avLst/>
                  <a:gdLst>
                    <a:gd name="T0" fmla="*/ 0 w 119"/>
                    <a:gd name="T1" fmla="*/ 0 h 89"/>
                    <a:gd name="T2" fmla="*/ 1 w 119"/>
                    <a:gd name="T3" fmla="*/ 439258 h 89"/>
                    <a:gd name="T4" fmla="*/ 1 w 119"/>
                    <a:gd name="T5" fmla="*/ 2004706 h 89"/>
                    <a:gd name="T6" fmla="*/ 0 w 119"/>
                    <a:gd name="T7" fmla="*/ 0 h 8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9"/>
                    <a:gd name="T13" fmla="*/ 0 h 89"/>
                    <a:gd name="T14" fmla="*/ 119 w 119"/>
                    <a:gd name="T15" fmla="*/ 89 h 8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9" h="89">
                      <a:moveTo>
                        <a:pt x="0" y="0"/>
                      </a:moveTo>
                      <a:cubicBezTo>
                        <a:pt x="47" y="15"/>
                        <a:pt x="64" y="19"/>
                        <a:pt x="119" y="19"/>
                      </a:cubicBezTo>
                      <a:lnTo>
                        <a:pt x="54" y="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2222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tIns="0" bIns="0"/>
                <a:lstStyle/>
                <a:p>
                  <a:endParaRPr lang="zh-CN" altLang="en-US"/>
                </a:p>
              </p:txBody>
            </p:sp>
            <p:sp>
              <p:nvSpPr>
                <p:cNvPr id="138" name="Oval 13"/>
                <p:cNvSpPr>
                  <a:spLocks noChangeArrowheads="1"/>
                </p:cNvSpPr>
                <p:nvPr/>
              </p:nvSpPr>
              <p:spPr bwMode="auto">
                <a:xfrm>
                  <a:off x="2037" y="1108"/>
                  <a:ext cx="23" cy="23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wrap="none" tIns="0" bIns="0" anchor="ctr"/>
                <a:lstStyle/>
                <a:p>
                  <a:pPr eaLnBrk="1" hangingPunct="1"/>
                  <a:endParaRPr lang="zh-CN" altLang="en-US">
                    <a:latin typeface="Gill Sans MT" pitchFamily="34" charset="0"/>
                    <a:ea typeface="华文中宋" pitchFamily="2" charset="-122"/>
                  </a:endParaRPr>
                </a:p>
              </p:txBody>
            </p:sp>
            <p:grpSp>
              <p:nvGrpSpPr>
                <p:cNvPr id="139" name="Group 28"/>
                <p:cNvGrpSpPr>
                  <a:grpSpLocks/>
                </p:cNvGrpSpPr>
                <p:nvPr/>
              </p:nvGrpSpPr>
              <p:grpSpPr bwMode="auto">
                <a:xfrm>
                  <a:off x="2018" y="1099"/>
                  <a:ext cx="560" cy="1197"/>
                  <a:chOff x="2018" y="1099"/>
                  <a:chExt cx="560" cy="1197"/>
                </a:xfrm>
              </p:grpSpPr>
              <p:sp>
                <p:nvSpPr>
                  <p:cNvPr id="140" name="Freeform 7"/>
                  <p:cNvSpPr>
                    <a:spLocks/>
                  </p:cNvSpPr>
                  <p:nvPr/>
                </p:nvSpPr>
                <p:spPr bwMode="auto">
                  <a:xfrm>
                    <a:off x="2399" y="1099"/>
                    <a:ext cx="119" cy="89"/>
                  </a:xfrm>
                  <a:custGeom>
                    <a:avLst/>
                    <a:gdLst>
                      <a:gd name="T0" fmla="*/ 0 w 119"/>
                      <a:gd name="T1" fmla="*/ 0 h 89"/>
                      <a:gd name="T2" fmla="*/ 119 w 119"/>
                      <a:gd name="T3" fmla="*/ 19 h 89"/>
                      <a:gd name="T4" fmla="*/ 54 w 119"/>
                      <a:gd name="T5" fmla="*/ 89 h 89"/>
                      <a:gd name="T6" fmla="*/ 0 w 119"/>
                      <a:gd name="T7" fmla="*/ 0 h 8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119"/>
                      <a:gd name="T13" fmla="*/ 0 h 89"/>
                      <a:gd name="T14" fmla="*/ 119 w 119"/>
                      <a:gd name="T15" fmla="*/ 89 h 89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119" h="89">
                        <a:moveTo>
                          <a:pt x="0" y="0"/>
                        </a:moveTo>
                        <a:cubicBezTo>
                          <a:pt x="47" y="15"/>
                          <a:pt x="64" y="19"/>
                          <a:pt x="119" y="19"/>
                        </a:cubicBezTo>
                        <a:lnTo>
                          <a:pt x="54" y="8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22225">
                    <a:solidFill>
                      <a:srgbClr val="0000FF"/>
                    </a:solidFill>
                    <a:round/>
                    <a:headEnd/>
                    <a:tailEnd/>
                  </a:ln>
                </p:spPr>
                <p:txBody>
                  <a:bodyPr tIns="0" bIns="0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41" name="Group 10"/>
                  <p:cNvGrpSpPr>
                    <a:grpSpLocks/>
                  </p:cNvGrpSpPr>
                  <p:nvPr/>
                </p:nvGrpSpPr>
                <p:grpSpPr bwMode="auto">
                  <a:xfrm>
                    <a:off x="2018" y="1162"/>
                    <a:ext cx="560" cy="1134"/>
                    <a:chOff x="2018" y="1162"/>
                    <a:chExt cx="560" cy="1134"/>
                  </a:xfrm>
                </p:grpSpPr>
                <p:sp>
                  <p:nvSpPr>
                    <p:cNvPr id="143" name="Freeform 8"/>
                    <p:cNvSpPr>
                      <a:spLocks/>
                    </p:cNvSpPr>
                    <p:nvPr/>
                  </p:nvSpPr>
                  <p:spPr bwMode="auto">
                    <a:xfrm>
                      <a:off x="2018" y="1162"/>
                      <a:ext cx="560" cy="1134"/>
                    </a:xfrm>
                    <a:custGeom>
                      <a:avLst/>
                      <a:gdLst>
                        <a:gd name="T0" fmla="*/ 15 w 560"/>
                        <a:gd name="T1" fmla="*/ 0 h 1134"/>
                        <a:gd name="T2" fmla="*/ 15 w 560"/>
                        <a:gd name="T3" fmla="*/ 227 h 1134"/>
                        <a:gd name="T4" fmla="*/ 106 w 560"/>
                        <a:gd name="T5" fmla="*/ 499 h 1134"/>
                        <a:gd name="T6" fmla="*/ 333 w 560"/>
                        <a:gd name="T7" fmla="*/ 907 h 1134"/>
                        <a:gd name="T8" fmla="*/ 560 w 560"/>
                        <a:gd name="T9" fmla="*/ 1134 h 113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60"/>
                        <a:gd name="T16" fmla="*/ 0 h 1134"/>
                        <a:gd name="T17" fmla="*/ 560 w 560"/>
                        <a:gd name="T18" fmla="*/ 1134 h 113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60" h="1134">
                          <a:moveTo>
                            <a:pt x="15" y="0"/>
                          </a:moveTo>
                          <a:cubicBezTo>
                            <a:pt x="7" y="72"/>
                            <a:pt x="0" y="144"/>
                            <a:pt x="15" y="227"/>
                          </a:cubicBezTo>
                          <a:cubicBezTo>
                            <a:pt x="30" y="310"/>
                            <a:pt x="53" y="386"/>
                            <a:pt x="106" y="499"/>
                          </a:cubicBezTo>
                          <a:cubicBezTo>
                            <a:pt x="159" y="612"/>
                            <a:pt x="257" y="801"/>
                            <a:pt x="333" y="907"/>
                          </a:cubicBezTo>
                          <a:cubicBezTo>
                            <a:pt x="409" y="1013"/>
                            <a:pt x="522" y="1089"/>
                            <a:pt x="560" y="1134"/>
                          </a:cubicBezTo>
                        </a:path>
                      </a:pathLst>
                    </a:custGeom>
                    <a:noFill/>
                    <a:ln w="28575">
                      <a:solidFill>
                        <a:srgbClr val="0000FF"/>
                      </a:solidFill>
                      <a:round/>
                      <a:headEnd/>
                      <a:tailEnd/>
                    </a:ln>
                  </p:spPr>
                  <p:txBody>
                    <a:bodyPr tIns="0" bIns="0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" name="Freeform 9"/>
                    <p:cNvSpPr>
                      <a:spLocks/>
                    </p:cNvSpPr>
                    <p:nvPr/>
                  </p:nvSpPr>
                  <p:spPr bwMode="auto">
                    <a:xfrm>
                      <a:off x="2190" y="1162"/>
                      <a:ext cx="236" cy="654"/>
                    </a:xfrm>
                    <a:custGeom>
                      <a:avLst/>
                      <a:gdLst>
                        <a:gd name="T0" fmla="*/ 123 w 242"/>
                        <a:gd name="T1" fmla="*/ 0 h 635"/>
                        <a:gd name="T2" fmla="*/ 55 w 242"/>
                        <a:gd name="T3" fmla="*/ 300 h 635"/>
                        <a:gd name="T4" fmla="*/ 15 w 242"/>
                        <a:gd name="T5" fmla="*/ 705 h 635"/>
                        <a:gd name="T6" fmla="*/ 15 w 242"/>
                        <a:gd name="T7" fmla="*/ 1207 h 635"/>
                        <a:gd name="T8" fmla="*/ 15 w 242"/>
                        <a:gd name="T9" fmla="*/ 1407 h 63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42"/>
                        <a:gd name="T16" fmla="*/ 0 h 635"/>
                        <a:gd name="T17" fmla="*/ 242 w 242"/>
                        <a:gd name="T18" fmla="*/ 635 h 63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42" h="635">
                          <a:moveTo>
                            <a:pt x="242" y="0"/>
                          </a:moveTo>
                          <a:cubicBezTo>
                            <a:pt x="193" y="41"/>
                            <a:pt x="144" y="83"/>
                            <a:pt x="106" y="136"/>
                          </a:cubicBezTo>
                          <a:cubicBezTo>
                            <a:pt x="68" y="189"/>
                            <a:pt x="30" y="250"/>
                            <a:pt x="15" y="318"/>
                          </a:cubicBezTo>
                          <a:cubicBezTo>
                            <a:pt x="0" y="386"/>
                            <a:pt x="15" y="492"/>
                            <a:pt x="15" y="545"/>
                          </a:cubicBezTo>
                          <a:cubicBezTo>
                            <a:pt x="15" y="598"/>
                            <a:pt x="15" y="616"/>
                            <a:pt x="15" y="635"/>
                          </a:cubicBezTo>
                        </a:path>
                      </a:pathLst>
                    </a:custGeom>
                    <a:noFill/>
                    <a:ln w="28575">
                      <a:solidFill>
                        <a:srgbClr val="0000FF"/>
                      </a:solidFill>
                      <a:round/>
                      <a:headEnd/>
                      <a:tailEnd/>
                    </a:ln>
                  </p:spPr>
                  <p:txBody>
                    <a:bodyPr tIns="0" bIns="0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42" name="Oval 18"/>
                  <p:cNvSpPr>
                    <a:spLocks noChangeArrowheads="1"/>
                  </p:cNvSpPr>
                  <p:nvPr/>
                </p:nvSpPr>
                <p:spPr bwMode="auto">
                  <a:xfrm>
                    <a:off x="2445" y="1126"/>
                    <a:ext cx="23" cy="2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solidFill>
                      <a:srgbClr val="0000FF"/>
                    </a:solidFill>
                    <a:round/>
                    <a:headEnd/>
                    <a:tailEnd/>
                  </a:ln>
                </p:spPr>
                <p:txBody>
                  <a:bodyPr wrap="none" tIns="0" bIns="0" anchor="ctr"/>
                  <a:lstStyle/>
                  <a:p>
                    <a:pPr eaLnBrk="1" hangingPunct="1"/>
                    <a:endParaRPr lang="zh-CN" altLang="en-US">
                      <a:latin typeface="Gill Sans MT" pitchFamily="34" charset="0"/>
                      <a:ea typeface="华文中宋" pitchFamily="2" charset="-122"/>
                    </a:endParaRPr>
                  </a:p>
                </p:txBody>
              </p:sp>
            </p:grpSp>
          </p:grpSp>
          <p:sp>
            <p:nvSpPr>
              <p:cNvPr id="136" name="Freeform 20"/>
              <p:cNvSpPr>
                <a:spLocks/>
              </p:cNvSpPr>
              <p:nvPr/>
            </p:nvSpPr>
            <p:spPr bwMode="auto">
              <a:xfrm>
                <a:off x="2562" y="2278"/>
                <a:ext cx="155" cy="1188"/>
              </a:xfrm>
              <a:custGeom>
                <a:avLst/>
                <a:gdLst>
                  <a:gd name="T0" fmla="*/ 0 w 137"/>
                  <a:gd name="T1" fmla="*/ 0 h 1179"/>
                  <a:gd name="T2" fmla="*/ 2540 w 137"/>
                  <a:gd name="T3" fmla="*/ 45 h 1179"/>
                  <a:gd name="T4" fmla="*/ 2540 w 137"/>
                  <a:gd name="T5" fmla="*/ 163 h 1179"/>
                  <a:gd name="T6" fmla="*/ 2540 w 137"/>
                  <a:gd name="T7" fmla="*/ 667 h 1179"/>
                  <a:gd name="T8" fmla="*/ 2540 w 137"/>
                  <a:gd name="T9" fmla="*/ 1226 h 1179"/>
                  <a:gd name="T10" fmla="*/ 3827 w 137"/>
                  <a:gd name="T11" fmla="*/ 1447 h 11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7"/>
                  <a:gd name="T19" fmla="*/ 0 h 1179"/>
                  <a:gd name="T20" fmla="*/ 137 w 137"/>
                  <a:gd name="T21" fmla="*/ 1179 h 11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7" h="1179">
                    <a:moveTo>
                      <a:pt x="0" y="0"/>
                    </a:moveTo>
                    <a:cubicBezTo>
                      <a:pt x="38" y="11"/>
                      <a:pt x="76" y="22"/>
                      <a:pt x="91" y="45"/>
                    </a:cubicBezTo>
                    <a:cubicBezTo>
                      <a:pt x="106" y="68"/>
                      <a:pt x="91" y="53"/>
                      <a:pt x="91" y="136"/>
                    </a:cubicBezTo>
                    <a:cubicBezTo>
                      <a:pt x="91" y="219"/>
                      <a:pt x="91" y="400"/>
                      <a:pt x="91" y="544"/>
                    </a:cubicBezTo>
                    <a:cubicBezTo>
                      <a:pt x="91" y="688"/>
                      <a:pt x="83" y="892"/>
                      <a:pt x="91" y="998"/>
                    </a:cubicBezTo>
                    <a:cubicBezTo>
                      <a:pt x="99" y="1104"/>
                      <a:pt x="118" y="1141"/>
                      <a:pt x="137" y="1179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tIns="0" bIns="0"/>
              <a:lstStyle/>
              <a:p>
                <a:endParaRPr lang="zh-CN" altLang="en-US"/>
              </a:p>
            </p:txBody>
          </p:sp>
        </p:grpSp>
      </p:grpSp>
      <p:grpSp>
        <p:nvGrpSpPr>
          <p:cNvPr id="145" name="Group 47"/>
          <p:cNvGrpSpPr>
            <a:grpSpLocks/>
          </p:cNvGrpSpPr>
          <p:nvPr/>
        </p:nvGrpSpPr>
        <p:grpSpPr bwMode="auto">
          <a:xfrm>
            <a:off x="9979025" y="3752072"/>
            <a:ext cx="274638" cy="403225"/>
            <a:chOff x="3070" y="2795"/>
            <a:chExt cx="173" cy="254"/>
          </a:xfrm>
        </p:grpSpPr>
        <p:sp>
          <p:nvSpPr>
            <p:cNvPr id="146" name="Oval 37"/>
            <p:cNvSpPr>
              <a:spLocks noChangeArrowheads="1"/>
            </p:cNvSpPr>
            <p:nvPr/>
          </p:nvSpPr>
          <p:spPr bwMode="auto">
            <a:xfrm>
              <a:off x="3199" y="2795"/>
              <a:ext cx="44" cy="44"/>
            </a:xfrm>
            <a:prstGeom prst="ellipse">
              <a:avLst/>
            </a:prstGeom>
            <a:solidFill>
              <a:srgbClr val="000066"/>
            </a:solidFill>
            <a:ln w="9525" algn="ctr">
              <a:solidFill>
                <a:srgbClr val="0000FF"/>
              </a:solidFill>
              <a:round/>
              <a:headEnd/>
              <a:tailEnd/>
            </a:ln>
          </p:spPr>
          <p:txBody>
            <a:bodyPr wrap="none" tIns="0" bIns="0" anchor="ctr"/>
            <a:lstStyle/>
            <a:p>
              <a:pPr eaLnBrk="1" hangingPunct="1"/>
              <a:endParaRPr lang="zh-CN" altLang="en-US">
                <a:latin typeface="Gill Sans MT" pitchFamily="34" charset="0"/>
                <a:ea typeface="华文中宋" pitchFamily="2" charset="-122"/>
              </a:endParaRPr>
            </a:p>
          </p:txBody>
        </p:sp>
        <p:sp>
          <p:nvSpPr>
            <p:cNvPr id="147" name="Freeform 39"/>
            <p:cNvSpPr>
              <a:spLocks/>
            </p:cNvSpPr>
            <p:nvPr/>
          </p:nvSpPr>
          <p:spPr bwMode="auto">
            <a:xfrm>
              <a:off x="3070" y="2823"/>
              <a:ext cx="137" cy="226"/>
            </a:xfrm>
            <a:custGeom>
              <a:avLst/>
              <a:gdLst>
                <a:gd name="T0" fmla="*/ 0 w 318"/>
                <a:gd name="T1" fmla="*/ 0 h 1407"/>
                <a:gd name="T2" fmla="*/ 0 w 318"/>
                <a:gd name="T3" fmla="*/ 0 h 1407"/>
                <a:gd name="T4" fmla="*/ 0 w 318"/>
                <a:gd name="T5" fmla="*/ 0 h 1407"/>
                <a:gd name="T6" fmla="*/ 0 w 318"/>
                <a:gd name="T7" fmla="*/ 0 h 14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8"/>
                <a:gd name="T13" fmla="*/ 0 h 1407"/>
                <a:gd name="T14" fmla="*/ 318 w 318"/>
                <a:gd name="T15" fmla="*/ 1407 h 14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8" h="1407">
                  <a:moveTo>
                    <a:pt x="318" y="0"/>
                  </a:moveTo>
                  <a:cubicBezTo>
                    <a:pt x="269" y="68"/>
                    <a:pt x="220" y="136"/>
                    <a:pt x="182" y="227"/>
                  </a:cubicBezTo>
                  <a:cubicBezTo>
                    <a:pt x="144" y="318"/>
                    <a:pt x="121" y="348"/>
                    <a:pt x="91" y="545"/>
                  </a:cubicBezTo>
                  <a:cubicBezTo>
                    <a:pt x="61" y="742"/>
                    <a:pt x="15" y="1263"/>
                    <a:pt x="0" y="1407"/>
                  </a:cubicBez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 tIns="0" bIns="0"/>
            <a:lstStyle/>
            <a:p>
              <a:endParaRPr lang="zh-CN" altLang="en-US"/>
            </a:p>
          </p:txBody>
        </p:sp>
      </p:grpSp>
      <p:grpSp>
        <p:nvGrpSpPr>
          <p:cNvPr id="148" name="Group 46"/>
          <p:cNvGrpSpPr>
            <a:grpSpLocks/>
          </p:cNvGrpSpPr>
          <p:nvPr/>
        </p:nvGrpSpPr>
        <p:grpSpPr bwMode="auto">
          <a:xfrm>
            <a:off x="9532938" y="3823509"/>
            <a:ext cx="911225" cy="1058863"/>
            <a:chOff x="2789" y="2840"/>
            <a:chExt cx="574" cy="667"/>
          </a:xfrm>
        </p:grpSpPr>
        <p:grpSp>
          <p:nvGrpSpPr>
            <p:cNvPr id="149" name="Group 32"/>
            <p:cNvGrpSpPr>
              <a:grpSpLocks/>
            </p:cNvGrpSpPr>
            <p:nvPr/>
          </p:nvGrpSpPr>
          <p:grpSpPr bwMode="auto">
            <a:xfrm>
              <a:off x="2789" y="2895"/>
              <a:ext cx="500" cy="612"/>
              <a:chOff x="2789" y="2895"/>
              <a:chExt cx="500" cy="612"/>
            </a:xfrm>
          </p:grpSpPr>
          <p:sp>
            <p:nvSpPr>
              <p:cNvPr id="153" name="Oval 23"/>
              <p:cNvSpPr>
                <a:spLocks noChangeArrowheads="1"/>
              </p:cNvSpPr>
              <p:nvPr/>
            </p:nvSpPr>
            <p:spPr bwMode="auto">
              <a:xfrm>
                <a:off x="2789" y="3466"/>
                <a:ext cx="23" cy="23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tIns="0" bIns="0" anchor="ctr"/>
              <a:lstStyle/>
              <a:p>
                <a:pPr eaLnBrk="1" hangingPunct="1"/>
                <a:endParaRPr lang="zh-CN" altLang="en-US">
                  <a:latin typeface="Gill Sans MT" pitchFamily="34" charset="0"/>
                  <a:ea typeface="华文中宋" pitchFamily="2" charset="-122"/>
                </a:endParaRPr>
              </a:p>
            </p:txBody>
          </p:sp>
          <p:sp>
            <p:nvSpPr>
              <p:cNvPr id="154" name="Freeform 31"/>
              <p:cNvSpPr>
                <a:spLocks/>
              </p:cNvSpPr>
              <p:nvPr/>
            </p:nvSpPr>
            <p:spPr bwMode="auto">
              <a:xfrm>
                <a:off x="2790" y="2895"/>
                <a:ext cx="499" cy="612"/>
              </a:xfrm>
              <a:custGeom>
                <a:avLst/>
                <a:gdLst>
                  <a:gd name="T0" fmla="*/ 0 w 544"/>
                  <a:gd name="T1" fmla="*/ 90 h 658"/>
                  <a:gd name="T2" fmla="*/ 18 w 544"/>
                  <a:gd name="T3" fmla="*/ 90 h 658"/>
                  <a:gd name="T4" fmla="*/ 31 w 544"/>
                  <a:gd name="T5" fmla="*/ 69 h 658"/>
                  <a:gd name="T6" fmla="*/ 44 w 544"/>
                  <a:gd name="T7" fmla="*/ 19 h 658"/>
                  <a:gd name="T8" fmla="*/ 53 w 544"/>
                  <a:gd name="T9" fmla="*/ 0 h 6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4"/>
                  <a:gd name="T16" fmla="*/ 0 h 658"/>
                  <a:gd name="T17" fmla="*/ 544 w 544"/>
                  <a:gd name="T18" fmla="*/ 658 h 6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4" h="658">
                    <a:moveTo>
                      <a:pt x="0" y="635"/>
                    </a:moveTo>
                    <a:cubicBezTo>
                      <a:pt x="64" y="646"/>
                      <a:pt x="129" y="658"/>
                      <a:pt x="182" y="635"/>
                    </a:cubicBezTo>
                    <a:cubicBezTo>
                      <a:pt x="235" y="612"/>
                      <a:pt x="273" y="582"/>
                      <a:pt x="318" y="499"/>
                    </a:cubicBezTo>
                    <a:cubicBezTo>
                      <a:pt x="363" y="416"/>
                      <a:pt x="416" y="219"/>
                      <a:pt x="454" y="136"/>
                    </a:cubicBezTo>
                    <a:cubicBezTo>
                      <a:pt x="492" y="53"/>
                      <a:pt x="518" y="26"/>
                      <a:pt x="544" y="0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tIns="0" bIns="0"/>
              <a:lstStyle/>
              <a:p>
                <a:endParaRPr lang="zh-CN" altLang="en-US"/>
              </a:p>
            </p:txBody>
          </p:sp>
        </p:grpSp>
        <p:grpSp>
          <p:nvGrpSpPr>
            <p:cNvPr id="150" name="Group 43"/>
            <p:cNvGrpSpPr>
              <a:grpSpLocks/>
            </p:cNvGrpSpPr>
            <p:nvPr/>
          </p:nvGrpSpPr>
          <p:grpSpPr bwMode="auto">
            <a:xfrm rot="-10345004">
              <a:off x="2860" y="5939"/>
              <a:ext cx="93" cy="45"/>
              <a:chOff x="3833" y="3657"/>
              <a:chExt cx="45" cy="45"/>
            </a:xfrm>
          </p:grpSpPr>
          <p:sp>
            <p:nvSpPr>
              <p:cNvPr id="151" name="Line 44"/>
              <p:cNvSpPr>
                <a:spLocks noChangeShapeType="1"/>
              </p:cNvSpPr>
              <p:nvPr/>
            </p:nvSpPr>
            <p:spPr bwMode="auto">
              <a:xfrm flipH="1">
                <a:off x="3833" y="3657"/>
                <a:ext cx="45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tIns="0" bIns="0"/>
              <a:lstStyle/>
              <a:p>
                <a:endParaRPr lang="zh-CN" altLang="en-US"/>
              </a:p>
            </p:txBody>
          </p:sp>
          <p:sp>
            <p:nvSpPr>
              <p:cNvPr id="152" name="Line 45"/>
              <p:cNvSpPr>
                <a:spLocks noChangeShapeType="1"/>
              </p:cNvSpPr>
              <p:nvPr/>
            </p:nvSpPr>
            <p:spPr bwMode="auto">
              <a:xfrm>
                <a:off x="3878" y="3657"/>
                <a:ext cx="0" cy="45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tIns="0" bIns="0"/>
              <a:lstStyle/>
              <a:p>
                <a:endParaRPr lang="zh-CN" altLang="en-US"/>
              </a:p>
            </p:txBody>
          </p:sp>
        </p:grpSp>
      </p:grpSp>
      <p:grpSp>
        <p:nvGrpSpPr>
          <p:cNvPr id="155" name="Group 57"/>
          <p:cNvGrpSpPr>
            <a:grpSpLocks/>
          </p:cNvGrpSpPr>
          <p:nvPr/>
        </p:nvGrpSpPr>
        <p:grpSpPr bwMode="auto">
          <a:xfrm>
            <a:off x="8655050" y="799321"/>
            <a:ext cx="1055688" cy="1309687"/>
            <a:chOff x="2245" y="936"/>
            <a:chExt cx="665" cy="825"/>
          </a:xfrm>
        </p:grpSpPr>
        <p:sp>
          <p:nvSpPr>
            <p:cNvPr id="156" name="Line 15"/>
            <p:cNvSpPr>
              <a:spLocks noChangeShapeType="1"/>
            </p:cNvSpPr>
            <p:nvPr/>
          </p:nvSpPr>
          <p:spPr bwMode="auto">
            <a:xfrm>
              <a:off x="2290" y="963"/>
              <a:ext cx="0" cy="63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 tIns="0" bIns="0"/>
            <a:lstStyle/>
            <a:p>
              <a:endParaRPr lang="zh-CN" altLang="en-US"/>
            </a:p>
          </p:txBody>
        </p:sp>
        <p:grpSp>
          <p:nvGrpSpPr>
            <p:cNvPr id="157" name="Group 56"/>
            <p:cNvGrpSpPr>
              <a:grpSpLocks/>
            </p:cNvGrpSpPr>
            <p:nvPr/>
          </p:nvGrpSpPr>
          <p:grpSpPr bwMode="auto">
            <a:xfrm>
              <a:off x="2245" y="936"/>
              <a:ext cx="665" cy="825"/>
              <a:chOff x="2245" y="936"/>
              <a:chExt cx="665" cy="825"/>
            </a:xfrm>
          </p:grpSpPr>
          <p:sp>
            <p:nvSpPr>
              <p:cNvPr id="158" name="Freeform 55"/>
              <p:cNvSpPr>
                <a:spLocks/>
              </p:cNvSpPr>
              <p:nvPr/>
            </p:nvSpPr>
            <p:spPr bwMode="auto">
              <a:xfrm>
                <a:off x="2245" y="936"/>
                <a:ext cx="665" cy="816"/>
              </a:xfrm>
              <a:custGeom>
                <a:avLst/>
                <a:gdLst>
                  <a:gd name="T0" fmla="*/ 317 w 665"/>
                  <a:gd name="T1" fmla="*/ 816 h 816"/>
                  <a:gd name="T2" fmla="*/ 227 w 665"/>
                  <a:gd name="T3" fmla="*/ 634 h 816"/>
                  <a:gd name="T4" fmla="*/ 635 w 665"/>
                  <a:gd name="T5" fmla="*/ 317 h 816"/>
                  <a:gd name="T6" fmla="*/ 408 w 665"/>
                  <a:gd name="T7" fmla="*/ 45 h 816"/>
                  <a:gd name="T8" fmla="*/ 0 w 665"/>
                  <a:gd name="T9" fmla="*/ 45 h 8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5"/>
                  <a:gd name="T16" fmla="*/ 0 h 816"/>
                  <a:gd name="T17" fmla="*/ 665 w 665"/>
                  <a:gd name="T18" fmla="*/ 816 h 8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5" h="816">
                    <a:moveTo>
                      <a:pt x="317" y="816"/>
                    </a:moveTo>
                    <a:cubicBezTo>
                      <a:pt x="245" y="766"/>
                      <a:pt x="174" y="717"/>
                      <a:pt x="227" y="634"/>
                    </a:cubicBezTo>
                    <a:cubicBezTo>
                      <a:pt x="280" y="551"/>
                      <a:pt x="605" y="415"/>
                      <a:pt x="635" y="317"/>
                    </a:cubicBezTo>
                    <a:cubicBezTo>
                      <a:pt x="665" y="219"/>
                      <a:pt x="514" y="90"/>
                      <a:pt x="408" y="45"/>
                    </a:cubicBezTo>
                    <a:cubicBezTo>
                      <a:pt x="302" y="0"/>
                      <a:pt x="151" y="22"/>
                      <a:pt x="0" y="45"/>
                    </a:cubicBez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tIns="0" bIns="0"/>
              <a:lstStyle/>
              <a:p>
                <a:endParaRPr lang="zh-CN" altLang="en-US"/>
              </a:p>
            </p:txBody>
          </p:sp>
          <p:sp>
            <p:nvSpPr>
              <p:cNvPr id="159" name="Oval 25"/>
              <p:cNvSpPr>
                <a:spLocks noChangeArrowheads="1"/>
              </p:cNvSpPr>
              <p:nvPr/>
            </p:nvSpPr>
            <p:spPr bwMode="auto">
              <a:xfrm>
                <a:off x="2535" y="1727"/>
                <a:ext cx="34" cy="34"/>
              </a:xfrm>
              <a:prstGeom prst="ellipse">
                <a:avLst/>
              </a:prstGeom>
              <a:solidFill>
                <a:schemeClr val="tx1"/>
              </a:solidFill>
              <a:ln w="9525" algn="ctr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tIns="0" bIns="0" anchor="ctr"/>
              <a:lstStyle/>
              <a:p>
                <a:pPr eaLnBrk="1" hangingPunct="1"/>
                <a:endParaRPr lang="zh-CN" altLang="en-US">
                  <a:latin typeface="Gill Sans MT" pitchFamily="34" charset="0"/>
                  <a:ea typeface="华文中宋" pitchFamily="2" charset="-122"/>
                </a:endParaRPr>
              </a:p>
            </p:txBody>
          </p:sp>
        </p:grpSp>
      </p:grpSp>
      <p:grpSp>
        <p:nvGrpSpPr>
          <p:cNvPr id="160" name="Group 80"/>
          <p:cNvGrpSpPr>
            <a:grpSpLocks/>
          </p:cNvGrpSpPr>
          <p:nvPr/>
        </p:nvGrpSpPr>
        <p:grpSpPr bwMode="auto">
          <a:xfrm>
            <a:off x="9174173" y="2051857"/>
            <a:ext cx="841375" cy="2255839"/>
            <a:chOff x="2781" y="1933"/>
            <a:chExt cx="530" cy="1421"/>
          </a:xfrm>
        </p:grpSpPr>
        <p:sp>
          <p:nvSpPr>
            <p:cNvPr id="161" name="Line 16"/>
            <p:cNvSpPr>
              <a:spLocks noChangeShapeType="1"/>
            </p:cNvSpPr>
            <p:nvPr/>
          </p:nvSpPr>
          <p:spPr bwMode="auto">
            <a:xfrm rot="-1426975">
              <a:off x="2781" y="1979"/>
              <a:ext cx="45" cy="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tIns="0" bIns="0"/>
            <a:lstStyle/>
            <a:p>
              <a:endParaRPr lang="zh-CN" altLang="en-US"/>
            </a:p>
          </p:txBody>
        </p:sp>
        <p:grpSp>
          <p:nvGrpSpPr>
            <p:cNvPr id="162" name="Group 79"/>
            <p:cNvGrpSpPr>
              <a:grpSpLocks/>
            </p:cNvGrpSpPr>
            <p:nvPr/>
          </p:nvGrpSpPr>
          <p:grpSpPr bwMode="auto">
            <a:xfrm>
              <a:off x="2789" y="1933"/>
              <a:ext cx="522" cy="1421"/>
              <a:chOff x="2571" y="1715"/>
              <a:chExt cx="522" cy="1421"/>
            </a:xfrm>
          </p:grpSpPr>
          <p:grpSp>
            <p:nvGrpSpPr>
              <p:cNvPr id="163" name="Group 49"/>
              <p:cNvGrpSpPr>
                <a:grpSpLocks/>
              </p:cNvGrpSpPr>
              <p:nvPr/>
            </p:nvGrpSpPr>
            <p:grpSpPr bwMode="auto">
              <a:xfrm>
                <a:off x="2808" y="2260"/>
                <a:ext cx="258" cy="876"/>
                <a:chOff x="2817" y="2260"/>
                <a:chExt cx="258" cy="876"/>
              </a:xfrm>
            </p:grpSpPr>
            <p:sp>
              <p:nvSpPr>
                <p:cNvPr id="169" name="Oval 26"/>
                <p:cNvSpPr>
                  <a:spLocks noChangeArrowheads="1"/>
                </p:cNvSpPr>
                <p:nvPr/>
              </p:nvSpPr>
              <p:spPr bwMode="auto">
                <a:xfrm>
                  <a:off x="3052" y="3113"/>
                  <a:ext cx="23" cy="23"/>
                </a:xfrm>
                <a:prstGeom prst="ellipse">
                  <a:avLst/>
                </a:prstGeom>
                <a:solidFill>
                  <a:schemeClr val="tx1"/>
                </a:solidFill>
                <a:ln w="28575" algn="ctr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wrap="none" tIns="0" bIns="0" anchor="ctr"/>
                <a:lstStyle/>
                <a:p>
                  <a:pPr eaLnBrk="1" hangingPunct="1"/>
                  <a:endParaRPr lang="zh-CN" altLang="en-US">
                    <a:latin typeface="Gill Sans MT" pitchFamily="34" charset="0"/>
                    <a:ea typeface="华文中宋" pitchFamily="2" charset="-122"/>
                  </a:endParaRPr>
                </a:p>
              </p:txBody>
            </p:sp>
            <p:sp>
              <p:nvSpPr>
                <p:cNvPr id="170" name="Freeform 48"/>
                <p:cNvSpPr>
                  <a:spLocks/>
                </p:cNvSpPr>
                <p:nvPr/>
              </p:nvSpPr>
              <p:spPr bwMode="auto">
                <a:xfrm>
                  <a:off x="2817" y="2260"/>
                  <a:ext cx="241" cy="861"/>
                </a:xfrm>
                <a:custGeom>
                  <a:avLst/>
                  <a:gdLst>
                    <a:gd name="T0" fmla="*/ 3 w 287"/>
                    <a:gd name="T1" fmla="*/ 861 h 861"/>
                    <a:gd name="T2" fmla="*/ 3 w 287"/>
                    <a:gd name="T3" fmla="*/ 771 h 861"/>
                    <a:gd name="T4" fmla="*/ 3 w 287"/>
                    <a:gd name="T5" fmla="*/ 453 h 861"/>
                    <a:gd name="T6" fmla="*/ 3 w 287"/>
                    <a:gd name="T7" fmla="*/ 0 h 86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87"/>
                    <a:gd name="T13" fmla="*/ 0 h 861"/>
                    <a:gd name="T14" fmla="*/ 287 w 287"/>
                    <a:gd name="T15" fmla="*/ 861 h 86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87" h="861">
                      <a:moveTo>
                        <a:pt x="287" y="861"/>
                      </a:moveTo>
                      <a:cubicBezTo>
                        <a:pt x="219" y="850"/>
                        <a:pt x="151" y="839"/>
                        <a:pt x="106" y="771"/>
                      </a:cubicBezTo>
                      <a:cubicBezTo>
                        <a:pt x="61" y="703"/>
                        <a:pt x="30" y="581"/>
                        <a:pt x="15" y="453"/>
                      </a:cubicBezTo>
                      <a:cubicBezTo>
                        <a:pt x="0" y="325"/>
                        <a:pt x="7" y="162"/>
                        <a:pt x="15" y="0"/>
                      </a:cubicBezTo>
                    </a:path>
                  </a:pathLst>
                </a:cu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tIns="0" bIns="0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4" name="Group 54"/>
              <p:cNvGrpSpPr>
                <a:grpSpLocks/>
              </p:cNvGrpSpPr>
              <p:nvPr/>
            </p:nvGrpSpPr>
            <p:grpSpPr bwMode="auto">
              <a:xfrm>
                <a:off x="2571" y="1715"/>
                <a:ext cx="522" cy="1375"/>
                <a:chOff x="2571" y="1715"/>
                <a:chExt cx="522" cy="1375"/>
              </a:xfrm>
            </p:grpSpPr>
            <p:grpSp>
              <p:nvGrpSpPr>
                <p:cNvPr id="165" name="Group 50"/>
                <p:cNvGrpSpPr>
                  <a:grpSpLocks/>
                </p:cNvGrpSpPr>
                <p:nvPr/>
              </p:nvGrpSpPr>
              <p:grpSpPr bwMode="auto">
                <a:xfrm>
                  <a:off x="2835" y="2214"/>
                  <a:ext cx="258" cy="876"/>
                  <a:chOff x="2817" y="2260"/>
                  <a:chExt cx="258" cy="876"/>
                </a:xfrm>
              </p:grpSpPr>
              <p:sp>
                <p:nvSpPr>
                  <p:cNvPr id="167" name="Oval 51"/>
                  <p:cNvSpPr>
                    <a:spLocks noChangeArrowheads="1"/>
                  </p:cNvSpPr>
                  <p:nvPr/>
                </p:nvSpPr>
                <p:spPr bwMode="auto">
                  <a:xfrm>
                    <a:off x="3052" y="3113"/>
                    <a:ext cx="23" cy="23"/>
                  </a:xfrm>
                  <a:prstGeom prst="ellipse">
                    <a:avLst/>
                  </a:prstGeom>
                  <a:solidFill>
                    <a:schemeClr val="tx1"/>
                  </a:solidFill>
                  <a:ln w="28575" algn="ctr">
                    <a:solidFill>
                      <a:srgbClr val="0000FF"/>
                    </a:solidFill>
                    <a:round/>
                    <a:headEnd/>
                    <a:tailEnd/>
                  </a:ln>
                </p:spPr>
                <p:txBody>
                  <a:bodyPr wrap="none" tIns="0" bIns="0" anchor="ctr"/>
                  <a:lstStyle/>
                  <a:p>
                    <a:pPr eaLnBrk="1" hangingPunct="1"/>
                    <a:endParaRPr lang="zh-CN" altLang="en-US">
                      <a:latin typeface="Gill Sans MT" pitchFamily="34" charset="0"/>
                      <a:ea typeface="华文中宋" pitchFamily="2" charset="-122"/>
                    </a:endParaRPr>
                  </a:p>
                </p:txBody>
              </p:sp>
              <p:sp>
                <p:nvSpPr>
                  <p:cNvPr id="168" name="Freeform 52"/>
                  <p:cNvSpPr>
                    <a:spLocks/>
                  </p:cNvSpPr>
                  <p:nvPr/>
                </p:nvSpPr>
                <p:spPr bwMode="auto">
                  <a:xfrm>
                    <a:off x="2817" y="2260"/>
                    <a:ext cx="241" cy="861"/>
                  </a:xfrm>
                  <a:custGeom>
                    <a:avLst/>
                    <a:gdLst>
                      <a:gd name="T0" fmla="*/ 3 w 287"/>
                      <a:gd name="T1" fmla="*/ 861 h 861"/>
                      <a:gd name="T2" fmla="*/ 3 w 287"/>
                      <a:gd name="T3" fmla="*/ 771 h 861"/>
                      <a:gd name="T4" fmla="*/ 3 w 287"/>
                      <a:gd name="T5" fmla="*/ 453 h 861"/>
                      <a:gd name="T6" fmla="*/ 3 w 287"/>
                      <a:gd name="T7" fmla="*/ 0 h 86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87"/>
                      <a:gd name="T13" fmla="*/ 0 h 861"/>
                      <a:gd name="T14" fmla="*/ 287 w 287"/>
                      <a:gd name="T15" fmla="*/ 861 h 861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87" h="861">
                        <a:moveTo>
                          <a:pt x="287" y="861"/>
                        </a:moveTo>
                        <a:cubicBezTo>
                          <a:pt x="219" y="850"/>
                          <a:pt x="151" y="839"/>
                          <a:pt x="106" y="771"/>
                        </a:cubicBezTo>
                        <a:cubicBezTo>
                          <a:pt x="61" y="703"/>
                          <a:pt x="30" y="581"/>
                          <a:pt x="15" y="453"/>
                        </a:cubicBezTo>
                        <a:cubicBezTo>
                          <a:pt x="0" y="325"/>
                          <a:pt x="7" y="162"/>
                          <a:pt x="15" y="0"/>
                        </a:cubicBezTo>
                      </a:path>
                    </a:pathLst>
                  </a:custGeom>
                  <a:noFill/>
                  <a:ln w="28575">
                    <a:solidFill>
                      <a:srgbClr val="0000FF"/>
                    </a:solidFill>
                    <a:round/>
                    <a:headEnd/>
                    <a:tailEnd/>
                  </a:ln>
                </p:spPr>
                <p:txBody>
                  <a:bodyPr tIns="0" bIns="0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6" name="Freeform 53"/>
                <p:cNvSpPr>
                  <a:spLocks/>
                </p:cNvSpPr>
                <p:nvPr/>
              </p:nvSpPr>
              <p:spPr bwMode="auto">
                <a:xfrm>
                  <a:off x="2571" y="1715"/>
                  <a:ext cx="311" cy="499"/>
                </a:xfrm>
                <a:custGeom>
                  <a:avLst/>
                  <a:gdLst>
                    <a:gd name="T0" fmla="*/ 273 w 311"/>
                    <a:gd name="T1" fmla="*/ 499 h 499"/>
                    <a:gd name="T2" fmla="*/ 273 w 311"/>
                    <a:gd name="T3" fmla="*/ 273 h 499"/>
                    <a:gd name="T4" fmla="*/ 46 w 311"/>
                    <a:gd name="T5" fmla="*/ 46 h 499"/>
                    <a:gd name="T6" fmla="*/ 0 w 311"/>
                    <a:gd name="T7" fmla="*/ 0 h 49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11"/>
                    <a:gd name="T13" fmla="*/ 0 h 499"/>
                    <a:gd name="T14" fmla="*/ 311 w 311"/>
                    <a:gd name="T15" fmla="*/ 499 h 49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11" h="499">
                      <a:moveTo>
                        <a:pt x="273" y="499"/>
                      </a:moveTo>
                      <a:cubicBezTo>
                        <a:pt x="292" y="423"/>
                        <a:pt x="311" y="348"/>
                        <a:pt x="273" y="273"/>
                      </a:cubicBezTo>
                      <a:cubicBezTo>
                        <a:pt x="235" y="198"/>
                        <a:pt x="91" y="91"/>
                        <a:pt x="46" y="46"/>
                      </a:cubicBezTo>
                      <a:cubicBezTo>
                        <a:pt x="1" y="1"/>
                        <a:pt x="0" y="0"/>
                        <a:pt x="0" y="0"/>
                      </a:cubicBezTo>
                    </a:path>
                  </a:pathLst>
                </a:custGeom>
                <a:noFill/>
                <a:ln w="2857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tIns="0" bIns="0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71" name="Group 69"/>
          <p:cNvGrpSpPr>
            <a:grpSpLocks/>
          </p:cNvGrpSpPr>
          <p:nvPr/>
        </p:nvGrpSpPr>
        <p:grpSpPr bwMode="auto">
          <a:xfrm>
            <a:off x="8612198" y="958066"/>
            <a:ext cx="1482725" cy="4522788"/>
            <a:chOff x="2209" y="1035"/>
            <a:chExt cx="934" cy="2849"/>
          </a:xfrm>
        </p:grpSpPr>
        <p:grpSp>
          <p:nvGrpSpPr>
            <p:cNvPr id="172" name="Group 40"/>
            <p:cNvGrpSpPr>
              <a:grpSpLocks/>
            </p:cNvGrpSpPr>
            <p:nvPr/>
          </p:nvGrpSpPr>
          <p:grpSpPr bwMode="auto">
            <a:xfrm rot="-2378651">
              <a:off x="2735" y="3504"/>
              <a:ext cx="51" cy="45"/>
              <a:chOff x="3901" y="4182"/>
              <a:chExt cx="51" cy="45"/>
            </a:xfrm>
          </p:grpSpPr>
          <p:sp>
            <p:nvSpPr>
              <p:cNvPr id="183" name="Line 41"/>
              <p:cNvSpPr>
                <a:spLocks noChangeShapeType="1"/>
              </p:cNvSpPr>
              <p:nvPr/>
            </p:nvSpPr>
            <p:spPr bwMode="auto">
              <a:xfrm flipH="1">
                <a:off x="3901" y="4183"/>
                <a:ext cx="45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tIns="0" bIns="0"/>
              <a:lstStyle/>
              <a:p>
                <a:endParaRPr lang="zh-CN" altLang="en-US"/>
              </a:p>
            </p:txBody>
          </p:sp>
          <p:sp>
            <p:nvSpPr>
              <p:cNvPr id="184" name="Line 42"/>
              <p:cNvSpPr>
                <a:spLocks noChangeShapeType="1"/>
              </p:cNvSpPr>
              <p:nvPr/>
            </p:nvSpPr>
            <p:spPr bwMode="auto">
              <a:xfrm>
                <a:off x="3952" y="4182"/>
                <a:ext cx="0" cy="4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tIns="0" bIns="0"/>
              <a:lstStyle/>
              <a:p>
                <a:endParaRPr lang="zh-CN" altLang="en-US"/>
              </a:p>
            </p:txBody>
          </p:sp>
        </p:grpSp>
        <p:grpSp>
          <p:nvGrpSpPr>
            <p:cNvPr id="173" name="Group 67"/>
            <p:cNvGrpSpPr>
              <a:grpSpLocks/>
            </p:cNvGrpSpPr>
            <p:nvPr/>
          </p:nvGrpSpPr>
          <p:grpSpPr bwMode="auto">
            <a:xfrm>
              <a:off x="2209" y="1035"/>
              <a:ext cx="934" cy="2821"/>
              <a:chOff x="2209" y="1035"/>
              <a:chExt cx="934" cy="2821"/>
            </a:xfrm>
          </p:grpSpPr>
          <p:sp>
            <p:nvSpPr>
              <p:cNvPr id="175" name="Freeform 19"/>
              <p:cNvSpPr>
                <a:spLocks/>
              </p:cNvSpPr>
              <p:nvPr/>
            </p:nvSpPr>
            <p:spPr bwMode="auto">
              <a:xfrm>
                <a:off x="2708" y="2405"/>
                <a:ext cx="54" cy="1102"/>
              </a:xfrm>
              <a:custGeom>
                <a:avLst/>
                <a:gdLst>
                  <a:gd name="T0" fmla="*/ 54 w 54"/>
                  <a:gd name="T1" fmla="*/ 0 h 1134"/>
                  <a:gd name="T2" fmla="*/ 8 w 54"/>
                  <a:gd name="T3" fmla="*/ 499 h 1134"/>
                  <a:gd name="T4" fmla="*/ 8 w 54"/>
                  <a:gd name="T5" fmla="*/ 907 h 1134"/>
                  <a:gd name="T6" fmla="*/ 54 w 54"/>
                  <a:gd name="T7" fmla="*/ 1134 h 11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"/>
                  <a:gd name="T13" fmla="*/ 0 h 1134"/>
                  <a:gd name="T14" fmla="*/ 54 w 54"/>
                  <a:gd name="T15" fmla="*/ 1134 h 11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" h="1134">
                    <a:moveTo>
                      <a:pt x="54" y="0"/>
                    </a:moveTo>
                    <a:cubicBezTo>
                      <a:pt x="35" y="174"/>
                      <a:pt x="16" y="348"/>
                      <a:pt x="8" y="499"/>
                    </a:cubicBezTo>
                    <a:cubicBezTo>
                      <a:pt x="0" y="650"/>
                      <a:pt x="0" y="801"/>
                      <a:pt x="8" y="907"/>
                    </a:cubicBezTo>
                    <a:cubicBezTo>
                      <a:pt x="16" y="1013"/>
                      <a:pt x="35" y="1073"/>
                      <a:pt x="54" y="1134"/>
                    </a:cubicBez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tIns="0" bIns="0"/>
              <a:lstStyle/>
              <a:p>
                <a:endParaRPr lang="zh-CN" altLang="en-US"/>
              </a:p>
            </p:txBody>
          </p:sp>
          <p:grpSp>
            <p:nvGrpSpPr>
              <p:cNvPr id="176" name="Group 58"/>
              <p:cNvGrpSpPr>
                <a:grpSpLocks/>
              </p:cNvGrpSpPr>
              <p:nvPr/>
            </p:nvGrpSpPr>
            <p:grpSpPr bwMode="auto">
              <a:xfrm>
                <a:off x="2209" y="1035"/>
                <a:ext cx="87" cy="84"/>
                <a:chOff x="345" y="2205"/>
                <a:chExt cx="87" cy="84"/>
              </a:xfrm>
            </p:grpSpPr>
            <p:sp>
              <p:nvSpPr>
                <p:cNvPr id="181" name="Freeform 21"/>
                <p:cNvSpPr>
                  <a:spLocks/>
                </p:cNvSpPr>
                <p:nvPr/>
              </p:nvSpPr>
              <p:spPr bwMode="auto">
                <a:xfrm rot="913842" flipH="1">
                  <a:off x="345" y="2205"/>
                  <a:ext cx="87" cy="84"/>
                </a:xfrm>
                <a:custGeom>
                  <a:avLst/>
                  <a:gdLst>
                    <a:gd name="T0" fmla="*/ 0 w 119"/>
                    <a:gd name="T1" fmla="*/ 0 h 89"/>
                    <a:gd name="T2" fmla="*/ 1 w 119"/>
                    <a:gd name="T3" fmla="*/ 8 h 89"/>
                    <a:gd name="T4" fmla="*/ 1 w 119"/>
                    <a:gd name="T5" fmla="*/ 20 h 89"/>
                    <a:gd name="T6" fmla="*/ 0 w 119"/>
                    <a:gd name="T7" fmla="*/ 0 h 8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9"/>
                    <a:gd name="T13" fmla="*/ 0 h 89"/>
                    <a:gd name="T14" fmla="*/ 119 w 119"/>
                    <a:gd name="T15" fmla="*/ 89 h 8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9" h="89">
                      <a:moveTo>
                        <a:pt x="0" y="0"/>
                      </a:moveTo>
                      <a:cubicBezTo>
                        <a:pt x="47" y="15"/>
                        <a:pt x="64" y="19"/>
                        <a:pt x="119" y="19"/>
                      </a:cubicBezTo>
                      <a:lnTo>
                        <a:pt x="54" y="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2222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tIns="0" bIns="0"/>
                <a:lstStyle/>
                <a:p>
                  <a:endParaRPr lang="zh-CN" altLang="en-US"/>
                </a:p>
              </p:txBody>
            </p:sp>
            <p:sp>
              <p:nvSpPr>
                <p:cNvPr id="182" name="Oval 24"/>
                <p:cNvSpPr>
                  <a:spLocks noChangeArrowheads="1"/>
                </p:cNvSpPr>
                <p:nvPr/>
              </p:nvSpPr>
              <p:spPr bwMode="auto">
                <a:xfrm>
                  <a:off x="385" y="2233"/>
                  <a:ext cx="23" cy="23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tIns="0" bIns="0" anchor="ctr"/>
                <a:lstStyle/>
                <a:p>
                  <a:pPr eaLnBrk="1" hangingPunct="1"/>
                  <a:endParaRPr lang="zh-CN" altLang="en-US">
                    <a:latin typeface="Gill Sans MT" pitchFamily="34" charset="0"/>
                    <a:ea typeface="华文中宋" pitchFamily="2" charset="-122"/>
                  </a:endParaRPr>
                </a:p>
              </p:txBody>
            </p:sp>
          </p:grpSp>
          <p:sp>
            <p:nvSpPr>
              <p:cNvPr id="177" name="Freeform 60"/>
              <p:cNvSpPr>
                <a:spLocks/>
              </p:cNvSpPr>
              <p:nvPr/>
            </p:nvSpPr>
            <p:spPr bwMode="auto">
              <a:xfrm>
                <a:off x="2263" y="1044"/>
                <a:ext cx="559" cy="1361"/>
              </a:xfrm>
              <a:custGeom>
                <a:avLst/>
                <a:gdLst>
                  <a:gd name="T0" fmla="*/ 0 w 559"/>
                  <a:gd name="T1" fmla="*/ 45 h 1361"/>
                  <a:gd name="T2" fmla="*/ 272 w 559"/>
                  <a:gd name="T3" fmla="*/ 0 h 1361"/>
                  <a:gd name="T4" fmla="*/ 454 w 559"/>
                  <a:gd name="T5" fmla="*/ 45 h 1361"/>
                  <a:gd name="T6" fmla="*/ 544 w 559"/>
                  <a:gd name="T7" fmla="*/ 136 h 1361"/>
                  <a:gd name="T8" fmla="*/ 544 w 559"/>
                  <a:gd name="T9" fmla="*/ 227 h 1361"/>
                  <a:gd name="T10" fmla="*/ 499 w 559"/>
                  <a:gd name="T11" fmla="*/ 272 h 1361"/>
                  <a:gd name="T12" fmla="*/ 272 w 559"/>
                  <a:gd name="T13" fmla="*/ 408 h 1361"/>
                  <a:gd name="T14" fmla="*/ 136 w 559"/>
                  <a:gd name="T15" fmla="*/ 499 h 1361"/>
                  <a:gd name="T16" fmla="*/ 91 w 559"/>
                  <a:gd name="T17" fmla="*/ 726 h 1361"/>
                  <a:gd name="T18" fmla="*/ 363 w 559"/>
                  <a:gd name="T19" fmla="*/ 1089 h 1361"/>
                  <a:gd name="T20" fmla="*/ 499 w 559"/>
                  <a:gd name="T21" fmla="*/ 1361 h 136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9"/>
                  <a:gd name="T34" fmla="*/ 0 h 1361"/>
                  <a:gd name="T35" fmla="*/ 559 w 559"/>
                  <a:gd name="T36" fmla="*/ 1361 h 136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9" h="1361">
                    <a:moveTo>
                      <a:pt x="0" y="45"/>
                    </a:moveTo>
                    <a:cubicBezTo>
                      <a:pt x="98" y="22"/>
                      <a:pt x="196" y="0"/>
                      <a:pt x="272" y="0"/>
                    </a:cubicBezTo>
                    <a:cubicBezTo>
                      <a:pt x="348" y="0"/>
                      <a:pt x="409" y="22"/>
                      <a:pt x="454" y="45"/>
                    </a:cubicBezTo>
                    <a:cubicBezTo>
                      <a:pt x="499" y="68"/>
                      <a:pt x="529" y="106"/>
                      <a:pt x="544" y="136"/>
                    </a:cubicBezTo>
                    <a:cubicBezTo>
                      <a:pt x="559" y="166"/>
                      <a:pt x="551" y="204"/>
                      <a:pt x="544" y="227"/>
                    </a:cubicBezTo>
                    <a:cubicBezTo>
                      <a:pt x="537" y="250"/>
                      <a:pt x="544" y="242"/>
                      <a:pt x="499" y="272"/>
                    </a:cubicBezTo>
                    <a:cubicBezTo>
                      <a:pt x="454" y="302"/>
                      <a:pt x="332" y="370"/>
                      <a:pt x="272" y="408"/>
                    </a:cubicBezTo>
                    <a:cubicBezTo>
                      <a:pt x="212" y="446"/>
                      <a:pt x="166" y="446"/>
                      <a:pt x="136" y="499"/>
                    </a:cubicBezTo>
                    <a:cubicBezTo>
                      <a:pt x="106" y="552"/>
                      <a:pt x="53" y="628"/>
                      <a:pt x="91" y="726"/>
                    </a:cubicBezTo>
                    <a:cubicBezTo>
                      <a:pt x="129" y="824"/>
                      <a:pt x="295" y="983"/>
                      <a:pt x="363" y="1089"/>
                    </a:cubicBezTo>
                    <a:cubicBezTo>
                      <a:pt x="431" y="1195"/>
                      <a:pt x="476" y="1308"/>
                      <a:pt x="499" y="1361"/>
                    </a:cubicBez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tIns="0" bIns="0"/>
              <a:lstStyle/>
              <a:p>
                <a:endParaRPr lang="zh-CN" altLang="en-US"/>
              </a:p>
            </p:txBody>
          </p:sp>
          <p:sp>
            <p:nvSpPr>
              <p:cNvPr id="178" name="Freeform 61"/>
              <p:cNvSpPr>
                <a:spLocks/>
              </p:cNvSpPr>
              <p:nvPr/>
            </p:nvSpPr>
            <p:spPr bwMode="auto">
              <a:xfrm rot="20899763">
                <a:off x="2780" y="3503"/>
                <a:ext cx="363" cy="136"/>
              </a:xfrm>
              <a:custGeom>
                <a:avLst/>
                <a:gdLst>
                  <a:gd name="T0" fmla="*/ 0 w 1"/>
                  <a:gd name="T1" fmla="*/ 0 h 91"/>
                  <a:gd name="T2" fmla="*/ 0 w 1"/>
                  <a:gd name="T3" fmla="*/ 4672993 h 91"/>
                  <a:gd name="T4" fmla="*/ 0 60000 65536"/>
                  <a:gd name="T5" fmla="*/ 0 60000 65536"/>
                  <a:gd name="T6" fmla="*/ 0 w 1"/>
                  <a:gd name="T7" fmla="*/ 0 h 91"/>
                  <a:gd name="T8" fmla="*/ 1 w 1"/>
                  <a:gd name="T9" fmla="*/ 91 h 9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91">
                    <a:moveTo>
                      <a:pt x="0" y="0"/>
                    </a:moveTo>
                    <a:cubicBezTo>
                      <a:pt x="0" y="0"/>
                      <a:pt x="0" y="45"/>
                      <a:pt x="0" y="91"/>
                    </a:cubicBezTo>
                  </a:path>
                </a:pathLst>
              </a:custGeom>
              <a:noFill/>
              <a:ln w="28575" cap="rnd">
                <a:solidFill>
                  <a:srgbClr val="FF0000"/>
                </a:solidFill>
                <a:prstDash val="sysDot"/>
                <a:round/>
                <a:headEnd/>
                <a:tailEnd/>
              </a:ln>
            </p:spPr>
            <p:txBody>
              <a:bodyPr tIns="0" bIns="0"/>
              <a:lstStyle/>
              <a:p>
                <a:endParaRPr lang="zh-CN" altLang="en-US"/>
              </a:p>
            </p:txBody>
          </p:sp>
          <p:sp>
            <p:nvSpPr>
              <p:cNvPr id="179" name="Freeform 65"/>
              <p:cNvSpPr>
                <a:spLocks/>
              </p:cNvSpPr>
              <p:nvPr/>
            </p:nvSpPr>
            <p:spPr bwMode="auto">
              <a:xfrm>
                <a:off x="2807" y="3648"/>
                <a:ext cx="227" cy="181"/>
              </a:xfrm>
              <a:custGeom>
                <a:avLst/>
                <a:gdLst>
                  <a:gd name="T0" fmla="*/ 1 w 371"/>
                  <a:gd name="T1" fmla="*/ 0 h 272"/>
                  <a:gd name="T2" fmla="*/ 1 w 371"/>
                  <a:gd name="T3" fmla="*/ 1 h 272"/>
                  <a:gd name="T4" fmla="*/ 1 w 371"/>
                  <a:gd name="T5" fmla="*/ 1 h 272"/>
                  <a:gd name="T6" fmla="*/ 1 w 371"/>
                  <a:gd name="T7" fmla="*/ 1 h 272"/>
                  <a:gd name="T8" fmla="*/ 1 w 371"/>
                  <a:gd name="T9" fmla="*/ 1 h 272"/>
                  <a:gd name="T10" fmla="*/ 1 w 371"/>
                  <a:gd name="T11" fmla="*/ 1 h 27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1"/>
                  <a:gd name="T19" fmla="*/ 0 h 272"/>
                  <a:gd name="T20" fmla="*/ 371 w 371"/>
                  <a:gd name="T21" fmla="*/ 272 h 27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1" h="272">
                    <a:moveTo>
                      <a:pt x="8" y="0"/>
                    </a:moveTo>
                    <a:cubicBezTo>
                      <a:pt x="4" y="34"/>
                      <a:pt x="0" y="68"/>
                      <a:pt x="8" y="91"/>
                    </a:cubicBezTo>
                    <a:cubicBezTo>
                      <a:pt x="16" y="114"/>
                      <a:pt x="16" y="129"/>
                      <a:pt x="54" y="136"/>
                    </a:cubicBezTo>
                    <a:cubicBezTo>
                      <a:pt x="92" y="143"/>
                      <a:pt x="190" y="128"/>
                      <a:pt x="235" y="136"/>
                    </a:cubicBezTo>
                    <a:cubicBezTo>
                      <a:pt x="280" y="144"/>
                      <a:pt x="303" y="159"/>
                      <a:pt x="326" y="182"/>
                    </a:cubicBezTo>
                    <a:cubicBezTo>
                      <a:pt x="349" y="205"/>
                      <a:pt x="360" y="238"/>
                      <a:pt x="371" y="272"/>
                    </a:cubicBez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tIns="0" bIns="0"/>
              <a:lstStyle/>
              <a:p>
                <a:endParaRPr lang="zh-CN" altLang="en-US"/>
              </a:p>
            </p:txBody>
          </p:sp>
          <p:sp>
            <p:nvSpPr>
              <p:cNvPr id="180" name="Line 66"/>
              <p:cNvSpPr>
                <a:spLocks noChangeShapeType="1"/>
              </p:cNvSpPr>
              <p:nvPr/>
            </p:nvSpPr>
            <p:spPr bwMode="auto">
              <a:xfrm>
                <a:off x="3034" y="3811"/>
                <a:ext cx="0" cy="4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tIns="0" bIns="0"/>
              <a:lstStyle/>
              <a:p>
                <a:endParaRPr lang="zh-CN" altLang="en-US"/>
              </a:p>
            </p:txBody>
          </p:sp>
        </p:grpSp>
        <p:sp>
          <p:nvSpPr>
            <p:cNvPr id="174" name="Line 68"/>
            <p:cNvSpPr>
              <a:spLocks noChangeShapeType="1"/>
            </p:cNvSpPr>
            <p:nvPr/>
          </p:nvSpPr>
          <p:spPr bwMode="auto">
            <a:xfrm flipH="1">
              <a:off x="2995" y="3838"/>
              <a:ext cx="45" cy="4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tIns="0" bIns="0"/>
            <a:lstStyle/>
            <a:p>
              <a:endParaRPr lang="zh-CN" altLang="en-US"/>
            </a:p>
          </p:txBody>
        </p:sp>
      </p:grpSp>
      <p:grpSp>
        <p:nvGrpSpPr>
          <p:cNvPr id="185" name="Group 71"/>
          <p:cNvGrpSpPr>
            <a:grpSpLocks/>
          </p:cNvGrpSpPr>
          <p:nvPr/>
        </p:nvGrpSpPr>
        <p:grpSpPr bwMode="auto">
          <a:xfrm>
            <a:off x="9821873" y="5552297"/>
            <a:ext cx="979487" cy="53975"/>
            <a:chOff x="2971" y="3929"/>
            <a:chExt cx="617" cy="34"/>
          </a:xfrm>
        </p:grpSpPr>
        <p:sp>
          <p:nvSpPr>
            <p:cNvPr id="186" name="Oval 27"/>
            <p:cNvSpPr>
              <a:spLocks noChangeArrowheads="1"/>
            </p:cNvSpPr>
            <p:nvPr/>
          </p:nvSpPr>
          <p:spPr bwMode="auto">
            <a:xfrm>
              <a:off x="2971" y="3929"/>
              <a:ext cx="34" cy="34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tIns="0" bIns="0" anchor="ctr"/>
            <a:lstStyle/>
            <a:p>
              <a:pPr eaLnBrk="1" hangingPunct="1"/>
              <a:endParaRPr lang="zh-CN" altLang="en-US">
                <a:latin typeface="Gill Sans MT" pitchFamily="34" charset="0"/>
                <a:ea typeface="华文中宋" pitchFamily="2" charset="-122"/>
              </a:endParaRPr>
            </a:p>
          </p:txBody>
        </p:sp>
        <p:sp>
          <p:nvSpPr>
            <p:cNvPr id="187" name="Line 70"/>
            <p:cNvSpPr>
              <a:spLocks noChangeShapeType="1"/>
            </p:cNvSpPr>
            <p:nvPr/>
          </p:nvSpPr>
          <p:spPr bwMode="auto">
            <a:xfrm>
              <a:off x="2998" y="3947"/>
              <a:ext cx="59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tIns="0" bIns="0"/>
            <a:lstStyle/>
            <a:p>
              <a:endParaRPr lang="zh-CN" altLang="en-US"/>
            </a:p>
          </p:txBody>
        </p:sp>
      </p:grpSp>
      <p:sp>
        <p:nvSpPr>
          <p:cNvPr id="188" name="Line 73"/>
          <p:cNvSpPr>
            <a:spLocks noChangeShapeType="1"/>
          </p:cNvSpPr>
          <p:nvPr/>
        </p:nvSpPr>
        <p:spPr bwMode="auto">
          <a:xfrm flipH="1" flipV="1">
            <a:off x="9101138" y="900921"/>
            <a:ext cx="720735" cy="12363"/>
          </a:xfrm>
          <a:prstGeom prst="line">
            <a:avLst/>
          </a:prstGeom>
          <a:noFill/>
          <a:ln w="34925">
            <a:solidFill>
              <a:srgbClr val="0099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9" name="Line 76"/>
          <p:cNvSpPr>
            <a:spLocks noChangeShapeType="1"/>
          </p:cNvSpPr>
          <p:nvPr/>
        </p:nvSpPr>
        <p:spPr bwMode="auto">
          <a:xfrm flipH="1">
            <a:off x="10355273" y="3387882"/>
            <a:ext cx="289073" cy="340371"/>
          </a:xfrm>
          <a:prstGeom prst="line">
            <a:avLst/>
          </a:prstGeom>
          <a:noFill/>
          <a:ln w="34925">
            <a:solidFill>
              <a:srgbClr val="0099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0" name="TextBox 66"/>
          <p:cNvSpPr txBox="1">
            <a:spLocks noChangeArrowheads="1"/>
          </p:cNvSpPr>
          <p:nvPr/>
        </p:nvSpPr>
        <p:spPr bwMode="auto">
          <a:xfrm>
            <a:off x="9725258" y="655776"/>
            <a:ext cx="18573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大脑皮质</a:t>
            </a:r>
          </a:p>
        </p:txBody>
      </p:sp>
      <p:sp>
        <p:nvSpPr>
          <p:cNvPr id="191" name="TextBox 67"/>
          <p:cNvSpPr txBox="1">
            <a:spLocks noChangeArrowheads="1"/>
          </p:cNvSpPr>
          <p:nvPr/>
        </p:nvSpPr>
        <p:spPr bwMode="auto">
          <a:xfrm>
            <a:off x="10152986" y="3048932"/>
            <a:ext cx="18573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新小脑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27648" y="-465293"/>
            <a:ext cx="1124744" cy="4154984"/>
          </a:xfrm>
          <a:prstGeom prst="rect">
            <a:avLst/>
          </a:prstGeom>
          <a:noFill/>
          <a:scene3d>
            <a:camera prst="orthographicFront">
              <a:rot lat="600000" lon="21599992" rev="2100000"/>
            </a:camera>
            <a:lightRig rig="threePt" dir="t"/>
          </a:scene3d>
        </p:spPr>
        <p:txBody>
          <a:bodyPr>
            <a:spAutoFit/>
          </a:bodyPr>
          <a:lstStyle/>
          <a:p>
            <a:pPr>
              <a:defRPr/>
            </a:pPr>
            <a:endParaRPr lang="en-US" altLang="zh-CN" sz="8800" dirty="0"/>
          </a:p>
          <a:p>
            <a:pPr>
              <a:defRPr/>
            </a:pPr>
            <a:r>
              <a:rPr lang="zh-CN" altLang="en-US" sz="88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编程</a:t>
            </a:r>
          </a:p>
        </p:txBody>
      </p:sp>
      <p:pic>
        <p:nvPicPr>
          <p:cNvPr id="20482" name="Picture 2" descr="C:\Users\wny\Desktop\教师基本功\比赛\素材\QQ截图201605071645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56115" y="980728"/>
            <a:ext cx="4200525" cy="4967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标题 1"/>
          <p:cNvSpPr txBox="1">
            <a:spLocks/>
          </p:cNvSpPr>
          <p:nvPr/>
        </p:nvSpPr>
        <p:spPr bwMode="white">
          <a:xfrm>
            <a:off x="119336" y="149028"/>
            <a:ext cx="49450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4000" kern="0" dirty="0" smtClean="0">
                <a:latin typeface="黑体" pitchFamily="49" charset="-122"/>
                <a:ea typeface="黑体" pitchFamily="49" charset="-122"/>
                <a:cs typeface="+mj-cs"/>
              </a:rPr>
              <a:t>四、</a:t>
            </a:r>
            <a:r>
              <a:rPr lang="zh-CN" altLang="en-US" sz="4000" kern="0" dirty="0">
                <a:latin typeface="黑体" pitchFamily="49" charset="-122"/>
                <a:ea typeface="黑体" pitchFamily="49" charset="-122"/>
                <a:cs typeface="+mj-cs"/>
              </a:rPr>
              <a:t>纤维联系和功能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85185E-6 L 4.16667E-6 0.25 " pathEditMode="relative" rAng="0" ptsTypes="AA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3645024"/>
            <a:ext cx="2749004" cy="3168352"/>
            <a:chOff x="179512" y="4104799"/>
            <a:chExt cx="2228922" cy="2788350"/>
          </a:xfrm>
        </p:grpSpPr>
        <p:pic>
          <p:nvPicPr>
            <p:cNvPr id="9" name="Picture 5" descr="C:\Users\Administrator\Desktop\973a3535b7cbe2a278fabf0b0b71ac19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4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179512" y="4104799"/>
              <a:ext cx="2091773" cy="2788350"/>
            </a:xfrm>
            <a:prstGeom prst="rect">
              <a:avLst/>
            </a:prstGeom>
            <a:noFill/>
            <a:extLst/>
          </p:spPr>
        </p:pic>
        <p:sp>
          <p:nvSpPr>
            <p:cNvPr id="3" name="TextBox 2"/>
            <p:cNvSpPr txBox="1"/>
            <p:nvPr/>
          </p:nvSpPr>
          <p:spPr>
            <a:xfrm>
              <a:off x="585364" y="5088902"/>
              <a:ext cx="1823070" cy="352122"/>
            </a:xfrm>
            <a:prstGeom prst="rect">
              <a:avLst/>
            </a:prstGeom>
            <a:noFill/>
            <a:scene3d>
              <a:camera prst="orthographicFront">
                <a:rot lat="0" lon="0" rev="900000"/>
              </a:camera>
              <a:lightRig rig="threePt" dir="t"/>
            </a:scene3d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en-US" sz="2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肌张力低下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497222" y="3740080"/>
            <a:ext cx="2376264" cy="3024336"/>
            <a:chOff x="5438379" y="4104799"/>
            <a:chExt cx="2085949" cy="2780586"/>
          </a:xfrm>
        </p:grpSpPr>
        <p:pic>
          <p:nvPicPr>
            <p:cNvPr id="27653" name="Picture 5" descr="C:\Users\Administrator\Desktop\973a3535b7cbe2a278fabf0b0b71ac19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5438379" y="4104799"/>
              <a:ext cx="2085949" cy="2780586"/>
            </a:xfrm>
            <a:prstGeom prst="rect">
              <a:avLst/>
            </a:prstGeom>
            <a:noFill/>
            <a:extLst/>
          </p:spPr>
        </p:pic>
        <p:sp>
          <p:nvSpPr>
            <p:cNvPr id="11" name="TextBox 10"/>
            <p:cNvSpPr txBox="1"/>
            <p:nvPr/>
          </p:nvSpPr>
          <p:spPr>
            <a:xfrm>
              <a:off x="5927280" y="5136224"/>
              <a:ext cx="1512168" cy="369332"/>
            </a:xfrm>
            <a:prstGeom prst="rect">
              <a:avLst/>
            </a:prstGeom>
            <a:noFill/>
            <a:scene3d>
              <a:camera prst="orthographicFront">
                <a:rot lat="0" lon="0" rev="900000"/>
              </a:camera>
              <a:lightRig rig="threePt" dir="t"/>
            </a:scene3d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en-US" sz="2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不辨重量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752184" y="3645024"/>
            <a:ext cx="2744848" cy="3168352"/>
            <a:chOff x="2826756" y="4051640"/>
            <a:chExt cx="2325980" cy="2806360"/>
          </a:xfrm>
        </p:grpSpPr>
        <p:pic>
          <p:nvPicPr>
            <p:cNvPr id="8" name="Picture 5" descr="C:\Users\Administrator\Desktop\973a3535b7cbe2a278fabf0b0b71ac19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2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2826756" y="4051640"/>
              <a:ext cx="2105284" cy="2806360"/>
            </a:xfrm>
            <a:prstGeom prst="rect">
              <a:avLst/>
            </a:prstGeom>
            <a:noFill/>
            <a:extLst/>
          </p:spPr>
        </p:pic>
        <p:sp>
          <p:nvSpPr>
            <p:cNvPr id="12" name="TextBox 11"/>
            <p:cNvSpPr txBox="1"/>
            <p:nvPr/>
          </p:nvSpPr>
          <p:spPr>
            <a:xfrm>
              <a:off x="3329666" y="5030896"/>
              <a:ext cx="1823070" cy="354396"/>
            </a:xfrm>
            <a:prstGeom prst="rect">
              <a:avLst/>
            </a:prstGeom>
            <a:noFill/>
            <a:scene3d>
              <a:camera prst="orthographicFront">
                <a:rot lat="0" lon="0" rev="900000"/>
              </a:camera>
              <a:lightRig rig="threePt" dir="t"/>
            </a:scene3d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en-US" sz="20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构音障碍</a:t>
              </a:r>
            </a:p>
          </p:txBody>
        </p:sp>
      </p:grpSp>
      <p:sp>
        <p:nvSpPr>
          <p:cNvPr id="23561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4945063" cy="1143000"/>
          </a:xfrm>
        </p:spPr>
        <p:txBody>
          <a:bodyPr/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四、</a:t>
            </a:r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纤维联系和功能</a:t>
            </a:r>
          </a:p>
        </p:txBody>
      </p:sp>
      <p:sp>
        <p:nvSpPr>
          <p:cNvPr id="14" name="椭圆 13"/>
          <p:cNvSpPr/>
          <p:nvPr/>
        </p:nvSpPr>
        <p:spPr bwMode="auto">
          <a:xfrm>
            <a:off x="4413264" y="4558372"/>
            <a:ext cx="2553430" cy="1341656"/>
          </a:xfrm>
          <a:prstGeom prst="ellipse">
            <a:avLst/>
          </a:prstGeom>
          <a:solidFill>
            <a:srgbClr val="92D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eaLnBrk="1" hangingPunct="1"/>
            <a:r>
              <a:rPr lang="zh-CN" altLang="en-US" sz="28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辨</a:t>
            </a:r>
            <a:r>
              <a:rPr lang="zh-CN" altLang="en-US" sz="28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距</a:t>
            </a:r>
            <a:endParaRPr lang="en-US" altLang="zh-CN" sz="2800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  <a:p>
            <a:pPr algn="ctr" eaLnBrk="1" hangingPunct="1"/>
            <a:r>
              <a:rPr lang="zh-CN" altLang="en-US" sz="28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不良</a:t>
            </a:r>
            <a:endParaRPr lang="zh-CN" altLang="en-US" sz="28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8" name="椭圆 17"/>
          <p:cNvSpPr/>
          <p:nvPr/>
        </p:nvSpPr>
        <p:spPr bwMode="auto">
          <a:xfrm>
            <a:off x="983432" y="4558372"/>
            <a:ext cx="2530043" cy="1341656"/>
          </a:xfrm>
          <a:prstGeom prst="ellipse">
            <a:avLst/>
          </a:prstGeom>
          <a:solidFill>
            <a:srgbClr val="92D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eaLnBrk="1" hangingPunct="1"/>
            <a:r>
              <a:rPr lang="zh-CN" altLang="en-US" sz="28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意向性</a:t>
            </a:r>
            <a:endParaRPr lang="en-US" altLang="zh-CN" sz="28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  <a:p>
            <a:pPr algn="ctr" eaLnBrk="1" hangingPunct="1"/>
            <a:r>
              <a:rPr lang="zh-CN" altLang="en-US" sz="28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震颤</a:t>
            </a:r>
            <a:endParaRPr lang="zh-CN" altLang="en-US" sz="28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7536161" y="4581420"/>
            <a:ext cx="2532848" cy="1341656"/>
          </a:xfrm>
          <a:prstGeom prst="ellipse">
            <a:avLst/>
          </a:prstGeom>
          <a:solidFill>
            <a:srgbClr val="92D05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eaLnBrk="1" hangingPunct="1"/>
            <a:r>
              <a:rPr lang="zh-CN" altLang="en-US" sz="28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轮替运动障碍</a:t>
            </a:r>
            <a:endParaRPr lang="zh-CN" altLang="en-US" sz="2800" dirty="0"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719736" y="764704"/>
            <a:ext cx="3442157" cy="3466205"/>
            <a:chOff x="4079776" y="924619"/>
            <a:chExt cx="3442157" cy="3466205"/>
          </a:xfrm>
        </p:grpSpPr>
        <p:pic>
          <p:nvPicPr>
            <p:cNvPr id="25" name="Picture 5" descr="C:\Users\Administrator\Desktop\973a3535b7cbe2a278fabf0b0b71ac19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2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4079776" y="924619"/>
              <a:ext cx="3153750" cy="3466205"/>
            </a:xfrm>
            <a:prstGeom prst="rect">
              <a:avLst/>
            </a:prstGeom>
            <a:noFill/>
            <a:extLst/>
          </p:spPr>
        </p:pic>
        <p:sp>
          <p:nvSpPr>
            <p:cNvPr id="26" name="TextBox 25"/>
            <p:cNvSpPr txBox="1"/>
            <p:nvPr/>
          </p:nvSpPr>
          <p:spPr>
            <a:xfrm>
              <a:off x="4773304" y="2114930"/>
              <a:ext cx="2748629" cy="496623"/>
            </a:xfrm>
            <a:prstGeom prst="rect">
              <a:avLst/>
            </a:prstGeom>
            <a:noFill/>
            <a:scene3d>
              <a:camera prst="orthographicFront">
                <a:rot lat="0" lon="0" rev="900000"/>
              </a:camera>
              <a:lightRig rig="threePt" dir="t"/>
            </a:scene3d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en-US" sz="28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共济失调</a:t>
              </a:r>
            </a:p>
          </p:txBody>
        </p:sp>
      </p:grpSp>
      <p:pic>
        <p:nvPicPr>
          <p:cNvPr id="10" name="小脑损伤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62207" y="1688852"/>
            <a:ext cx="7318065" cy="41164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7037E-7 L -0.24153 -0.00069 " pathEditMode="relative" rAng="0" ptsTypes="AA">
                                      <p:cBhvr>
                                        <p:cTn id="12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83" y="-4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153 -0.00069 L 0.00651 -0.00069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7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5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14" grpId="0" animBg="1"/>
      <p:bldP spid="14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 bwMode="auto">
          <a:xfrm>
            <a:off x="4439815" y="4950993"/>
            <a:ext cx="2592288" cy="1514773"/>
          </a:xfrm>
          <a:prstGeom prst="ellipse">
            <a:avLst/>
          </a:prstGeom>
          <a:solidFill>
            <a:srgbClr val="92D050">
              <a:alpha val="57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抓不准</a:t>
            </a:r>
            <a:endParaRPr lang="en-US" altLang="zh-CN" sz="3200" b="1" dirty="0">
              <a:latin typeface="黑体" pitchFamily="2" charset="-122"/>
              <a:ea typeface="黑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东西</a:t>
            </a:r>
          </a:p>
        </p:txBody>
      </p:sp>
      <p:sp>
        <p:nvSpPr>
          <p:cNvPr id="6" name="椭圆 5"/>
          <p:cNvSpPr/>
          <p:nvPr/>
        </p:nvSpPr>
        <p:spPr bwMode="auto">
          <a:xfrm>
            <a:off x="1487488" y="4221088"/>
            <a:ext cx="2633670" cy="1514773"/>
          </a:xfrm>
          <a:prstGeom prst="ellipse">
            <a:avLst/>
          </a:prstGeom>
          <a:solidFill>
            <a:srgbClr val="92D050">
              <a:alpha val="57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抓东西</a:t>
            </a:r>
            <a:endParaRPr lang="en-US" altLang="zh-CN" sz="3200" b="1" dirty="0">
              <a:latin typeface="黑体" pitchFamily="2" charset="-122"/>
              <a:ea typeface="黑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手抖</a:t>
            </a:r>
          </a:p>
        </p:txBody>
      </p:sp>
      <p:sp>
        <p:nvSpPr>
          <p:cNvPr id="7" name="椭圆 6"/>
          <p:cNvSpPr/>
          <p:nvPr/>
        </p:nvSpPr>
        <p:spPr bwMode="auto">
          <a:xfrm>
            <a:off x="7576462" y="4233912"/>
            <a:ext cx="2700300" cy="1514773"/>
          </a:xfrm>
          <a:prstGeom prst="ellipse">
            <a:avLst/>
          </a:prstGeom>
          <a:solidFill>
            <a:srgbClr val="92D050">
              <a:alpha val="57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说话语调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不正常</a:t>
            </a:r>
          </a:p>
        </p:txBody>
      </p:sp>
      <p:sp>
        <p:nvSpPr>
          <p:cNvPr id="8" name="椭圆 7"/>
          <p:cNvSpPr/>
          <p:nvPr/>
        </p:nvSpPr>
        <p:spPr bwMode="auto">
          <a:xfrm>
            <a:off x="7605068" y="2154039"/>
            <a:ext cx="2592287" cy="1514773"/>
          </a:xfrm>
          <a:prstGeom prst="ellipse">
            <a:avLst/>
          </a:prstGeom>
          <a:solidFill>
            <a:srgbClr val="92D050">
              <a:alpha val="57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无法</a:t>
            </a:r>
            <a:endParaRPr lang="en-US" altLang="zh-CN" sz="3200" b="1" dirty="0">
              <a:latin typeface="黑体" pitchFamily="2" charset="-122"/>
              <a:ea typeface="黑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站立</a:t>
            </a:r>
          </a:p>
        </p:txBody>
      </p:sp>
      <p:sp>
        <p:nvSpPr>
          <p:cNvPr id="9" name="椭圆 8"/>
          <p:cNvSpPr/>
          <p:nvPr/>
        </p:nvSpPr>
        <p:spPr bwMode="auto">
          <a:xfrm>
            <a:off x="4416565" y="618083"/>
            <a:ext cx="2638789" cy="1514773"/>
          </a:xfrm>
          <a:prstGeom prst="ellipse">
            <a:avLst/>
          </a:prstGeom>
          <a:solidFill>
            <a:srgbClr val="92D050">
              <a:alpha val="57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走路</a:t>
            </a:r>
            <a:endParaRPr lang="en-US" altLang="zh-CN" sz="3200" b="1" dirty="0">
              <a:latin typeface="黑体" pitchFamily="2" charset="-122"/>
              <a:ea typeface="黑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不稳</a:t>
            </a:r>
          </a:p>
        </p:txBody>
      </p:sp>
      <p:sp>
        <p:nvSpPr>
          <p:cNvPr id="10" name="椭圆 9"/>
          <p:cNvSpPr/>
          <p:nvPr/>
        </p:nvSpPr>
        <p:spPr bwMode="auto">
          <a:xfrm>
            <a:off x="1487488" y="2132856"/>
            <a:ext cx="2700300" cy="1514773"/>
          </a:xfrm>
          <a:prstGeom prst="ellipse">
            <a:avLst/>
          </a:prstGeom>
          <a:solidFill>
            <a:srgbClr val="92D050">
              <a:alpha val="57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饭菜夹</a:t>
            </a:r>
            <a:endParaRPr lang="en-US" altLang="zh-CN" sz="3200" b="1" dirty="0">
              <a:latin typeface="黑体" pitchFamily="2" charset="-122"/>
              <a:ea typeface="黑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不到嘴里</a:t>
            </a:r>
          </a:p>
        </p:txBody>
      </p:sp>
      <p:pic>
        <p:nvPicPr>
          <p:cNvPr id="1026" name="Picture 2" descr="C:\Users\WJS\Desktop\QQ截图20161012144703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872" y="2852936"/>
            <a:ext cx="1296144" cy="191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4875922" y="2420888"/>
            <a:ext cx="1580118" cy="624837"/>
            <a:chOff x="3351922" y="2780928"/>
            <a:chExt cx="1580118" cy="624837"/>
          </a:xfrm>
        </p:grpSpPr>
        <p:pic>
          <p:nvPicPr>
            <p:cNvPr id="1027" name="Picture 3" descr="C:\Users\WJS\Desktop\QQ截图20161012144833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8066" y="2996952"/>
              <a:ext cx="283974" cy="408813"/>
            </a:xfrm>
            <a:prstGeom prst="rect">
              <a:avLst/>
            </a:prstGeom>
            <a:noFill/>
            <a:scene3d>
              <a:camera prst="orthographicFront">
                <a:rot lat="0" lon="0" rev="20399999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3" descr="C:\Users\WJS\Desktop\QQ截图20161012144833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2780928"/>
              <a:ext cx="283974" cy="408813"/>
            </a:xfrm>
            <a:prstGeom prst="rect">
              <a:avLst/>
            </a:prstGeom>
            <a:noFill/>
            <a:scene3d>
              <a:camera prst="orthographicFront">
                <a:rot lat="0" lon="0" rev="20399999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3" descr="C:\Users\WJS\Desktop\QQ截图20161012144833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1922" y="2996952"/>
              <a:ext cx="283974" cy="408813"/>
            </a:xfrm>
            <a:prstGeom prst="rect">
              <a:avLst/>
            </a:prstGeom>
            <a:noFill/>
            <a:scene3d>
              <a:camera prst="orthographicFront">
                <a:rot lat="0" lon="0" rev="20399999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853899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" descr="C:\Users\wny\Desktop\教师基本功\比赛\素材\377c92151ac8dd008b5dd6c532cc602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3390" y="2337952"/>
            <a:ext cx="5452570" cy="303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119336" y="5517232"/>
            <a:ext cx="11737304" cy="954107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dirty="0" err="1">
                <a:latin typeface="Times New Roman" pitchFamily="18" charset="0"/>
                <a:cs typeface="Times New Roman" pitchFamily="18" charset="0"/>
              </a:rPr>
              <a:t>Tkach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 JA, Chen X, </a:t>
            </a:r>
            <a:r>
              <a:rPr lang="en-US" altLang="zh-CN" sz="2800" dirty="0" err="1">
                <a:latin typeface="Times New Roman" pitchFamily="18" charset="0"/>
                <a:cs typeface="Times New Roman" pitchFamily="18" charset="0"/>
              </a:rPr>
              <a:t>Freebairn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 LA, et al. Brain Lang, 2011, 119(1): 42-49.</a:t>
            </a:r>
          </a:p>
          <a:p>
            <a:pPr eaLnBrk="1" hangingPunct="1"/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Tomlinson SP, Davis NJ, Morgan HM, et al. </a:t>
            </a:r>
            <a:r>
              <a:rPr lang="en-US" altLang="zh-CN" sz="2800" dirty="0" err="1">
                <a:latin typeface="Times New Roman" pitchFamily="18" charset="0"/>
                <a:cs typeface="Times New Roman" pitchFamily="18" charset="0"/>
              </a:rPr>
              <a:t>Neurosci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 Lett, 2014, 578: 182-186.</a:t>
            </a:r>
            <a:endParaRPr lang="zh-CN" altLang="en-US" sz="2800" dirty="0">
              <a:cs typeface="Times New Roman" pitchFamily="18" charset="0"/>
            </a:endParaRPr>
          </a:p>
        </p:txBody>
      </p:sp>
      <p:pic>
        <p:nvPicPr>
          <p:cNvPr id="27654" name="Picture 6" descr="C:\Users\wny\Desktop\教师基本功\比赛\素材\空间记忆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35960" y="2104363"/>
            <a:ext cx="6120680" cy="33330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58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4945063" cy="1143000"/>
          </a:xfrm>
        </p:spPr>
        <p:txBody>
          <a:bodyPr/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四、</a:t>
            </a:r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纤维联系和功能</a:t>
            </a:r>
          </a:p>
        </p:txBody>
      </p:sp>
      <p:sp>
        <p:nvSpPr>
          <p:cNvPr id="2" name="矩形 1"/>
          <p:cNvSpPr/>
          <p:nvPr/>
        </p:nvSpPr>
        <p:spPr bwMode="auto">
          <a:xfrm>
            <a:off x="1777298" y="1556792"/>
            <a:ext cx="1726414" cy="584775"/>
          </a:xfrm>
          <a:custGeom>
            <a:avLst/>
            <a:gdLst>
              <a:gd name="connsiteX0" fmla="*/ 0 w 1762125"/>
              <a:gd name="connsiteY0" fmla="*/ 0 h 726920"/>
              <a:gd name="connsiteX1" fmla="*/ 1762125 w 1762125"/>
              <a:gd name="connsiteY1" fmla="*/ 0 h 726920"/>
              <a:gd name="connsiteX2" fmla="*/ 1762125 w 1762125"/>
              <a:gd name="connsiteY2" fmla="*/ 726920 h 726920"/>
              <a:gd name="connsiteX3" fmla="*/ 0 w 1762125"/>
              <a:gd name="connsiteY3" fmla="*/ 726920 h 726920"/>
              <a:gd name="connsiteX4" fmla="*/ 0 w 1762125"/>
              <a:gd name="connsiteY4" fmla="*/ 0 h 726920"/>
              <a:gd name="connsiteX0" fmla="*/ 0 w 1762125"/>
              <a:gd name="connsiteY0" fmla="*/ 0 h 726920"/>
              <a:gd name="connsiteX1" fmla="*/ 1762125 w 1762125"/>
              <a:gd name="connsiteY1" fmla="*/ 0 h 726920"/>
              <a:gd name="connsiteX2" fmla="*/ 1753699 w 1762125"/>
              <a:gd name="connsiteY2" fmla="*/ 323945 h 726920"/>
              <a:gd name="connsiteX3" fmla="*/ 1762125 w 1762125"/>
              <a:gd name="connsiteY3" fmla="*/ 726920 h 726920"/>
              <a:gd name="connsiteX4" fmla="*/ 0 w 1762125"/>
              <a:gd name="connsiteY4" fmla="*/ 726920 h 726920"/>
              <a:gd name="connsiteX5" fmla="*/ 0 w 1762125"/>
              <a:gd name="connsiteY5" fmla="*/ 0 h 726920"/>
              <a:gd name="connsiteX0" fmla="*/ 0 w 2058499"/>
              <a:gd name="connsiteY0" fmla="*/ 0 h 726920"/>
              <a:gd name="connsiteX1" fmla="*/ 1762125 w 2058499"/>
              <a:gd name="connsiteY1" fmla="*/ 0 h 726920"/>
              <a:gd name="connsiteX2" fmla="*/ 2058499 w 2058499"/>
              <a:gd name="connsiteY2" fmla="*/ 323945 h 726920"/>
              <a:gd name="connsiteX3" fmla="*/ 1762125 w 2058499"/>
              <a:gd name="connsiteY3" fmla="*/ 726920 h 726920"/>
              <a:gd name="connsiteX4" fmla="*/ 0 w 2058499"/>
              <a:gd name="connsiteY4" fmla="*/ 726920 h 726920"/>
              <a:gd name="connsiteX5" fmla="*/ 0 w 2058499"/>
              <a:gd name="connsiteY5" fmla="*/ 0 h 72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8499" h="726920">
                <a:moveTo>
                  <a:pt x="0" y="0"/>
                </a:moveTo>
                <a:lnTo>
                  <a:pt x="1762125" y="0"/>
                </a:lnTo>
                <a:lnTo>
                  <a:pt x="2058499" y="323945"/>
                </a:lnTo>
                <a:lnTo>
                  <a:pt x="1762125" y="726920"/>
                </a:lnTo>
                <a:lnTo>
                  <a:pt x="0" y="72692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“学习”</a:t>
            </a:r>
          </a:p>
        </p:txBody>
      </p:sp>
      <p:sp>
        <p:nvSpPr>
          <p:cNvPr id="8" name="矩形 1"/>
          <p:cNvSpPr/>
          <p:nvPr/>
        </p:nvSpPr>
        <p:spPr bwMode="auto">
          <a:xfrm>
            <a:off x="8035062" y="1519588"/>
            <a:ext cx="1726414" cy="584775"/>
          </a:xfrm>
          <a:custGeom>
            <a:avLst/>
            <a:gdLst>
              <a:gd name="connsiteX0" fmla="*/ 0 w 1762125"/>
              <a:gd name="connsiteY0" fmla="*/ 0 h 726920"/>
              <a:gd name="connsiteX1" fmla="*/ 1762125 w 1762125"/>
              <a:gd name="connsiteY1" fmla="*/ 0 h 726920"/>
              <a:gd name="connsiteX2" fmla="*/ 1762125 w 1762125"/>
              <a:gd name="connsiteY2" fmla="*/ 726920 h 726920"/>
              <a:gd name="connsiteX3" fmla="*/ 0 w 1762125"/>
              <a:gd name="connsiteY3" fmla="*/ 726920 h 726920"/>
              <a:gd name="connsiteX4" fmla="*/ 0 w 1762125"/>
              <a:gd name="connsiteY4" fmla="*/ 0 h 726920"/>
              <a:gd name="connsiteX0" fmla="*/ 0 w 1762125"/>
              <a:gd name="connsiteY0" fmla="*/ 0 h 726920"/>
              <a:gd name="connsiteX1" fmla="*/ 1762125 w 1762125"/>
              <a:gd name="connsiteY1" fmla="*/ 0 h 726920"/>
              <a:gd name="connsiteX2" fmla="*/ 1753699 w 1762125"/>
              <a:gd name="connsiteY2" fmla="*/ 323945 h 726920"/>
              <a:gd name="connsiteX3" fmla="*/ 1762125 w 1762125"/>
              <a:gd name="connsiteY3" fmla="*/ 726920 h 726920"/>
              <a:gd name="connsiteX4" fmla="*/ 0 w 1762125"/>
              <a:gd name="connsiteY4" fmla="*/ 726920 h 726920"/>
              <a:gd name="connsiteX5" fmla="*/ 0 w 1762125"/>
              <a:gd name="connsiteY5" fmla="*/ 0 h 726920"/>
              <a:gd name="connsiteX0" fmla="*/ 0 w 2058499"/>
              <a:gd name="connsiteY0" fmla="*/ 0 h 726920"/>
              <a:gd name="connsiteX1" fmla="*/ 1762125 w 2058499"/>
              <a:gd name="connsiteY1" fmla="*/ 0 h 726920"/>
              <a:gd name="connsiteX2" fmla="*/ 2058499 w 2058499"/>
              <a:gd name="connsiteY2" fmla="*/ 323945 h 726920"/>
              <a:gd name="connsiteX3" fmla="*/ 1762125 w 2058499"/>
              <a:gd name="connsiteY3" fmla="*/ 726920 h 726920"/>
              <a:gd name="connsiteX4" fmla="*/ 0 w 2058499"/>
              <a:gd name="connsiteY4" fmla="*/ 726920 h 726920"/>
              <a:gd name="connsiteX5" fmla="*/ 0 w 2058499"/>
              <a:gd name="connsiteY5" fmla="*/ 0 h 72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8499" h="726920">
                <a:moveTo>
                  <a:pt x="0" y="0"/>
                </a:moveTo>
                <a:lnTo>
                  <a:pt x="1762125" y="0"/>
                </a:lnTo>
                <a:lnTo>
                  <a:pt x="2058499" y="323945"/>
                </a:lnTo>
                <a:lnTo>
                  <a:pt x="1762125" y="726920"/>
                </a:lnTo>
                <a:lnTo>
                  <a:pt x="0" y="72692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“记忆”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/>
          </p:cNvSpPr>
          <p:nvPr>
            <p:ph type="title"/>
          </p:nvPr>
        </p:nvSpPr>
        <p:spPr>
          <a:xfrm>
            <a:off x="191344" y="260648"/>
            <a:ext cx="5640269" cy="792088"/>
          </a:xfrm>
        </p:spPr>
        <p:txBody>
          <a:bodyPr/>
          <a:lstStyle/>
          <a:p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五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小 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结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67222" y="1916832"/>
            <a:ext cx="4816810" cy="864096"/>
            <a:chOff x="650130" y="2686050"/>
            <a:chExt cx="3388470" cy="685800"/>
          </a:xfrm>
        </p:grpSpPr>
        <p:sp>
          <p:nvSpPr>
            <p:cNvPr id="6" name="AutoShape 47"/>
            <p:cNvSpPr>
              <a:spLocks noChangeArrowheads="1"/>
            </p:cNvSpPr>
            <p:nvPr/>
          </p:nvSpPr>
          <p:spPr bwMode="gray">
            <a:xfrm>
              <a:off x="1143000" y="2786063"/>
              <a:ext cx="2895600" cy="4572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3200">
                <a:latin typeface="Arial" pitchFamily="34" charset="0"/>
              </a:endParaRPr>
            </a:p>
          </p:txBody>
        </p:sp>
        <p:sp>
          <p:nvSpPr>
            <p:cNvPr id="7" name="AutoShape 48"/>
            <p:cNvSpPr>
              <a:spLocks noChangeArrowheads="1"/>
            </p:cNvSpPr>
            <p:nvPr/>
          </p:nvSpPr>
          <p:spPr bwMode="gray">
            <a:xfrm>
              <a:off x="650130" y="2686050"/>
              <a:ext cx="703739" cy="685800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3200">
                <a:latin typeface="Arial" pitchFamily="34" charset="0"/>
              </a:endParaRPr>
            </a:p>
          </p:txBody>
        </p:sp>
        <p:sp>
          <p:nvSpPr>
            <p:cNvPr id="25605" name="Text Box 49"/>
            <p:cNvSpPr txBox="1">
              <a:spLocks noChangeArrowheads="1"/>
            </p:cNvSpPr>
            <p:nvPr/>
          </p:nvSpPr>
          <p:spPr bwMode="gray">
            <a:xfrm>
              <a:off x="1297470" y="2841625"/>
              <a:ext cx="2590800" cy="46411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/>
                <a:t>小脑的位置</a:t>
              </a:r>
              <a:endParaRPr lang="en-US" altLang="zh-CN" sz="3200" b="1" dirty="0"/>
            </a:p>
          </p:txBody>
        </p:sp>
        <p:sp>
          <p:nvSpPr>
            <p:cNvPr id="25606" name="Text Box 50"/>
            <p:cNvSpPr txBox="1">
              <a:spLocks noChangeArrowheads="1"/>
            </p:cNvSpPr>
            <p:nvPr/>
          </p:nvSpPr>
          <p:spPr bwMode="gray">
            <a:xfrm>
              <a:off x="848430" y="2805850"/>
              <a:ext cx="335611" cy="46411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12916" y="3163634"/>
            <a:ext cx="4871114" cy="1229277"/>
            <a:chOff x="701860" y="3563180"/>
            <a:chExt cx="3336740" cy="955329"/>
          </a:xfrm>
        </p:grpSpPr>
        <p:sp>
          <p:nvSpPr>
            <p:cNvPr id="10" name="AutoShape 52"/>
            <p:cNvSpPr>
              <a:spLocks noChangeArrowheads="1"/>
            </p:cNvSpPr>
            <p:nvPr/>
          </p:nvSpPr>
          <p:spPr bwMode="gray">
            <a:xfrm>
              <a:off x="1143000" y="3624263"/>
              <a:ext cx="2895600" cy="4572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3200">
                <a:latin typeface="Arial" pitchFamily="34" charset="0"/>
              </a:endParaRPr>
            </a:p>
          </p:txBody>
        </p:sp>
        <p:sp>
          <p:nvSpPr>
            <p:cNvPr id="11" name="AutoShape 53"/>
            <p:cNvSpPr>
              <a:spLocks noChangeArrowheads="1"/>
            </p:cNvSpPr>
            <p:nvPr/>
          </p:nvSpPr>
          <p:spPr bwMode="gray">
            <a:xfrm>
              <a:off x="701860" y="3563180"/>
              <a:ext cx="685800" cy="685800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3200">
                <a:latin typeface="Arial" pitchFamily="34" charset="0"/>
              </a:endParaRPr>
            </a:p>
          </p:txBody>
        </p:sp>
        <p:sp>
          <p:nvSpPr>
            <p:cNvPr id="25609" name="Text Box 54"/>
            <p:cNvSpPr txBox="1">
              <a:spLocks noChangeArrowheads="1"/>
            </p:cNvSpPr>
            <p:nvPr/>
          </p:nvSpPr>
          <p:spPr bwMode="gray">
            <a:xfrm>
              <a:off x="1371600" y="3681353"/>
              <a:ext cx="2667000" cy="83715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/>
                <a:t>小脑的分叶、分部</a:t>
              </a:r>
              <a:endParaRPr lang="en-US" altLang="zh-CN" sz="3200" b="1" dirty="0"/>
            </a:p>
          </p:txBody>
        </p:sp>
        <p:sp>
          <p:nvSpPr>
            <p:cNvPr id="25610" name="Text Box 55"/>
            <p:cNvSpPr txBox="1">
              <a:spLocks noChangeArrowheads="1"/>
            </p:cNvSpPr>
            <p:nvPr/>
          </p:nvSpPr>
          <p:spPr bwMode="gray">
            <a:xfrm>
              <a:off x="915010" y="3676651"/>
              <a:ext cx="327808" cy="45445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525618" y="4481854"/>
            <a:ext cx="4858414" cy="903021"/>
            <a:chOff x="701902" y="4401794"/>
            <a:chExt cx="3336698" cy="685800"/>
          </a:xfrm>
        </p:grpSpPr>
        <p:sp>
          <p:nvSpPr>
            <p:cNvPr id="14" name="AutoShape 57"/>
            <p:cNvSpPr>
              <a:spLocks noChangeArrowheads="1"/>
            </p:cNvSpPr>
            <p:nvPr/>
          </p:nvSpPr>
          <p:spPr bwMode="gray">
            <a:xfrm>
              <a:off x="1143000" y="4462463"/>
              <a:ext cx="2895600" cy="4572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tx2">
                    <a:gamma/>
                    <a:tint val="21176"/>
                    <a:invGamma/>
                    <a:alpha val="97000"/>
                  </a:schemeClr>
                </a:gs>
                <a:gs pos="100000">
                  <a:schemeClr val="tx2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3200">
                <a:latin typeface="Arial" pitchFamily="34" charset="0"/>
              </a:endParaRPr>
            </a:p>
          </p:txBody>
        </p:sp>
        <p:sp>
          <p:nvSpPr>
            <p:cNvPr id="15" name="AutoShape 58"/>
            <p:cNvSpPr>
              <a:spLocks noChangeArrowheads="1"/>
            </p:cNvSpPr>
            <p:nvPr/>
          </p:nvSpPr>
          <p:spPr bwMode="gray">
            <a:xfrm>
              <a:off x="701902" y="4401794"/>
              <a:ext cx="685800" cy="685800"/>
            </a:xfrm>
            <a:prstGeom prst="diamond">
              <a:avLst/>
            </a:prstGeom>
            <a:solidFill>
              <a:schemeClr val="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3200">
                <a:latin typeface="Arial" pitchFamily="34" charset="0"/>
              </a:endParaRPr>
            </a:p>
          </p:txBody>
        </p:sp>
        <p:sp>
          <p:nvSpPr>
            <p:cNvPr id="25613" name="Text Box 59"/>
            <p:cNvSpPr txBox="1">
              <a:spLocks noChangeArrowheads="1"/>
            </p:cNvSpPr>
            <p:nvPr/>
          </p:nvSpPr>
          <p:spPr bwMode="gray">
            <a:xfrm>
              <a:off x="1371600" y="4518025"/>
              <a:ext cx="2667000" cy="4441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/>
                <a:t>小脑的功能</a:t>
              </a:r>
              <a:endParaRPr lang="en-US" altLang="zh-CN" sz="3200" b="1" dirty="0"/>
            </a:p>
          </p:txBody>
        </p:sp>
        <p:sp>
          <p:nvSpPr>
            <p:cNvPr id="25614" name="Text Box 60"/>
            <p:cNvSpPr txBox="1">
              <a:spLocks noChangeArrowheads="1"/>
            </p:cNvSpPr>
            <p:nvPr/>
          </p:nvSpPr>
          <p:spPr bwMode="gray">
            <a:xfrm>
              <a:off x="915427" y="4524894"/>
              <a:ext cx="327808" cy="4441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3</a:t>
              </a:r>
            </a:p>
          </p:txBody>
        </p:sp>
      </p:grpSp>
      <p:pic>
        <p:nvPicPr>
          <p:cNvPr id="25615" name="Picture 10" descr="Cb1-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54702" y="4434929"/>
            <a:ext cx="2609850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6" name="Picture 11" descr="cb1-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54702" y="2634004"/>
            <a:ext cx="2592388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7" name="Picture 3079" descr="脑矢切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91215" y="473768"/>
            <a:ext cx="2482850" cy="203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9100" y="188640"/>
            <a:ext cx="5640269" cy="792088"/>
          </a:xfrm>
        </p:spPr>
        <p:txBody>
          <a:bodyPr/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思考题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395536" y="2029490"/>
            <a:ext cx="8580784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eaLnBrk="1" hangingPunct="1"/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我们学习游泳的过程中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，小脑发挥了什么作用？</a:t>
            </a:r>
            <a:endParaRPr lang="zh-CN" altLang="en-US" sz="3200" b="1" dirty="0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6" name="Picture 3" descr="C:\Users\Administrator\Desktop\a8d3b383b088c8cfcdacb2eb460f6d5a.gif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16" y="1628800"/>
            <a:ext cx="3792444" cy="138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 bwMode="auto">
          <a:xfrm>
            <a:off x="404044" y="3501008"/>
            <a:ext cx="7132116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zh-CN" altLang="en-US" sz="3200" b="1" dirty="0">
                <a:latin typeface="仿宋" pitchFamily="49" charset="-122"/>
                <a:ea typeface="仿宋" pitchFamily="49" charset="-122"/>
              </a:rPr>
              <a:t>小脑后叶损伤可能</a:t>
            </a:r>
            <a:r>
              <a:rPr lang="zh-CN" altLang="en-US" sz="3200" b="1" dirty="0" smtClean="0">
                <a:latin typeface="仿宋" pitchFamily="49" charset="-122"/>
                <a:ea typeface="仿宋" pitchFamily="49" charset="-122"/>
              </a:rPr>
              <a:t>会有哪些临床表现？</a:t>
            </a:r>
            <a:endParaRPr lang="zh-CN" altLang="en-US" sz="3200" b="1" dirty="0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932" y="3531211"/>
            <a:ext cx="486725" cy="48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 descr="C:\Users\WJS\Desktop\QQ截图2017060416404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1"/>
          <a:stretch>
            <a:fillRect/>
          </a:stretch>
        </p:blipFill>
        <p:spPr bwMode="auto">
          <a:xfrm>
            <a:off x="5231904" y="4581128"/>
            <a:ext cx="6284912" cy="1635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642869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L 0.63398 -0.0060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93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2.22222E-6 L 0.5405 0.0023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18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296641" y="1183003"/>
            <a:ext cx="9761311" cy="2066311"/>
            <a:chOff x="1296641" y="1183003"/>
            <a:chExt cx="9761311" cy="2066311"/>
          </a:xfrm>
        </p:grpSpPr>
        <p:pic>
          <p:nvPicPr>
            <p:cNvPr id="6" name="Picture 3" descr="C:\Users\WJS\Desktop\QQ截图2017060416314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8208" y="1183003"/>
              <a:ext cx="2847975" cy="143827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>
              <a:spLocks noChangeArrowheads="1"/>
            </p:cNvSpPr>
            <p:nvPr/>
          </p:nvSpPr>
          <p:spPr bwMode="auto">
            <a:xfrm>
              <a:off x="7608168" y="2787649"/>
              <a:ext cx="3449784" cy="461665"/>
            </a:xfrm>
            <a:prstGeom prst="rect">
              <a:avLst/>
            </a:prstGeom>
            <a:noFill/>
            <a:extLst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 b="1">
                  <a:latin typeface="Castellar" panose="020A0402060406010301" pitchFamily="18" charset="0"/>
                </a:defRPr>
              </a:lvl1pPr>
            </a:lstStyle>
            <a:p>
              <a:r>
                <a:rPr lang="en-US" altLang="zh-CN"/>
                <a:t>www.CNKI.com</a:t>
              </a:r>
              <a:endParaRPr lang="zh-CN" altLang="en-US"/>
            </a:p>
          </p:txBody>
        </p:sp>
        <p:pic>
          <p:nvPicPr>
            <p:cNvPr id="13" name="Picture 4" descr="C:\Users\WJS\Desktop\QQ截图20170604163349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9496" y="1354453"/>
              <a:ext cx="5381625" cy="12668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1296641" y="2779390"/>
              <a:ext cx="59073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Castellar" panose="020A0402060406010301" pitchFamily="18" charset="0"/>
                </a:rPr>
                <a:t>home.frontiersin.org</a:t>
              </a:r>
              <a:r>
                <a:rPr lang="en-US" altLang="zh-CN" sz="2400" b="1" dirty="0">
                  <a:latin typeface="Castellar" panose="020A0402060406010301" pitchFamily="18" charset="0"/>
                </a:rPr>
                <a:t>/</a:t>
              </a:r>
              <a:endParaRPr lang="zh-CN" altLang="en-US" sz="2400" b="1" dirty="0">
                <a:latin typeface="Castellar" panose="020A0402060406010301" pitchFamily="18" charset="0"/>
              </a:endParaRPr>
            </a:p>
          </p:txBody>
        </p:sp>
      </p:grpSp>
      <p:pic>
        <p:nvPicPr>
          <p:cNvPr id="1026" name="Picture 2" descr="C:\Users\WJS\Desktop\QQ截图201706081029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468" y="3241055"/>
            <a:ext cx="2357189" cy="3056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WJS\Desktop\QQ截图2017060810292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919" y="3195249"/>
            <a:ext cx="2155193" cy="3102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WJS\Desktop\QQ截图2017060810293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256" y="3237110"/>
            <a:ext cx="2016224" cy="290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9100" y="188640"/>
            <a:ext cx="5640269" cy="792088"/>
          </a:xfrm>
        </p:spPr>
        <p:txBody>
          <a:bodyPr/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参考资料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2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92344" y="980728"/>
            <a:ext cx="1514261" cy="67007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9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谢谢</a:t>
            </a:r>
            <a:endParaRPr lang="zh-CN" altLang="en-US" sz="9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050" name="Picture 2" descr="C:\Users\WJS\Desktop\19f23c17635310355e22e5af7114ad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620" y="1412776"/>
            <a:ext cx="6984776" cy="46601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3455996" y="6873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73" name="Text Box 5"/>
          <p:cNvSpPr txBox="1">
            <a:spLocks noChangeArrowheads="1"/>
          </p:cNvSpPr>
          <p:nvPr/>
        </p:nvSpPr>
        <p:spPr bwMode="auto">
          <a:xfrm>
            <a:off x="1655120" y="6873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74" name="AutoShape 6"/>
          <p:cNvSpPr>
            <a:spLocks noChangeArrowheads="1"/>
          </p:cNvSpPr>
          <p:nvPr/>
        </p:nvSpPr>
        <p:spPr bwMode="ltGray">
          <a:xfrm rot="5400000">
            <a:off x="-2125428" y="1511833"/>
            <a:ext cx="4680520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75" name="AutoShape 7"/>
          <p:cNvSpPr>
            <a:spLocks noChangeArrowheads="1"/>
          </p:cNvSpPr>
          <p:nvPr/>
        </p:nvSpPr>
        <p:spPr bwMode="ltGray">
          <a:xfrm rot="5400000" flipH="1">
            <a:off x="-1791768" y="1947662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alpha val="56000"/>
                </a:schemeClr>
              </a:gs>
              <a:gs pos="100000">
                <a:schemeClr val="hlink">
                  <a:gamma/>
                  <a:tint val="0"/>
                  <a:invGamma/>
                  <a:alpha val="48000"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dirty="0">
              <a:latin typeface="Arial" pitchFamily="34" charset="0"/>
            </a:endParaRPr>
          </a:p>
        </p:txBody>
      </p:sp>
      <p:sp>
        <p:nvSpPr>
          <p:cNvPr id="76" name="AutoShape 8"/>
          <p:cNvSpPr>
            <a:spLocks noChangeArrowheads="1"/>
          </p:cNvSpPr>
          <p:nvPr/>
        </p:nvSpPr>
        <p:spPr bwMode="gray">
          <a:xfrm>
            <a:off x="2135560" y="5153248"/>
            <a:ext cx="4419600" cy="508000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rgbClr val="D25720"/>
              </a:gs>
              <a:gs pos="100000">
                <a:schemeClr val="accent1">
                  <a:tint val="23500"/>
                  <a:satMod val="160000"/>
                  <a:alpha val="0"/>
                  <a:lumMod val="0"/>
                  <a:lumOff val="100000"/>
                </a:schemeClr>
              </a:gs>
            </a:gsLst>
            <a:path path="circle">
              <a:fillToRect t="100000" r="100000"/>
            </a:path>
          </a:gradFill>
          <a:ln w="28575" algn="ctr">
            <a:noFill/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2800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小脑有什么功能？</a:t>
            </a:r>
          </a:p>
        </p:txBody>
      </p:sp>
      <p:sp>
        <p:nvSpPr>
          <p:cNvPr id="77" name="AutoShape 9"/>
          <p:cNvSpPr>
            <a:spLocks noChangeArrowheads="1"/>
          </p:cNvSpPr>
          <p:nvPr/>
        </p:nvSpPr>
        <p:spPr bwMode="gray">
          <a:xfrm>
            <a:off x="2639616" y="4073128"/>
            <a:ext cx="4419600" cy="508000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rgbClr val="7030A0">
                  <a:alpha val="77000"/>
                </a:srgbClr>
              </a:gs>
              <a:gs pos="100000">
                <a:schemeClr val="accent1">
                  <a:tint val="23500"/>
                  <a:satMod val="160000"/>
                  <a:alpha val="0"/>
                  <a:lumMod val="0"/>
                  <a:lumOff val="100000"/>
                </a:schemeClr>
              </a:gs>
            </a:gsLst>
            <a:path path="circle">
              <a:fillToRect t="100000" r="100000"/>
            </a:path>
          </a:gradFill>
          <a:ln w="28575" algn="ctr">
            <a:noFill/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2800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小脑里面有什么？</a:t>
            </a:r>
          </a:p>
        </p:txBody>
      </p:sp>
      <p:sp>
        <p:nvSpPr>
          <p:cNvPr id="78" name="AutoShape 11"/>
          <p:cNvSpPr>
            <a:spLocks noChangeArrowheads="1"/>
          </p:cNvSpPr>
          <p:nvPr/>
        </p:nvSpPr>
        <p:spPr bwMode="gray">
          <a:xfrm>
            <a:off x="2627038" y="3019530"/>
            <a:ext cx="4419600" cy="508000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1"/>
              </a:gs>
              <a:gs pos="100000">
                <a:schemeClr val="accent1">
                  <a:tint val="23500"/>
                  <a:satMod val="160000"/>
                  <a:alpha val="0"/>
                  <a:lumMod val="0"/>
                  <a:lumOff val="100000"/>
                </a:schemeClr>
              </a:gs>
            </a:gsLst>
            <a:path path="circle">
              <a:fillToRect t="100000" r="100000"/>
            </a:path>
          </a:gradFill>
          <a:ln w="28575" algn="ctr">
            <a:noFill/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2800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小脑什么样？</a:t>
            </a:r>
          </a:p>
        </p:txBody>
      </p:sp>
      <p:sp>
        <p:nvSpPr>
          <p:cNvPr id="79" name="AutoShape 12"/>
          <p:cNvSpPr>
            <a:spLocks noChangeArrowheads="1"/>
          </p:cNvSpPr>
          <p:nvPr/>
        </p:nvSpPr>
        <p:spPr bwMode="gray">
          <a:xfrm>
            <a:off x="1919536" y="1984896"/>
            <a:ext cx="4419600" cy="508000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rgbClr val="FFC000"/>
              </a:gs>
              <a:gs pos="100000">
                <a:schemeClr val="accent1">
                  <a:tint val="23500"/>
                  <a:satMod val="160000"/>
                  <a:alpha val="0"/>
                  <a:lumMod val="0"/>
                  <a:lumOff val="100000"/>
                </a:schemeClr>
              </a:gs>
            </a:gsLst>
            <a:path path="circle">
              <a:fillToRect t="100000" r="100000"/>
            </a:path>
          </a:gradFill>
          <a:ln w="28575" algn="ctr">
            <a:noFill/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2800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小脑在哪？</a:t>
            </a:r>
          </a:p>
        </p:txBody>
      </p:sp>
      <p:grpSp>
        <p:nvGrpSpPr>
          <p:cNvPr id="80" name="Group 13"/>
          <p:cNvGrpSpPr>
            <a:grpSpLocks/>
          </p:cNvGrpSpPr>
          <p:nvPr/>
        </p:nvGrpSpPr>
        <p:grpSpPr bwMode="auto">
          <a:xfrm>
            <a:off x="1631504" y="2039888"/>
            <a:ext cx="381000" cy="381000"/>
            <a:chOff x="2078" y="1680"/>
            <a:chExt cx="1615" cy="1615"/>
          </a:xfrm>
        </p:grpSpPr>
        <p:sp>
          <p:nvSpPr>
            <p:cNvPr id="81" name="Oval 1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" name="Oval 1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" name="Oval 1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84" name="Oval 1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5" name="Oval 1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86" name="Oval 19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87" name="Group 20"/>
          <p:cNvGrpSpPr>
            <a:grpSpLocks/>
          </p:cNvGrpSpPr>
          <p:nvPr/>
        </p:nvGrpSpPr>
        <p:grpSpPr bwMode="auto">
          <a:xfrm>
            <a:off x="2322238" y="3130232"/>
            <a:ext cx="381000" cy="381000"/>
            <a:chOff x="2078" y="1680"/>
            <a:chExt cx="1615" cy="1615"/>
          </a:xfrm>
        </p:grpSpPr>
        <p:sp>
          <p:nvSpPr>
            <p:cNvPr id="88" name="Oval 21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" name="Oval 22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0" name="Oval 23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91" name="Oval 24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8BE67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2" name="Oval 25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93" name="Oval 26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235C32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94" name="Group 34"/>
          <p:cNvGrpSpPr>
            <a:grpSpLocks/>
          </p:cNvGrpSpPr>
          <p:nvPr/>
        </p:nvGrpSpPr>
        <p:grpSpPr bwMode="auto">
          <a:xfrm>
            <a:off x="2351584" y="4107456"/>
            <a:ext cx="381000" cy="381000"/>
            <a:chOff x="2078" y="1680"/>
            <a:chExt cx="1615" cy="1615"/>
          </a:xfrm>
        </p:grpSpPr>
        <p:sp>
          <p:nvSpPr>
            <p:cNvPr id="95" name="Oval 35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6" name="Oval 36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" name="Oval 37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98" name="Oval 38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8D67E1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9" name="Oval 39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00" name="Oval 40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45326D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01" name="Group 41"/>
          <p:cNvGrpSpPr>
            <a:grpSpLocks/>
          </p:cNvGrpSpPr>
          <p:nvPr/>
        </p:nvGrpSpPr>
        <p:grpSpPr bwMode="auto">
          <a:xfrm>
            <a:off x="1847528" y="5208240"/>
            <a:ext cx="355600" cy="381000"/>
            <a:chOff x="2078" y="1680"/>
            <a:chExt cx="1615" cy="1615"/>
          </a:xfrm>
        </p:grpSpPr>
        <p:sp>
          <p:nvSpPr>
            <p:cNvPr id="102" name="Oval 4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" name="Oval 4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" name="Oval 44"/>
            <p:cNvSpPr>
              <a:spLocks noChangeArrowheads="1"/>
            </p:cNvSpPr>
            <p:nvPr/>
          </p:nvSpPr>
          <p:spPr bwMode="gray">
            <a:xfrm>
              <a:off x="2251" y="1855"/>
              <a:ext cx="1262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05" name="Oval 4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E35E23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6" name="Oval 46"/>
            <p:cNvSpPr>
              <a:spLocks noChangeArrowheads="1"/>
            </p:cNvSpPr>
            <p:nvPr/>
          </p:nvSpPr>
          <p:spPr bwMode="gray">
            <a:xfrm>
              <a:off x="2338" y="1936"/>
              <a:ext cx="1096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07" name="Oval 47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6E2E11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9816" y="343322"/>
            <a:ext cx="4547706" cy="57838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  <p:bldP spid="7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WJS\Desktop\QQ截图20161012150009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555" y="1718319"/>
            <a:ext cx="3962044" cy="3871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WJS\Desktop\QQ截图20161012145954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465" y="1877284"/>
            <a:ext cx="3392807" cy="3812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/>
          <p:cNvSpPr/>
          <p:nvPr/>
        </p:nvSpPr>
        <p:spPr bwMode="auto">
          <a:xfrm>
            <a:off x="2053940" y="2420888"/>
            <a:ext cx="1449772" cy="564357"/>
          </a:xfrm>
          <a:prstGeom prst="roundRect">
            <a:avLst/>
          </a:prstGeom>
          <a:solidFill>
            <a:srgbClr val="00B050">
              <a:alpha val="68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圆角矩形 6"/>
          <p:cNvSpPr/>
          <p:nvPr/>
        </p:nvSpPr>
        <p:spPr bwMode="auto">
          <a:xfrm>
            <a:off x="6583665" y="2665800"/>
            <a:ext cx="592455" cy="1108222"/>
          </a:xfrm>
          <a:prstGeom prst="roundRect">
            <a:avLst/>
          </a:prstGeom>
          <a:solidFill>
            <a:srgbClr val="00B050">
              <a:alpha val="42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20999999"/>
            </a:camera>
            <a:lightRig rig="threePt" dir="t"/>
          </a:scene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流程图: 对照 4"/>
          <p:cNvSpPr/>
          <p:nvPr/>
        </p:nvSpPr>
        <p:spPr bwMode="auto">
          <a:xfrm rot="5400000">
            <a:off x="2314002" y="2744358"/>
            <a:ext cx="929627" cy="1880735"/>
          </a:xfrm>
          <a:prstGeom prst="flowChartCollate">
            <a:avLst/>
          </a:prstGeom>
          <a:solidFill>
            <a:srgbClr val="0070C0">
              <a:alpha val="61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5793904" y="2648599"/>
            <a:ext cx="650413" cy="1134702"/>
          </a:xfrm>
          <a:prstGeom prst="roundRect">
            <a:avLst/>
          </a:prstGeom>
          <a:solidFill>
            <a:srgbClr val="0070C0">
              <a:alpha val="42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20999999"/>
            </a:camera>
            <a:lightRig rig="threePt" dir="t"/>
          </a:scene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1838448" y="4149540"/>
            <a:ext cx="1880736" cy="1079660"/>
          </a:xfrm>
          <a:prstGeom prst="ellipse">
            <a:avLst/>
          </a:prstGeom>
          <a:solidFill>
            <a:srgbClr val="FF0000">
              <a:alpha val="38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7020381" y="5689318"/>
            <a:ext cx="1775919" cy="646986"/>
          </a:xfrm>
          <a:prstGeom prst="roundRect">
            <a:avLst/>
          </a:prstGeom>
          <a:solidFill>
            <a:srgbClr val="00B050">
              <a:alpha val="41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latin typeface="华文行楷" panose="02010800040101010101" pitchFamily="2" charset="-122"/>
                <a:ea typeface="华文行楷" panose="02010800040101010101" pitchFamily="2" charset="-122"/>
              </a:rPr>
              <a:t>颅前窝</a:t>
            </a:r>
          </a:p>
        </p:txBody>
      </p:sp>
      <p:sp>
        <p:nvSpPr>
          <p:cNvPr id="13" name="圆角矩形 12"/>
          <p:cNvSpPr/>
          <p:nvPr/>
        </p:nvSpPr>
        <p:spPr bwMode="auto">
          <a:xfrm>
            <a:off x="5150903" y="5692944"/>
            <a:ext cx="1809193" cy="646986"/>
          </a:xfrm>
          <a:prstGeom prst="roundRect">
            <a:avLst/>
          </a:prstGeom>
          <a:solidFill>
            <a:srgbClr val="0070C0">
              <a:alpha val="48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latin typeface="华文行楷" panose="02010800040101010101" pitchFamily="2" charset="-122"/>
                <a:ea typeface="华文行楷" panose="02010800040101010101" pitchFamily="2" charset="-122"/>
              </a:rPr>
              <a:t>颅中窝</a:t>
            </a:r>
          </a:p>
        </p:txBody>
      </p:sp>
      <p:sp>
        <p:nvSpPr>
          <p:cNvPr id="14" name="圆角矩形 13"/>
          <p:cNvSpPr/>
          <p:nvPr/>
        </p:nvSpPr>
        <p:spPr bwMode="auto">
          <a:xfrm>
            <a:off x="3431704" y="5689318"/>
            <a:ext cx="1584176" cy="646986"/>
          </a:xfrm>
          <a:prstGeom prst="roundRect">
            <a:avLst/>
          </a:prstGeom>
          <a:solidFill>
            <a:srgbClr val="FF0000">
              <a:alpha val="46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latin typeface="华文行楷" panose="02010800040101010101" pitchFamily="2" charset="-122"/>
                <a:ea typeface="华文行楷" panose="02010800040101010101" pitchFamily="2" charset="-122"/>
              </a:rPr>
              <a:t>颅后窝</a:t>
            </a:r>
          </a:p>
        </p:txBody>
      </p:sp>
      <p:sp>
        <p:nvSpPr>
          <p:cNvPr id="3" name="椭圆 2"/>
          <p:cNvSpPr/>
          <p:nvPr/>
        </p:nvSpPr>
        <p:spPr>
          <a:xfrm>
            <a:off x="4855076" y="2780927"/>
            <a:ext cx="732376" cy="1224365"/>
          </a:xfrm>
          <a:prstGeom prst="ellipse">
            <a:avLst/>
          </a:prstGeom>
          <a:solidFill>
            <a:srgbClr val="FF0000">
              <a:alpha val="29000"/>
            </a:srgb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8" name="组合 7"/>
          <p:cNvGrpSpPr/>
          <p:nvPr/>
        </p:nvGrpSpPr>
        <p:grpSpPr>
          <a:xfrm>
            <a:off x="8026043" y="656550"/>
            <a:ext cx="2952319" cy="2792479"/>
            <a:chOff x="8026043" y="656550"/>
            <a:chExt cx="2952319" cy="2792479"/>
          </a:xfrm>
        </p:grpSpPr>
        <p:pic>
          <p:nvPicPr>
            <p:cNvPr id="2052" name="Picture 4" descr="C:\Users\WJS\Desktop\IMG_2390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44" t="40921" r="16617" b="25770"/>
            <a:stretch/>
          </p:blipFill>
          <p:spPr bwMode="auto">
            <a:xfrm>
              <a:off x="8026043" y="656550"/>
              <a:ext cx="2952319" cy="2792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五角星 1"/>
            <p:cNvSpPr/>
            <p:nvPr/>
          </p:nvSpPr>
          <p:spPr>
            <a:xfrm>
              <a:off x="8544272" y="2441020"/>
              <a:ext cx="504056" cy="449559"/>
            </a:xfrm>
            <a:prstGeom prst="star5">
              <a:avLst/>
            </a:prstGeom>
            <a:solidFill>
              <a:srgbClr val="000000">
                <a:alpha val="63000"/>
              </a:srgbClr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8095435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44444E-6 L -0.14857 4.44444E-6 C -0.21524 4.44444E-6 -0.29714 0.04652 -0.29714 0.08449 L -0.29714 0.16921 " pathEditMode="relative" rAng="0" ptsTypes="FfFF">
                                      <p:cBhvr>
                                        <p:cTn id="6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57" y="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7" grpId="0" animBg="1"/>
      <p:bldP spid="7" grpId="1" animBg="1"/>
      <p:bldP spid="7" grpId="2" animBg="1"/>
      <p:bldP spid="5" grpId="0" animBg="1"/>
      <p:bldP spid="5" grpId="1" animBg="1"/>
      <p:bldP spid="9" grpId="0" animBg="1"/>
      <p:bldP spid="9" grpId="1" animBg="1"/>
      <p:bldP spid="9" grpId="2" animBg="1"/>
      <p:bldP spid="6" grpId="0" animBg="1"/>
      <p:bldP spid="6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3" grpId="0" animBg="1"/>
      <p:bldP spid="3" grpId="1" animBg="1"/>
      <p:bldP spid="3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ctrTitle"/>
          </p:nvPr>
        </p:nvSpPr>
        <p:spPr>
          <a:xfrm>
            <a:off x="0" y="5032"/>
            <a:ext cx="4192091" cy="867544"/>
          </a:xfrm>
        </p:spPr>
        <p:txBody>
          <a:bodyPr/>
          <a:lstStyle/>
          <a:p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一、位置</a:t>
            </a:r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3"/>
          </p:nvPr>
        </p:nvSpPr>
        <p:spPr>
          <a:xfrm>
            <a:off x="5289097" y="234280"/>
            <a:ext cx="6783567" cy="5715000"/>
          </a:xfrm>
        </p:spPr>
      </p:sp>
      <p:pic>
        <p:nvPicPr>
          <p:cNvPr id="7171" name="Picture 2" descr="C:\Users\wny\Desktop\教师基本功\比赛\素材\5d40dc3b972e68725c2eb265a4ef1ee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583949">
            <a:off x="5912969" y="843301"/>
            <a:ext cx="5146224" cy="4236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Box 6"/>
          <p:cNvSpPr txBox="1">
            <a:spLocks noChangeArrowheads="1"/>
          </p:cNvSpPr>
          <p:nvPr/>
        </p:nvSpPr>
        <p:spPr bwMode="auto">
          <a:xfrm>
            <a:off x="407368" y="2047651"/>
            <a:ext cx="456449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小脑位于颅后窝内，脑干的背部。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8990975" y="3174470"/>
            <a:ext cx="236538" cy="777875"/>
          </a:xfrm>
          <a:custGeom>
            <a:avLst/>
            <a:gdLst>
              <a:gd name="connsiteX0" fmla="*/ 9989 w 194139"/>
              <a:gd name="connsiteY0" fmla="*/ 5821 h 637788"/>
              <a:gd name="connsiteX1" fmla="*/ 16339 w 194139"/>
              <a:gd name="connsiteY1" fmla="*/ 72496 h 637788"/>
              <a:gd name="connsiteX2" fmla="*/ 19514 w 194139"/>
              <a:gd name="connsiteY2" fmla="*/ 82021 h 637788"/>
              <a:gd name="connsiteX3" fmla="*/ 25864 w 194139"/>
              <a:gd name="connsiteY3" fmla="*/ 237596 h 637788"/>
              <a:gd name="connsiteX4" fmla="*/ 29039 w 194139"/>
              <a:gd name="connsiteY4" fmla="*/ 250296 h 637788"/>
              <a:gd name="connsiteX5" fmla="*/ 25864 w 194139"/>
              <a:gd name="connsiteY5" fmla="*/ 472546 h 637788"/>
              <a:gd name="connsiteX6" fmla="*/ 22689 w 194139"/>
              <a:gd name="connsiteY6" fmla="*/ 485246 h 637788"/>
              <a:gd name="connsiteX7" fmla="*/ 16339 w 194139"/>
              <a:gd name="connsiteY7" fmla="*/ 536046 h 637788"/>
              <a:gd name="connsiteX8" fmla="*/ 19514 w 194139"/>
              <a:gd name="connsiteY8" fmla="*/ 634471 h 637788"/>
              <a:gd name="connsiteX9" fmla="*/ 29039 w 194139"/>
              <a:gd name="connsiteY9" fmla="*/ 631296 h 637788"/>
              <a:gd name="connsiteX10" fmla="*/ 38564 w 194139"/>
              <a:gd name="connsiteY10" fmla="*/ 612246 h 637788"/>
              <a:gd name="connsiteX11" fmla="*/ 41739 w 194139"/>
              <a:gd name="connsiteY11" fmla="*/ 596371 h 637788"/>
              <a:gd name="connsiteX12" fmla="*/ 48089 w 194139"/>
              <a:gd name="connsiteY12" fmla="*/ 577321 h 637788"/>
              <a:gd name="connsiteX13" fmla="*/ 54439 w 194139"/>
              <a:gd name="connsiteY13" fmla="*/ 555096 h 637788"/>
              <a:gd name="connsiteX14" fmla="*/ 60789 w 194139"/>
              <a:gd name="connsiteY14" fmla="*/ 545571 h 637788"/>
              <a:gd name="connsiteX15" fmla="*/ 63964 w 194139"/>
              <a:gd name="connsiteY15" fmla="*/ 513821 h 637788"/>
              <a:gd name="connsiteX16" fmla="*/ 70314 w 194139"/>
              <a:gd name="connsiteY16" fmla="*/ 494771 h 637788"/>
              <a:gd name="connsiteX17" fmla="*/ 73489 w 194139"/>
              <a:gd name="connsiteY17" fmla="*/ 472546 h 637788"/>
              <a:gd name="connsiteX18" fmla="*/ 83014 w 194139"/>
              <a:gd name="connsiteY18" fmla="*/ 450321 h 637788"/>
              <a:gd name="connsiteX19" fmla="*/ 105239 w 194139"/>
              <a:gd name="connsiteY19" fmla="*/ 418571 h 637788"/>
              <a:gd name="connsiteX20" fmla="*/ 114764 w 194139"/>
              <a:gd name="connsiteY20" fmla="*/ 396346 h 637788"/>
              <a:gd name="connsiteX21" fmla="*/ 124289 w 194139"/>
              <a:gd name="connsiteY21" fmla="*/ 389996 h 637788"/>
              <a:gd name="connsiteX22" fmla="*/ 133814 w 194139"/>
              <a:gd name="connsiteY22" fmla="*/ 370946 h 637788"/>
              <a:gd name="connsiteX23" fmla="*/ 143339 w 194139"/>
              <a:gd name="connsiteY23" fmla="*/ 361421 h 637788"/>
              <a:gd name="connsiteX24" fmla="*/ 149689 w 194139"/>
              <a:gd name="connsiteY24" fmla="*/ 351896 h 637788"/>
              <a:gd name="connsiteX25" fmla="*/ 159214 w 194139"/>
              <a:gd name="connsiteY25" fmla="*/ 345546 h 637788"/>
              <a:gd name="connsiteX26" fmla="*/ 178264 w 194139"/>
              <a:gd name="connsiteY26" fmla="*/ 329671 h 637788"/>
              <a:gd name="connsiteX27" fmla="*/ 190964 w 194139"/>
              <a:gd name="connsiteY27" fmla="*/ 301096 h 637788"/>
              <a:gd name="connsiteX28" fmla="*/ 194139 w 194139"/>
              <a:gd name="connsiteY28" fmla="*/ 291571 h 637788"/>
              <a:gd name="connsiteX29" fmla="*/ 187789 w 194139"/>
              <a:gd name="connsiteY29" fmla="*/ 282046 h 637788"/>
              <a:gd name="connsiteX30" fmla="*/ 175089 w 194139"/>
              <a:gd name="connsiteY30" fmla="*/ 275696 h 637788"/>
              <a:gd name="connsiteX31" fmla="*/ 165564 w 194139"/>
              <a:gd name="connsiteY31" fmla="*/ 269346 h 637788"/>
              <a:gd name="connsiteX32" fmla="*/ 143339 w 194139"/>
              <a:gd name="connsiteY32" fmla="*/ 262996 h 637788"/>
              <a:gd name="connsiteX33" fmla="*/ 133814 w 194139"/>
              <a:gd name="connsiteY33" fmla="*/ 256646 h 637788"/>
              <a:gd name="connsiteX34" fmla="*/ 111589 w 194139"/>
              <a:gd name="connsiteY34" fmla="*/ 224896 h 637788"/>
              <a:gd name="connsiteX35" fmla="*/ 92539 w 194139"/>
              <a:gd name="connsiteY35" fmla="*/ 196321 h 637788"/>
              <a:gd name="connsiteX36" fmla="*/ 86189 w 194139"/>
              <a:gd name="connsiteY36" fmla="*/ 186796 h 637788"/>
              <a:gd name="connsiteX37" fmla="*/ 73489 w 194139"/>
              <a:gd name="connsiteY37" fmla="*/ 164571 h 637788"/>
              <a:gd name="connsiteX38" fmla="*/ 63964 w 194139"/>
              <a:gd name="connsiteY38" fmla="*/ 145521 h 637788"/>
              <a:gd name="connsiteX39" fmla="*/ 60789 w 194139"/>
              <a:gd name="connsiteY39" fmla="*/ 135996 h 637788"/>
              <a:gd name="connsiteX40" fmla="*/ 54439 w 194139"/>
              <a:gd name="connsiteY40" fmla="*/ 126471 h 637788"/>
              <a:gd name="connsiteX41" fmla="*/ 51264 w 194139"/>
              <a:gd name="connsiteY41" fmla="*/ 116946 h 637788"/>
              <a:gd name="connsiteX42" fmla="*/ 38564 w 194139"/>
              <a:gd name="connsiteY42" fmla="*/ 97896 h 637788"/>
              <a:gd name="connsiteX43" fmla="*/ 32214 w 194139"/>
              <a:gd name="connsiteY43" fmla="*/ 85196 h 637788"/>
              <a:gd name="connsiteX44" fmla="*/ 25864 w 194139"/>
              <a:gd name="connsiteY44" fmla="*/ 75671 h 637788"/>
              <a:gd name="connsiteX45" fmla="*/ 22689 w 194139"/>
              <a:gd name="connsiteY45" fmla="*/ 66146 h 637788"/>
              <a:gd name="connsiteX46" fmla="*/ 16339 w 194139"/>
              <a:gd name="connsiteY46" fmla="*/ 56621 h 637788"/>
              <a:gd name="connsiteX47" fmla="*/ 13164 w 194139"/>
              <a:gd name="connsiteY47" fmla="*/ 47096 h 637788"/>
              <a:gd name="connsiteX48" fmla="*/ 3639 w 194139"/>
              <a:gd name="connsiteY48" fmla="*/ 37571 h 637788"/>
              <a:gd name="connsiteX49" fmla="*/ 9989 w 194139"/>
              <a:gd name="connsiteY49" fmla="*/ 5821 h 637788"/>
              <a:gd name="connsiteX0" fmla="*/ 2562 w 186712"/>
              <a:gd name="connsiteY0" fmla="*/ 4233 h 636200"/>
              <a:gd name="connsiteX1" fmla="*/ 8912 w 186712"/>
              <a:gd name="connsiteY1" fmla="*/ 70908 h 636200"/>
              <a:gd name="connsiteX2" fmla="*/ 12087 w 186712"/>
              <a:gd name="connsiteY2" fmla="*/ 80433 h 636200"/>
              <a:gd name="connsiteX3" fmla="*/ 18437 w 186712"/>
              <a:gd name="connsiteY3" fmla="*/ 236008 h 636200"/>
              <a:gd name="connsiteX4" fmla="*/ 21612 w 186712"/>
              <a:gd name="connsiteY4" fmla="*/ 248708 h 636200"/>
              <a:gd name="connsiteX5" fmla="*/ 18437 w 186712"/>
              <a:gd name="connsiteY5" fmla="*/ 470958 h 636200"/>
              <a:gd name="connsiteX6" fmla="*/ 15262 w 186712"/>
              <a:gd name="connsiteY6" fmla="*/ 483658 h 636200"/>
              <a:gd name="connsiteX7" fmla="*/ 8912 w 186712"/>
              <a:gd name="connsiteY7" fmla="*/ 534458 h 636200"/>
              <a:gd name="connsiteX8" fmla="*/ 12087 w 186712"/>
              <a:gd name="connsiteY8" fmla="*/ 632883 h 636200"/>
              <a:gd name="connsiteX9" fmla="*/ 21612 w 186712"/>
              <a:gd name="connsiteY9" fmla="*/ 629708 h 636200"/>
              <a:gd name="connsiteX10" fmla="*/ 31137 w 186712"/>
              <a:gd name="connsiteY10" fmla="*/ 610658 h 636200"/>
              <a:gd name="connsiteX11" fmla="*/ 34312 w 186712"/>
              <a:gd name="connsiteY11" fmla="*/ 594783 h 636200"/>
              <a:gd name="connsiteX12" fmla="*/ 40662 w 186712"/>
              <a:gd name="connsiteY12" fmla="*/ 575733 h 636200"/>
              <a:gd name="connsiteX13" fmla="*/ 47012 w 186712"/>
              <a:gd name="connsiteY13" fmla="*/ 553508 h 636200"/>
              <a:gd name="connsiteX14" fmla="*/ 53362 w 186712"/>
              <a:gd name="connsiteY14" fmla="*/ 543983 h 636200"/>
              <a:gd name="connsiteX15" fmla="*/ 56537 w 186712"/>
              <a:gd name="connsiteY15" fmla="*/ 512233 h 636200"/>
              <a:gd name="connsiteX16" fmla="*/ 62887 w 186712"/>
              <a:gd name="connsiteY16" fmla="*/ 493183 h 636200"/>
              <a:gd name="connsiteX17" fmla="*/ 66062 w 186712"/>
              <a:gd name="connsiteY17" fmla="*/ 470958 h 636200"/>
              <a:gd name="connsiteX18" fmla="*/ 75587 w 186712"/>
              <a:gd name="connsiteY18" fmla="*/ 448733 h 636200"/>
              <a:gd name="connsiteX19" fmla="*/ 97812 w 186712"/>
              <a:gd name="connsiteY19" fmla="*/ 416983 h 636200"/>
              <a:gd name="connsiteX20" fmla="*/ 107337 w 186712"/>
              <a:gd name="connsiteY20" fmla="*/ 394758 h 636200"/>
              <a:gd name="connsiteX21" fmla="*/ 116862 w 186712"/>
              <a:gd name="connsiteY21" fmla="*/ 388408 h 636200"/>
              <a:gd name="connsiteX22" fmla="*/ 126387 w 186712"/>
              <a:gd name="connsiteY22" fmla="*/ 369358 h 636200"/>
              <a:gd name="connsiteX23" fmla="*/ 135912 w 186712"/>
              <a:gd name="connsiteY23" fmla="*/ 359833 h 636200"/>
              <a:gd name="connsiteX24" fmla="*/ 142262 w 186712"/>
              <a:gd name="connsiteY24" fmla="*/ 350308 h 636200"/>
              <a:gd name="connsiteX25" fmla="*/ 151787 w 186712"/>
              <a:gd name="connsiteY25" fmla="*/ 343958 h 636200"/>
              <a:gd name="connsiteX26" fmla="*/ 170837 w 186712"/>
              <a:gd name="connsiteY26" fmla="*/ 328083 h 636200"/>
              <a:gd name="connsiteX27" fmla="*/ 183537 w 186712"/>
              <a:gd name="connsiteY27" fmla="*/ 299508 h 636200"/>
              <a:gd name="connsiteX28" fmla="*/ 186712 w 186712"/>
              <a:gd name="connsiteY28" fmla="*/ 289983 h 636200"/>
              <a:gd name="connsiteX29" fmla="*/ 180362 w 186712"/>
              <a:gd name="connsiteY29" fmla="*/ 280458 h 636200"/>
              <a:gd name="connsiteX30" fmla="*/ 167662 w 186712"/>
              <a:gd name="connsiteY30" fmla="*/ 274108 h 636200"/>
              <a:gd name="connsiteX31" fmla="*/ 158137 w 186712"/>
              <a:gd name="connsiteY31" fmla="*/ 267758 h 636200"/>
              <a:gd name="connsiteX32" fmla="*/ 135912 w 186712"/>
              <a:gd name="connsiteY32" fmla="*/ 261408 h 636200"/>
              <a:gd name="connsiteX33" fmla="*/ 126387 w 186712"/>
              <a:gd name="connsiteY33" fmla="*/ 255058 h 636200"/>
              <a:gd name="connsiteX34" fmla="*/ 104162 w 186712"/>
              <a:gd name="connsiteY34" fmla="*/ 223308 h 636200"/>
              <a:gd name="connsiteX35" fmla="*/ 85112 w 186712"/>
              <a:gd name="connsiteY35" fmla="*/ 194733 h 636200"/>
              <a:gd name="connsiteX36" fmla="*/ 78762 w 186712"/>
              <a:gd name="connsiteY36" fmla="*/ 185208 h 636200"/>
              <a:gd name="connsiteX37" fmla="*/ 66062 w 186712"/>
              <a:gd name="connsiteY37" fmla="*/ 162983 h 636200"/>
              <a:gd name="connsiteX38" fmla="*/ 56537 w 186712"/>
              <a:gd name="connsiteY38" fmla="*/ 143933 h 636200"/>
              <a:gd name="connsiteX39" fmla="*/ 53362 w 186712"/>
              <a:gd name="connsiteY39" fmla="*/ 134408 h 636200"/>
              <a:gd name="connsiteX40" fmla="*/ 47012 w 186712"/>
              <a:gd name="connsiteY40" fmla="*/ 124883 h 636200"/>
              <a:gd name="connsiteX41" fmla="*/ 43837 w 186712"/>
              <a:gd name="connsiteY41" fmla="*/ 115358 h 636200"/>
              <a:gd name="connsiteX42" fmla="*/ 31137 w 186712"/>
              <a:gd name="connsiteY42" fmla="*/ 96308 h 636200"/>
              <a:gd name="connsiteX43" fmla="*/ 24787 w 186712"/>
              <a:gd name="connsiteY43" fmla="*/ 83608 h 636200"/>
              <a:gd name="connsiteX44" fmla="*/ 18437 w 186712"/>
              <a:gd name="connsiteY44" fmla="*/ 74083 h 636200"/>
              <a:gd name="connsiteX45" fmla="*/ 15262 w 186712"/>
              <a:gd name="connsiteY45" fmla="*/ 64558 h 636200"/>
              <a:gd name="connsiteX46" fmla="*/ 8912 w 186712"/>
              <a:gd name="connsiteY46" fmla="*/ 55033 h 636200"/>
              <a:gd name="connsiteX47" fmla="*/ 5737 w 186712"/>
              <a:gd name="connsiteY47" fmla="*/ 45508 h 636200"/>
              <a:gd name="connsiteX48" fmla="*/ 2562 w 186712"/>
              <a:gd name="connsiteY48" fmla="*/ 4233 h 636200"/>
              <a:gd name="connsiteX0" fmla="*/ 2562 w 186712"/>
              <a:gd name="connsiteY0" fmla="*/ 4233 h 636200"/>
              <a:gd name="connsiteX1" fmla="*/ 8912 w 186712"/>
              <a:gd name="connsiteY1" fmla="*/ 70908 h 636200"/>
              <a:gd name="connsiteX2" fmla="*/ 12087 w 186712"/>
              <a:gd name="connsiteY2" fmla="*/ 80433 h 636200"/>
              <a:gd name="connsiteX3" fmla="*/ 18437 w 186712"/>
              <a:gd name="connsiteY3" fmla="*/ 236008 h 636200"/>
              <a:gd name="connsiteX4" fmla="*/ 21612 w 186712"/>
              <a:gd name="connsiteY4" fmla="*/ 248708 h 636200"/>
              <a:gd name="connsiteX5" fmla="*/ 18437 w 186712"/>
              <a:gd name="connsiteY5" fmla="*/ 470958 h 636200"/>
              <a:gd name="connsiteX6" fmla="*/ 15262 w 186712"/>
              <a:gd name="connsiteY6" fmla="*/ 483658 h 636200"/>
              <a:gd name="connsiteX7" fmla="*/ 8912 w 186712"/>
              <a:gd name="connsiteY7" fmla="*/ 534458 h 636200"/>
              <a:gd name="connsiteX8" fmla="*/ 12087 w 186712"/>
              <a:gd name="connsiteY8" fmla="*/ 632883 h 636200"/>
              <a:gd name="connsiteX9" fmla="*/ 21612 w 186712"/>
              <a:gd name="connsiteY9" fmla="*/ 629708 h 636200"/>
              <a:gd name="connsiteX10" fmla="*/ 31137 w 186712"/>
              <a:gd name="connsiteY10" fmla="*/ 610658 h 636200"/>
              <a:gd name="connsiteX11" fmla="*/ 34312 w 186712"/>
              <a:gd name="connsiteY11" fmla="*/ 594783 h 636200"/>
              <a:gd name="connsiteX12" fmla="*/ 40662 w 186712"/>
              <a:gd name="connsiteY12" fmla="*/ 575733 h 636200"/>
              <a:gd name="connsiteX13" fmla="*/ 47012 w 186712"/>
              <a:gd name="connsiteY13" fmla="*/ 553508 h 636200"/>
              <a:gd name="connsiteX14" fmla="*/ 53362 w 186712"/>
              <a:gd name="connsiteY14" fmla="*/ 543983 h 636200"/>
              <a:gd name="connsiteX15" fmla="*/ 56537 w 186712"/>
              <a:gd name="connsiteY15" fmla="*/ 512233 h 636200"/>
              <a:gd name="connsiteX16" fmla="*/ 62887 w 186712"/>
              <a:gd name="connsiteY16" fmla="*/ 493183 h 636200"/>
              <a:gd name="connsiteX17" fmla="*/ 66062 w 186712"/>
              <a:gd name="connsiteY17" fmla="*/ 470958 h 636200"/>
              <a:gd name="connsiteX18" fmla="*/ 75587 w 186712"/>
              <a:gd name="connsiteY18" fmla="*/ 448733 h 636200"/>
              <a:gd name="connsiteX19" fmla="*/ 97812 w 186712"/>
              <a:gd name="connsiteY19" fmla="*/ 416983 h 636200"/>
              <a:gd name="connsiteX20" fmla="*/ 107337 w 186712"/>
              <a:gd name="connsiteY20" fmla="*/ 394758 h 636200"/>
              <a:gd name="connsiteX21" fmla="*/ 116862 w 186712"/>
              <a:gd name="connsiteY21" fmla="*/ 388408 h 636200"/>
              <a:gd name="connsiteX22" fmla="*/ 126387 w 186712"/>
              <a:gd name="connsiteY22" fmla="*/ 369358 h 636200"/>
              <a:gd name="connsiteX23" fmla="*/ 135912 w 186712"/>
              <a:gd name="connsiteY23" fmla="*/ 359833 h 636200"/>
              <a:gd name="connsiteX24" fmla="*/ 142262 w 186712"/>
              <a:gd name="connsiteY24" fmla="*/ 350308 h 636200"/>
              <a:gd name="connsiteX25" fmla="*/ 151787 w 186712"/>
              <a:gd name="connsiteY25" fmla="*/ 343958 h 636200"/>
              <a:gd name="connsiteX26" fmla="*/ 170837 w 186712"/>
              <a:gd name="connsiteY26" fmla="*/ 328083 h 636200"/>
              <a:gd name="connsiteX27" fmla="*/ 183537 w 186712"/>
              <a:gd name="connsiteY27" fmla="*/ 299508 h 636200"/>
              <a:gd name="connsiteX28" fmla="*/ 186712 w 186712"/>
              <a:gd name="connsiteY28" fmla="*/ 289983 h 636200"/>
              <a:gd name="connsiteX29" fmla="*/ 180362 w 186712"/>
              <a:gd name="connsiteY29" fmla="*/ 280458 h 636200"/>
              <a:gd name="connsiteX30" fmla="*/ 167662 w 186712"/>
              <a:gd name="connsiteY30" fmla="*/ 274108 h 636200"/>
              <a:gd name="connsiteX31" fmla="*/ 158137 w 186712"/>
              <a:gd name="connsiteY31" fmla="*/ 267758 h 636200"/>
              <a:gd name="connsiteX32" fmla="*/ 135912 w 186712"/>
              <a:gd name="connsiteY32" fmla="*/ 261408 h 636200"/>
              <a:gd name="connsiteX33" fmla="*/ 126387 w 186712"/>
              <a:gd name="connsiteY33" fmla="*/ 255058 h 636200"/>
              <a:gd name="connsiteX34" fmla="*/ 104162 w 186712"/>
              <a:gd name="connsiteY34" fmla="*/ 223308 h 636200"/>
              <a:gd name="connsiteX35" fmla="*/ 85112 w 186712"/>
              <a:gd name="connsiteY35" fmla="*/ 194733 h 636200"/>
              <a:gd name="connsiteX36" fmla="*/ 78762 w 186712"/>
              <a:gd name="connsiteY36" fmla="*/ 185208 h 636200"/>
              <a:gd name="connsiteX37" fmla="*/ 66062 w 186712"/>
              <a:gd name="connsiteY37" fmla="*/ 162983 h 636200"/>
              <a:gd name="connsiteX38" fmla="*/ 56537 w 186712"/>
              <a:gd name="connsiteY38" fmla="*/ 143933 h 636200"/>
              <a:gd name="connsiteX39" fmla="*/ 53362 w 186712"/>
              <a:gd name="connsiteY39" fmla="*/ 134408 h 636200"/>
              <a:gd name="connsiteX40" fmla="*/ 47012 w 186712"/>
              <a:gd name="connsiteY40" fmla="*/ 124883 h 636200"/>
              <a:gd name="connsiteX41" fmla="*/ 43837 w 186712"/>
              <a:gd name="connsiteY41" fmla="*/ 115358 h 636200"/>
              <a:gd name="connsiteX42" fmla="*/ 31137 w 186712"/>
              <a:gd name="connsiteY42" fmla="*/ 96308 h 636200"/>
              <a:gd name="connsiteX43" fmla="*/ 24787 w 186712"/>
              <a:gd name="connsiteY43" fmla="*/ 83608 h 636200"/>
              <a:gd name="connsiteX44" fmla="*/ 15262 w 186712"/>
              <a:gd name="connsiteY44" fmla="*/ 64558 h 636200"/>
              <a:gd name="connsiteX45" fmla="*/ 8912 w 186712"/>
              <a:gd name="connsiteY45" fmla="*/ 55033 h 636200"/>
              <a:gd name="connsiteX46" fmla="*/ 5737 w 186712"/>
              <a:gd name="connsiteY46" fmla="*/ 45508 h 636200"/>
              <a:gd name="connsiteX47" fmla="*/ 2562 w 186712"/>
              <a:gd name="connsiteY47" fmla="*/ 4233 h 636200"/>
              <a:gd name="connsiteX0" fmla="*/ 2562 w 186712"/>
              <a:gd name="connsiteY0" fmla="*/ 4233 h 636200"/>
              <a:gd name="connsiteX1" fmla="*/ 8912 w 186712"/>
              <a:gd name="connsiteY1" fmla="*/ 70908 h 636200"/>
              <a:gd name="connsiteX2" fmla="*/ 12087 w 186712"/>
              <a:gd name="connsiteY2" fmla="*/ 80433 h 636200"/>
              <a:gd name="connsiteX3" fmla="*/ 18437 w 186712"/>
              <a:gd name="connsiteY3" fmla="*/ 236008 h 636200"/>
              <a:gd name="connsiteX4" fmla="*/ 21612 w 186712"/>
              <a:gd name="connsiteY4" fmla="*/ 248708 h 636200"/>
              <a:gd name="connsiteX5" fmla="*/ 18437 w 186712"/>
              <a:gd name="connsiteY5" fmla="*/ 470958 h 636200"/>
              <a:gd name="connsiteX6" fmla="*/ 15262 w 186712"/>
              <a:gd name="connsiteY6" fmla="*/ 483658 h 636200"/>
              <a:gd name="connsiteX7" fmla="*/ 8912 w 186712"/>
              <a:gd name="connsiteY7" fmla="*/ 534458 h 636200"/>
              <a:gd name="connsiteX8" fmla="*/ 12087 w 186712"/>
              <a:gd name="connsiteY8" fmla="*/ 632883 h 636200"/>
              <a:gd name="connsiteX9" fmla="*/ 21612 w 186712"/>
              <a:gd name="connsiteY9" fmla="*/ 629708 h 636200"/>
              <a:gd name="connsiteX10" fmla="*/ 31137 w 186712"/>
              <a:gd name="connsiteY10" fmla="*/ 610658 h 636200"/>
              <a:gd name="connsiteX11" fmla="*/ 34312 w 186712"/>
              <a:gd name="connsiteY11" fmla="*/ 594783 h 636200"/>
              <a:gd name="connsiteX12" fmla="*/ 40662 w 186712"/>
              <a:gd name="connsiteY12" fmla="*/ 575733 h 636200"/>
              <a:gd name="connsiteX13" fmla="*/ 47012 w 186712"/>
              <a:gd name="connsiteY13" fmla="*/ 553508 h 636200"/>
              <a:gd name="connsiteX14" fmla="*/ 53362 w 186712"/>
              <a:gd name="connsiteY14" fmla="*/ 543983 h 636200"/>
              <a:gd name="connsiteX15" fmla="*/ 56537 w 186712"/>
              <a:gd name="connsiteY15" fmla="*/ 512233 h 636200"/>
              <a:gd name="connsiteX16" fmla="*/ 62887 w 186712"/>
              <a:gd name="connsiteY16" fmla="*/ 493183 h 636200"/>
              <a:gd name="connsiteX17" fmla="*/ 66062 w 186712"/>
              <a:gd name="connsiteY17" fmla="*/ 470958 h 636200"/>
              <a:gd name="connsiteX18" fmla="*/ 75587 w 186712"/>
              <a:gd name="connsiteY18" fmla="*/ 448733 h 636200"/>
              <a:gd name="connsiteX19" fmla="*/ 97812 w 186712"/>
              <a:gd name="connsiteY19" fmla="*/ 416983 h 636200"/>
              <a:gd name="connsiteX20" fmla="*/ 107337 w 186712"/>
              <a:gd name="connsiteY20" fmla="*/ 394758 h 636200"/>
              <a:gd name="connsiteX21" fmla="*/ 116862 w 186712"/>
              <a:gd name="connsiteY21" fmla="*/ 388408 h 636200"/>
              <a:gd name="connsiteX22" fmla="*/ 126387 w 186712"/>
              <a:gd name="connsiteY22" fmla="*/ 369358 h 636200"/>
              <a:gd name="connsiteX23" fmla="*/ 135912 w 186712"/>
              <a:gd name="connsiteY23" fmla="*/ 359833 h 636200"/>
              <a:gd name="connsiteX24" fmla="*/ 142262 w 186712"/>
              <a:gd name="connsiteY24" fmla="*/ 350308 h 636200"/>
              <a:gd name="connsiteX25" fmla="*/ 151787 w 186712"/>
              <a:gd name="connsiteY25" fmla="*/ 343958 h 636200"/>
              <a:gd name="connsiteX26" fmla="*/ 170837 w 186712"/>
              <a:gd name="connsiteY26" fmla="*/ 328083 h 636200"/>
              <a:gd name="connsiteX27" fmla="*/ 183537 w 186712"/>
              <a:gd name="connsiteY27" fmla="*/ 299508 h 636200"/>
              <a:gd name="connsiteX28" fmla="*/ 186712 w 186712"/>
              <a:gd name="connsiteY28" fmla="*/ 289983 h 636200"/>
              <a:gd name="connsiteX29" fmla="*/ 180362 w 186712"/>
              <a:gd name="connsiteY29" fmla="*/ 280458 h 636200"/>
              <a:gd name="connsiteX30" fmla="*/ 167662 w 186712"/>
              <a:gd name="connsiteY30" fmla="*/ 274108 h 636200"/>
              <a:gd name="connsiteX31" fmla="*/ 158137 w 186712"/>
              <a:gd name="connsiteY31" fmla="*/ 267758 h 636200"/>
              <a:gd name="connsiteX32" fmla="*/ 135912 w 186712"/>
              <a:gd name="connsiteY32" fmla="*/ 261408 h 636200"/>
              <a:gd name="connsiteX33" fmla="*/ 126387 w 186712"/>
              <a:gd name="connsiteY33" fmla="*/ 255058 h 636200"/>
              <a:gd name="connsiteX34" fmla="*/ 104162 w 186712"/>
              <a:gd name="connsiteY34" fmla="*/ 223308 h 636200"/>
              <a:gd name="connsiteX35" fmla="*/ 85112 w 186712"/>
              <a:gd name="connsiteY35" fmla="*/ 194733 h 636200"/>
              <a:gd name="connsiteX36" fmla="*/ 78762 w 186712"/>
              <a:gd name="connsiteY36" fmla="*/ 185208 h 636200"/>
              <a:gd name="connsiteX37" fmla="*/ 66062 w 186712"/>
              <a:gd name="connsiteY37" fmla="*/ 162983 h 636200"/>
              <a:gd name="connsiteX38" fmla="*/ 56537 w 186712"/>
              <a:gd name="connsiteY38" fmla="*/ 143933 h 636200"/>
              <a:gd name="connsiteX39" fmla="*/ 53362 w 186712"/>
              <a:gd name="connsiteY39" fmla="*/ 134408 h 636200"/>
              <a:gd name="connsiteX40" fmla="*/ 47012 w 186712"/>
              <a:gd name="connsiteY40" fmla="*/ 124883 h 636200"/>
              <a:gd name="connsiteX41" fmla="*/ 43837 w 186712"/>
              <a:gd name="connsiteY41" fmla="*/ 115358 h 636200"/>
              <a:gd name="connsiteX42" fmla="*/ 31137 w 186712"/>
              <a:gd name="connsiteY42" fmla="*/ 96308 h 636200"/>
              <a:gd name="connsiteX43" fmla="*/ 24787 w 186712"/>
              <a:gd name="connsiteY43" fmla="*/ 83608 h 636200"/>
              <a:gd name="connsiteX44" fmla="*/ 15262 w 186712"/>
              <a:gd name="connsiteY44" fmla="*/ 64558 h 636200"/>
              <a:gd name="connsiteX45" fmla="*/ 5737 w 186712"/>
              <a:gd name="connsiteY45" fmla="*/ 45508 h 636200"/>
              <a:gd name="connsiteX46" fmla="*/ 2562 w 186712"/>
              <a:gd name="connsiteY46" fmla="*/ 4233 h 636200"/>
              <a:gd name="connsiteX0" fmla="*/ 2562 w 186712"/>
              <a:gd name="connsiteY0" fmla="*/ 4233 h 636200"/>
              <a:gd name="connsiteX1" fmla="*/ 8912 w 186712"/>
              <a:gd name="connsiteY1" fmla="*/ 70908 h 636200"/>
              <a:gd name="connsiteX2" fmla="*/ 12087 w 186712"/>
              <a:gd name="connsiteY2" fmla="*/ 80433 h 636200"/>
              <a:gd name="connsiteX3" fmla="*/ 18437 w 186712"/>
              <a:gd name="connsiteY3" fmla="*/ 236008 h 636200"/>
              <a:gd name="connsiteX4" fmla="*/ 21612 w 186712"/>
              <a:gd name="connsiteY4" fmla="*/ 248708 h 636200"/>
              <a:gd name="connsiteX5" fmla="*/ 18437 w 186712"/>
              <a:gd name="connsiteY5" fmla="*/ 470958 h 636200"/>
              <a:gd name="connsiteX6" fmla="*/ 15262 w 186712"/>
              <a:gd name="connsiteY6" fmla="*/ 483658 h 636200"/>
              <a:gd name="connsiteX7" fmla="*/ 8912 w 186712"/>
              <a:gd name="connsiteY7" fmla="*/ 534458 h 636200"/>
              <a:gd name="connsiteX8" fmla="*/ 12087 w 186712"/>
              <a:gd name="connsiteY8" fmla="*/ 632883 h 636200"/>
              <a:gd name="connsiteX9" fmla="*/ 21612 w 186712"/>
              <a:gd name="connsiteY9" fmla="*/ 629708 h 636200"/>
              <a:gd name="connsiteX10" fmla="*/ 31137 w 186712"/>
              <a:gd name="connsiteY10" fmla="*/ 610658 h 636200"/>
              <a:gd name="connsiteX11" fmla="*/ 34312 w 186712"/>
              <a:gd name="connsiteY11" fmla="*/ 594783 h 636200"/>
              <a:gd name="connsiteX12" fmla="*/ 40662 w 186712"/>
              <a:gd name="connsiteY12" fmla="*/ 575733 h 636200"/>
              <a:gd name="connsiteX13" fmla="*/ 47012 w 186712"/>
              <a:gd name="connsiteY13" fmla="*/ 553508 h 636200"/>
              <a:gd name="connsiteX14" fmla="*/ 53362 w 186712"/>
              <a:gd name="connsiteY14" fmla="*/ 543983 h 636200"/>
              <a:gd name="connsiteX15" fmla="*/ 56537 w 186712"/>
              <a:gd name="connsiteY15" fmla="*/ 512233 h 636200"/>
              <a:gd name="connsiteX16" fmla="*/ 62887 w 186712"/>
              <a:gd name="connsiteY16" fmla="*/ 493183 h 636200"/>
              <a:gd name="connsiteX17" fmla="*/ 66062 w 186712"/>
              <a:gd name="connsiteY17" fmla="*/ 470958 h 636200"/>
              <a:gd name="connsiteX18" fmla="*/ 75587 w 186712"/>
              <a:gd name="connsiteY18" fmla="*/ 448733 h 636200"/>
              <a:gd name="connsiteX19" fmla="*/ 97812 w 186712"/>
              <a:gd name="connsiteY19" fmla="*/ 416983 h 636200"/>
              <a:gd name="connsiteX20" fmla="*/ 107337 w 186712"/>
              <a:gd name="connsiteY20" fmla="*/ 394758 h 636200"/>
              <a:gd name="connsiteX21" fmla="*/ 116862 w 186712"/>
              <a:gd name="connsiteY21" fmla="*/ 388408 h 636200"/>
              <a:gd name="connsiteX22" fmla="*/ 126387 w 186712"/>
              <a:gd name="connsiteY22" fmla="*/ 369358 h 636200"/>
              <a:gd name="connsiteX23" fmla="*/ 135912 w 186712"/>
              <a:gd name="connsiteY23" fmla="*/ 359833 h 636200"/>
              <a:gd name="connsiteX24" fmla="*/ 142262 w 186712"/>
              <a:gd name="connsiteY24" fmla="*/ 350308 h 636200"/>
              <a:gd name="connsiteX25" fmla="*/ 151787 w 186712"/>
              <a:gd name="connsiteY25" fmla="*/ 343958 h 636200"/>
              <a:gd name="connsiteX26" fmla="*/ 170837 w 186712"/>
              <a:gd name="connsiteY26" fmla="*/ 328083 h 636200"/>
              <a:gd name="connsiteX27" fmla="*/ 183537 w 186712"/>
              <a:gd name="connsiteY27" fmla="*/ 299508 h 636200"/>
              <a:gd name="connsiteX28" fmla="*/ 186712 w 186712"/>
              <a:gd name="connsiteY28" fmla="*/ 289983 h 636200"/>
              <a:gd name="connsiteX29" fmla="*/ 180362 w 186712"/>
              <a:gd name="connsiteY29" fmla="*/ 280458 h 636200"/>
              <a:gd name="connsiteX30" fmla="*/ 167662 w 186712"/>
              <a:gd name="connsiteY30" fmla="*/ 274108 h 636200"/>
              <a:gd name="connsiteX31" fmla="*/ 158137 w 186712"/>
              <a:gd name="connsiteY31" fmla="*/ 267758 h 636200"/>
              <a:gd name="connsiteX32" fmla="*/ 135912 w 186712"/>
              <a:gd name="connsiteY32" fmla="*/ 261408 h 636200"/>
              <a:gd name="connsiteX33" fmla="*/ 126387 w 186712"/>
              <a:gd name="connsiteY33" fmla="*/ 255058 h 636200"/>
              <a:gd name="connsiteX34" fmla="*/ 104162 w 186712"/>
              <a:gd name="connsiteY34" fmla="*/ 223308 h 636200"/>
              <a:gd name="connsiteX35" fmla="*/ 85112 w 186712"/>
              <a:gd name="connsiteY35" fmla="*/ 194733 h 636200"/>
              <a:gd name="connsiteX36" fmla="*/ 78762 w 186712"/>
              <a:gd name="connsiteY36" fmla="*/ 185208 h 636200"/>
              <a:gd name="connsiteX37" fmla="*/ 66062 w 186712"/>
              <a:gd name="connsiteY37" fmla="*/ 162983 h 636200"/>
              <a:gd name="connsiteX38" fmla="*/ 56537 w 186712"/>
              <a:gd name="connsiteY38" fmla="*/ 143933 h 636200"/>
              <a:gd name="connsiteX39" fmla="*/ 53362 w 186712"/>
              <a:gd name="connsiteY39" fmla="*/ 134408 h 636200"/>
              <a:gd name="connsiteX40" fmla="*/ 47012 w 186712"/>
              <a:gd name="connsiteY40" fmla="*/ 124883 h 636200"/>
              <a:gd name="connsiteX41" fmla="*/ 43837 w 186712"/>
              <a:gd name="connsiteY41" fmla="*/ 115358 h 636200"/>
              <a:gd name="connsiteX42" fmla="*/ 31137 w 186712"/>
              <a:gd name="connsiteY42" fmla="*/ 96308 h 636200"/>
              <a:gd name="connsiteX43" fmla="*/ 24787 w 186712"/>
              <a:gd name="connsiteY43" fmla="*/ 83608 h 636200"/>
              <a:gd name="connsiteX44" fmla="*/ 5737 w 186712"/>
              <a:gd name="connsiteY44" fmla="*/ 45508 h 636200"/>
              <a:gd name="connsiteX45" fmla="*/ 2562 w 186712"/>
              <a:gd name="connsiteY45" fmla="*/ 4233 h 636200"/>
              <a:gd name="connsiteX0" fmla="*/ 2562 w 186712"/>
              <a:gd name="connsiteY0" fmla="*/ 4233 h 636200"/>
              <a:gd name="connsiteX1" fmla="*/ 8912 w 186712"/>
              <a:gd name="connsiteY1" fmla="*/ 70908 h 636200"/>
              <a:gd name="connsiteX2" fmla="*/ 12087 w 186712"/>
              <a:gd name="connsiteY2" fmla="*/ 80433 h 636200"/>
              <a:gd name="connsiteX3" fmla="*/ 18437 w 186712"/>
              <a:gd name="connsiteY3" fmla="*/ 236008 h 636200"/>
              <a:gd name="connsiteX4" fmla="*/ 21612 w 186712"/>
              <a:gd name="connsiteY4" fmla="*/ 248708 h 636200"/>
              <a:gd name="connsiteX5" fmla="*/ 18437 w 186712"/>
              <a:gd name="connsiteY5" fmla="*/ 470958 h 636200"/>
              <a:gd name="connsiteX6" fmla="*/ 15262 w 186712"/>
              <a:gd name="connsiteY6" fmla="*/ 483658 h 636200"/>
              <a:gd name="connsiteX7" fmla="*/ 8912 w 186712"/>
              <a:gd name="connsiteY7" fmla="*/ 534458 h 636200"/>
              <a:gd name="connsiteX8" fmla="*/ 12087 w 186712"/>
              <a:gd name="connsiteY8" fmla="*/ 632883 h 636200"/>
              <a:gd name="connsiteX9" fmla="*/ 21612 w 186712"/>
              <a:gd name="connsiteY9" fmla="*/ 629708 h 636200"/>
              <a:gd name="connsiteX10" fmla="*/ 31137 w 186712"/>
              <a:gd name="connsiteY10" fmla="*/ 610658 h 636200"/>
              <a:gd name="connsiteX11" fmla="*/ 34312 w 186712"/>
              <a:gd name="connsiteY11" fmla="*/ 594783 h 636200"/>
              <a:gd name="connsiteX12" fmla="*/ 40662 w 186712"/>
              <a:gd name="connsiteY12" fmla="*/ 575733 h 636200"/>
              <a:gd name="connsiteX13" fmla="*/ 47012 w 186712"/>
              <a:gd name="connsiteY13" fmla="*/ 553508 h 636200"/>
              <a:gd name="connsiteX14" fmla="*/ 53362 w 186712"/>
              <a:gd name="connsiteY14" fmla="*/ 543983 h 636200"/>
              <a:gd name="connsiteX15" fmla="*/ 56537 w 186712"/>
              <a:gd name="connsiteY15" fmla="*/ 512233 h 636200"/>
              <a:gd name="connsiteX16" fmla="*/ 62887 w 186712"/>
              <a:gd name="connsiteY16" fmla="*/ 493183 h 636200"/>
              <a:gd name="connsiteX17" fmla="*/ 66062 w 186712"/>
              <a:gd name="connsiteY17" fmla="*/ 470958 h 636200"/>
              <a:gd name="connsiteX18" fmla="*/ 75587 w 186712"/>
              <a:gd name="connsiteY18" fmla="*/ 448733 h 636200"/>
              <a:gd name="connsiteX19" fmla="*/ 97812 w 186712"/>
              <a:gd name="connsiteY19" fmla="*/ 416983 h 636200"/>
              <a:gd name="connsiteX20" fmla="*/ 107337 w 186712"/>
              <a:gd name="connsiteY20" fmla="*/ 394758 h 636200"/>
              <a:gd name="connsiteX21" fmla="*/ 116862 w 186712"/>
              <a:gd name="connsiteY21" fmla="*/ 388408 h 636200"/>
              <a:gd name="connsiteX22" fmla="*/ 126387 w 186712"/>
              <a:gd name="connsiteY22" fmla="*/ 369358 h 636200"/>
              <a:gd name="connsiteX23" fmla="*/ 135912 w 186712"/>
              <a:gd name="connsiteY23" fmla="*/ 359833 h 636200"/>
              <a:gd name="connsiteX24" fmla="*/ 142262 w 186712"/>
              <a:gd name="connsiteY24" fmla="*/ 350308 h 636200"/>
              <a:gd name="connsiteX25" fmla="*/ 151787 w 186712"/>
              <a:gd name="connsiteY25" fmla="*/ 343958 h 636200"/>
              <a:gd name="connsiteX26" fmla="*/ 170837 w 186712"/>
              <a:gd name="connsiteY26" fmla="*/ 328083 h 636200"/>
              <a:gd name="connsiteX27" fmla="*/ 183537 w 186712"/>
              <a:gd name="connsiteY27" fmla="*/ 299508 h 636200"/>
              <a:gd name="connsiteX28" fmla="*/ 186712 w 186712"/>
              <a:gd name="connsiteY28" fmla="*/ 289983 h 636200"/>
              <a:gd name="connsiteX29" fmla="*/ 180362 w 186712"/>
              <a:gd name="connsiteY29" fmla="*/ 280458 h 636200"/>
              <a:gd name="connsiteX30" fmla="*/ 167662 w 186712"/>
              <a:gd name="connsiteY30" fmla="*/ 274108 h 636200"/>
              <a:gd name="connsiteX31" fmla="*/ 158137 w 186712"/>
              <a:gd name="connsiteY31" fmla="*/ 267758 h 636200"/>
              <a:gd name="connsiteX32" fmla="*/ 135912 w 186712"/>
              <a:gd name="connsiteY32" fmla="*/ 261408 h 636200"/>
              <a:gd name="connsiteX33" fmla="*/ 126387 w 186712"/>
              <a:gd name="connsiteY33" fmla="*/ 255058 h 636200"/>
              <a:gd name="connsiteX34" fmla="*/ 104162 w 186712"/>
              <a:gd name="connsiteY34" fmla="*/ 223308 h 636200"/>
              <a:gd name="connsiteX35" fmla="*/ 85112 w 186712"/>
              <a:gd name="connsiteY35" fmla="*/ 194733 h 636200"/>
              <a:gd name="connsiteX36" fmla="*/ 78762 w 186712"/>
              <a:gd name="connsiteY36" fmla="*/ 185208 h 636200"/>
              <a:gd name="connsiteX37" fmla="*/ 66062 w 186712"/>
              <a:gd name="connsiteY37" fmla="*/ 162983 h 636200"/>
              <a:gd name="connsiteX38" fmla="*/ 56537 w 186712"/>
              <a:gd name="connsiteY38" fmla="*/ 143933 h 636200"/>
              <a:gd name="connsiteX39" fmla="*/ 53362 w 186712"/>
              <a:gd name="connsiteY39" fmla="*/ 134408 h 636200"/>
              <a:gd name="connsiteX40" fmla="*/ 47012 w 186712"/>
              <a:gd name="connsiteY40" fmla="*/ 124883 h 636200"/>
              <a:gd name="connsiteX41" fmla="*/ 31137 w 186712"/>
              <a:gd name="connsiteY41" fmla="*/ 96308 h 636200"/>
              <a:gd name="connsiteX42" fmla="*/ 24787 w 186712"/>
              <a:gd name="connsiteY42" fmla="*/ 83608 h 636200"/>
              <a:gd name="connsiteX43" fmla="*/ 5737 w 186712"/>
              <a:gd name="connsiteY43" fmla="*/ 45508 h 636200"/>
              <a:gd name="connsiteX44" fmla="*/ 2562 w 186712"/>
              <a:gd name="connsiteY44" fmla="*/ 4233 h 636200"/>
              <a:gd name="connsiteX0" fmla="*/ 75587 w 186712"/>
              <a:gd name="connsiteY0" fmla="*/ 448733 h 636200"/>
              <a:gd name="connsiteX1" fmla="*/ 97812 w 186712"/>
              <a:gd name="connsiteY1" fmla="*/ 416983 h 636200"/>
              <a:gd name="connsiteX2" fmla="*/ 107337 w 186712"/>
              <a:gd name="connsiteY2" fmla="*/ 394758 h 636200"/>
              <a:gd name="connsiteX3" fmla="*/ 116862 w 186712"/>
              <a:gd name="connsiteY3" fmla="*/ 388408 h 636200"/>
              <a:gd name="connsiteX4" fmla="*/ 126387 w 186712"/>
              <a:gd name="connsiteY4" fmla="*/ 369358 h 636200"/>
              <a:gd name="connsiteX5" fmla="*/ 135912 w 186712"/>
              <a:gd name="connsiteY5" fmla="*/ 359833 h 636200"/>
              <a:gd name="connsiteX6" fmla="*/ 142262 w 186712"/>
              <a:gd name="connsiteY6" fmla="*/ 350308 h 636200"/>
              <a:gd name="connsiteX7" fmla="*/ 151787 w 186712"/>
              <a:gd name="connsiteY7" fmla="*/ 343958 h 636200"/>
              <a:gd name="connsiteX8" fmla="*/ 170837 w 186712"/>
              <a:gd name="connsiteY8" fmla="*/ 328083 h 636200"/>
              <a:gd name="connsiteX9" fmla="*/ 183537 w 186712"/>
              <a:gd name="connsiteY9" fmla="*/ 299508 h 636200"/>
              <a:gd name="connsiteX10" fmla="*/ 186712 w 186712"/>
              <a:gd name="connsiteY10" fmla="*/ 289983 h 636200"/>
              <a:gd name="connsiteX11" fmla="*/ 180362 w 186712"/>
              <a:gd name="connsiteY11" fmla="*/ 280458 h 636200"/>
              <a:gd name="connsiteX12" fmla="*/ 167662 w 186712"/>
              <a:gd name="connsiteY12" fmla="*/ 274108 h 636200"/>
              <a:gd name="connsiteX13" fmla="*/ 158137 w 186712"/>
              <a:gd name="connsiteY13" fmla="*/ 267758 h 636200"/>
              <a:gd name="connsiteX14" fmla="*/ 135912 w 186712"/>
              <a:gd name="connsiteY14" fmla="*/ 261408 h 636200"/>
              <a:gd name="connsiteX15" fmla="*/ 126387 w 186712"/>
              <a:gd name="connsiteY15" fmla="*/ 255058 h 636200"/>
              <a:gd name="connsiteX16" fmla="*/ 104162 w 186712"/>
              <a:gd name="connsiteY16" fmla="*/ 223308 h 636200"/>
              <a:gd name="connsiteX17" fmla="*/ 85112 w 186712"/>
              <a:gd name="connsiteY17" fmla="*/ 194733 h 636200"/>
              <a:gd name="connsiteX18" fmla="*/ 78762 w 186712"/>
              <a:gd name="connsiteY18" fmla="*/ 185208 h 636200"/>
              <a:gd name="connsiteX19" fmla="*/ 66062 w 186712"/>
              <a:gd name="connsiteY19" fmla="*/ 162983 h 636200"/>
              <a:gd name="connsiteX20" fmla="*/ 56537 w 186712"/>
              <a:gd name="connsiteY20" fmla="*/ 143933 h 636200"/>
              <a:gd name="connsiteX21" fmla="*/ 53362 w 186712"/>
              <a:gd name="connsiteY21" fmla="*/ 134408 h 636200"/>
              <a:gd name="connsiteX22" fmla="*/ 47012 w 186712"/>
              <a:gd name="connsiteY22" fmla="*/ 124883 h 636200"/>
              <a:gd name="connsiteX23" fmla="*/ 31137 w 186712"/>
              <a:gd name="connsiteY23" fmla="*/ 96308 h 636200"/>
              <a:gd name="connsiteX24" fmla="*/ 24787 w 186712"/>
              <a:gd name="connsiteY24" fmla="*/ 83608 h 636200"/>
              <a:gd name="connsiteX25" fmla="*/ 5737 w 186712"/>
              <a:gd name="connsiteY25" fmla="*/ 45508 h 636200"/>
              <a:gd name="connsiteX26" fmla="*/ 2562 w 186712"/>
              <a:gd name="connsiteY26" fmla="*/ 4233 h 636200"/>
              <a:gd name="connsiteX27" fmla="*/ 8912 w 186712"/>
              <a:gd name="connsiteY27" fmla="*/ 70908 h 636200"/>
              <a:gd name="connsiteX28" fmla="*/ 12087 w 186712"/>
              <a:gd name="connsiteY28" fmla="*/ 80433 h 636200"/>
              <a:gd name="connsiteX29" fmla="*/ 18437 w 186712"/>
              <a:gd name="connsiteY29" fmla="*/ 236008 h 636200"/>
              <a:gd name="connsiteX30" fmla="*/ 21612 w 186712"/>
              <a:gd name="connsiteY30" fmla="*/ 248708 h 636200"/>
              <a:gd name="connsiteX31" fmla="*/ 18437 w 186712"/>
              <a:gd name="connsiteY31" fmla="*/ 470958 h 636200"/>
              <a:gd name="connsiteX32" fmla="*/ 15262 w 186712"/>
              <a:gd name="connsiteY32" fmla="*/ 483658 h 636200"/>
              <a:gd name="connsiteX33" fmla="*/ 8912 w 186712"/>
              <a:gd name="connsiteY33" fmla="*/ 534458 h 636200"/>
              <a:gd name="connsiteX34" fmla="*/ 12087 w 186712"/>
              <a:gd name="connsiteY34" fmla="*/ 632883 h 636200"/>
              <a:gd name="connsiteX35" fmla="*/ 21612 w 186712"/>
              <a:gd name="connsiteY35" fmla="*/ 629708 h 636200"/>
              <a:gd name="connsiteX36" fmla="*/ 31137 w 186712"/>
              <a:gd name="connsiteY36" fmla="*/ 610658 h 636200"/>
              <a:gd name="connsiteX37" fmla="*/ 34312 w 186712"/>
              <a:gd name="connsiteY37" fmla="*/ 594783 h 636200"/>
              <a:gd name="connsiteX38" fmla="*/ 40662 w 186712"/>
              <a:gd name="connsiteY38" fmla="*/ 575733 h 636200"/>
              <a:gd name="connsiteX39" fmla="*/ 47012 w 186712"/>
              <a:gd name="connsiteY39" fmla="*/ 553508 h 636200"/>
              <a:gd name="connsiteX40" fmla="*/ 53362 w 186712"/>
              <a:gd name="connsiteY40" fmla="*/ 543983 h 636200"/>
              <a:gd name="connsiteX41" fmla="*/ 56537 w 186712"/>
              <a:gd name="connsiteY41" fmla="*/ 512233 h 636200"/>
              <a:gd name="connsiteX42" fmla="*/ 62887 w 186712"/>
              <a:gd name="connsiteY42" fmla="*/ 493183 h 636200"/>
              <a:gd name="connsiteX43" fmla="*/ 157502 w 186712"/>
              <a:gd name="connsiteY43" fmla="*/ 562398 h 636200"/>
              <a:gd name="connsiteX0" fmla="*/ 75587 w 186712"/>
              <a:gd name="connsiteY0" fmla="*/ 448733 h 636200"/>
              <a:gd name="connsiteX1" fmla="*/ 97812 w 186712"/>
              <a:gd name="connsiteY1" fmla="*/ 416983 h 636200"/>
              <a:gd name="connsiteX2" fmla="*/ 107337 w 186712"/>
              <a:gd name="connsiteY2" fmla="*/ 394758 h 636200"/>
              <a:gd name="connsiteX3" fmla="*/ 116862 w 186712"/>
              <a:gd name="connsiteY3" fmla="*/ 388408 h 636200"/>
              <a:gd name="connsiteX4" fmla="*/ 126387 w 186712"/>
              <a:gd name="connsiteY4" fmla="*/ 369358 h 636200"/>
              <a:gd name="connsiteX5" fmla="*/ 135912 w 186712"/>
              <a:gd name="connsiteY5" fmla="*/ 359833 h 636200"/>
              <a:gd name="connsiteX6" fmla="*/ 142262 w 186712"/>
              <a:gd name="connsiteY6" fmla="*/ 350308 h 636200"/>
              <a:gd name="connsiteX7" fmla="*/ 151787 w 186712"/>
              <a:gd name="connsiteY7" fmla="*/ 343958 h 636200"/>
              <a:gd name="connsiteX8" fmla="*/ 170837 w 186712"/>
              <a:gd name="connsiteY8" fmla="*/ 328083 h 636200"/>
              <a:gd name="connsiteX9" fmla="*/ 183537 w 186712"/>
              <a:gd name="connsiteY9" fmla="*/ 299508 h 636200"/>
              <a:gd name="connsiteX10" fmla="*/ 186712 w 186712"/>
              <a:gd name="connsiteY10" fmla="*/ 289983 h 636200"/>
              <a:gd name="connsiteX11" fmla="*/ 180362 w 186712"/>
              <a:gd name="connsiteY11" fmla="*/ 280458 h 636200"/>
              <a:gd name="connsiteX12" fmla="*/ 167662 w 186712"/>
              <a:gd name="connsiteY12" fmla="*/ 274108 h 636200"/>
              <a:gd name="connsiteX13" fmla="*/ 158137 w 186712"/>
              <a:gd name="connsiteY13" fmla="*/ 267758 h 636200"/>
              <a:gd name="connsiteX14" fmla="*/ 135912 w 186712"/>
              <a:gd name="connsiteY14" fmla="*/ 261408 h 636200"/>
              <a:gd name="connsiteX15" fmla="*/ 126387 w 186712"/>
              <a:gd name="connsiteY15" fmla="*/ 255058 h 636200"/>
              <a:gd name="connsiteX16" fmla="*/ 104162 w 186712"/>
              <a:gd name="connsiteY16" fmla="*/ 223308 h 636200"/>
              <a:gd name="connsiteX17" fmla="*/ 85112 w 186712"/>
              <a:gd name="connsiteY17" fmla="*/ 194733 h 636200"/>
              <a:gd name="connsiteX18" fmla="*/ 78762 w 186712"/>
              <a:gd name="connsiteY18" fmla="*/ 185208 h 636200"/>
              <a:gd name="connsiteX19" fmla="*/ 66062 w 186712"/>
              <a:gd name="connsiteY19" fmla="*/ 162983 h 636200"/>
              <a:gd name="connsiteX20" fmla="*/ 56537 w 186712"/>
              <a:gd name="connsiteY20" fmla="*/ 143933 h 636200"/>
              <a:gd name="connsiteX21" fmla="*/ 53362 w 186712"/>
              <a:gd name="connsiteY21" fmla="*/ 134408 h 636200"/>
              <a:gd name="connsiteX22" fmla="*/ 47012 w 186712"/>
              <a:gd name="connsiteY22" fmla="*/ 124883 h 636200"/>
              <a:gd name="connsiteX23" fmla="*/ 31137 w 186712"/>
              <a:gd name="connsiteY23" fmla="*/ 96308 h 636200"/>
              <a:gd name="connsiteX24" fmla="*/ 24787 w 186712"/>
              <a:gd name="connsiteY24" fmla="*/ 83608 h 636200"/>
              <a:gd name="connsiteX25" fmla="*/ 5737 w 186712"/>
              <a:gd name="connsiteY25" fmla="*/ 45508 h 636200"/>
              <a:gd name="connsiteX26" fmla="*/ 2562 w 186712"/>
              <a:gd name="connsiteY26" fmla="*/ 4233 h 636200"/>
              <a:gd name="connsiteX27" fmla="*/ 8912 w 186712"/>
              <a:gd name="connsiteY27" fmla="*/ 70908 h 636200"/>
              <a:gd name="connsiteX28" fmla="*/ 12087 w 186712"/>
              <a:gd name="connsiteY28" fmla="*/ 80433 h 636200"/>
              <a:gd name="connsiteX29" fmla="*/ 18437 w 186712"/>
              <a:gd name="connsiteY29" fmla="*/ 236008 h 636200"/>
              <a:gd name="connsiteX30" fmla="*/ 21612 w 186712"/>
              <a:gd name="connsiteY30" fmla="*/ 248708 h 636200"/>
              <a:gd name="connsiteX31" fmla="*/ 18437 w 186712"/>
              <a:gd name="connsiteY31" fmla="*/ 470958 h 636200"/>
              <a:gd name="connsiteX32" fmla="*/ 15262 w 186712"/>
              <a:gd name="connsiteY32" fmla="*/ 483658 h 636200"/>
              <a:gd name="connsiteX33" fmla="*/ 8912 w 186712"/>
              <a:gd name="connsiteY33" fmla="*/ 534458 h 636200"/>
              <a:gd name="connsiteX34" fmla="*/ 12087 w 186712"/>
              <a:gd name="connsiteY34" fmla="*/ 632883 h 636200"/>
              <a:gd name="connsiteX35" fmla="*/ 21612 w 186712"/>
              <a:gd name="connsiteY35" fmla="*/ 629708 h 636200"/>
              <a:gd name="connsiteX36" fmla="*/ 31137 w 186712"/>
              <a:gd name="connsiteY36" fmla="*/ 610658 h 636200"/>
              <a:gd name="connsiteX37" fmla="*/ 34312 w 186712"/>
              <a:gd name="connsiteY37" fmla="*/ 594783 h 636200"/>
              <a:gd name="connsiteX38" fmla="*/ 40662 w 186712"/>
              <a:gd name="connsiteY38" fmla="*/ 575733 h 636200"/>
              <a:gd name="connsiteX39" fmla="*/ 47012 w 186712"/>
              <a:gd name="connsiteY39" fmla="*/ 553508 h 636200"/>
              <a:gd name="connsiteX40" fmla="*/ 53362 w 186712"/>
              <a:gd name="connsiteY40" fmla="*/ 543983 h 636200"/>
              <a:gd name="connsiteX41" fmla="*/ 56537 w 186712"/>
              <a:gd name="connsiteY41" fmla="*/ 512233 h 636200"/>
              <a:gd name="connsiteX42" fmla="*/ 62887 w 186712"/>
              <a:gd name="connsiteY42" fmla="*/ 493183 h 636200"/>
              <a:gd name="connsiteX43" fmla="*/ 157502 w 186712"/>
              <a:gd name="connsiteY43" fmla="*/ 562398 h 636200"/>
              <a:gd name="connsiteX0" fmla="*/ 75587 w 186712"/>
              <a:gd name="connsiteY0" fmla="*/ 448733 h 636200"/>
              <a:gd name="connsiteX1" fmla="*/ 97812 w 186712"/>
              <a:gd name="connsiteY1" fmla="*/ 416983 h 636200"/>
              <a:gd name="connsiteX2" fmla="*/ 107337 w 186712"/>
              <a:gd name="connsiteY2" fmla="*/ 394758 h 636200"/>
              <a:gd name="connsiteX3" fmla="*/ 116862 w 186712"/>
              <a:gd name="connsiteY3" fmla="*/ 388408 h 636200"/>
              <a:gd name="connsiteX4" fmla="*/ 126387 w 186712"/>
              <a:gd name="connsiteY4" fmla="*/ 369358 h 636200"/>
              <a:gd name="connsiteX5" fmla="*/ 135912 w 186712"/>
              <a:gd name="connsiteY5" fmla="*/ 359833 h 636200"/>
              <a:gd name="connsiteX6" fmla="*/ 142262 w 186712"/>
              <a:gd name="connsiteY6" fmla="*/ 350308 h 636200"/>
              <a:gd name="connsiteX7" fmla="*/ 151787 w 186712"/>
              <a:gd name="connsiteY7" fmla="*/ 343958 h 636200"/>
              <a:gd name="connsiteX8" fmla="*/ 170837 w 186712"/>
              <a:gd name="connsiteY8" fmla="*/ 328083 h 636200"/>
              <a:gd name="connsiteX9" fmla="*/ 183537 w 186712"/>
              <a:gd name="connsiteY9" fmla="*/ 299508 h 636200"/>
              <a:gd name="connsiteX10" fmla="*/ 186712 w 186712"/>
              <a:gd name="connsiteY10" fmla="*/ 289983 h 636200"/>
              <a:gd name="connsiteX11" fmla="*/ 180362 w 186712"/>
              <a:gd name="connsiteY11" fmla="*/ 280458 h 636200"/>
              <a:gd name="connsiteX12" fmla="*/ 167662 w 186712"/>
              <a:gd name="connsiteY12" fmla="*/ 274108 h 636200"/>
              <a:gd name="connsiteX13" fmla="*/ 158137 w 186712"/>
              <a:gd name="connsiteY13" fmla="*/ 267758 h 636200"/>
              <a:gd name="connsiteX14" fmla="*/ 135912 w 186712"/>
              <a:gd name="connsiteY14" fmla="*/ 261408 h 636200"/>
              <a:gd name="connsiteX15" fmla="*/ 126387 w 186712"/>
              <a:gd name="connsiteY15" fmla="*/ 255058 h 636200"/>
              <a:gd name="connsiteX16" fmla="*/ 104162 w 186712"/>
              <a:gd name="connsiteY16" fmla="*/ 223308 h 636200"/>
              <a:gd name="connsiteX17" fmla="*/ 85112 w 186712"/>
              <a:gd name="connsiteY17" fmla="*/ 194733 h 636200"/>
              <a:gd name="connsiteX18" fmla="*/ 78762 w 186712"/>
              <a:gd name="connsiteY18" fmla="*/ 185208 h 636200"/>
              <a:gd name="connsiteX19" fmla="*/ 66062 w 186712"/>
              <a:gd name="connsiteY19" fmla="*/ 162983 h 636200"/>
              <a:gd name="connsiteX20" fmla="*/ 56537 w 186712"/>
              <a:gd name="connsiteY20" fmla="*/ 143933 h 636200"/>
              <a:gd name="connsiteX21" fmla="*/ 53362 w 186712"/>
              <a:gd name="connsiteY21" fmla="*/ 134408 h 636200"/>
              <a:gd name="connsiteX22" fmla="*/ 47012 w 186712"/>
              <a:gd name="connsiteY22" fmla="*/ 124883 h 636200"/>
              <a:gd name="connsiteX23" fmla="*/ 31137 w 186712"/>
              <a:gd name="connsiteY23" fmla="*/ 96308 h 636200"/>
              <a:gd name="connsiteX24" fmla="*/ 24787 w 186712"/>
              <a:gd name="connsiteY24" fmla="*/ 83608 h 636200"/>
              <a:gd name="connsiteX25" fmla="*/ 5737 w 186712"/>
              <a:gd name="connsiteY25" fmla="*/ 45508 h 636200"/>
              <a:gd name="connsiteX26" fmla="*/ 2562 w 186712"/>
              <a:gd name="connsiteY26" fmla="*/ 4233 h 636200"/>
              <a:gd name="connsiteX27" fmla="*/ 8912 w 186712"/>
              <a:gd name="connsiteY27" fmla="*/ 70908 h 636200"/>
              <a:gd name="connsiteX28" fmla="*/ 12087 w 186712"/>
              <a:gd name="connsiteY28" fmla="*/ 80433 h 636200"/>
              <a:gd name="connsiteX29" fmla="*/ 18437 w 186712"/>
              <a:gd name="connsiteY29" fmla="*/ 236008 h 636200"/>
              <a:gd name="connsiteX30" fmla="*/ 21612 w 186712"/>
              <a:gd name="connsiteY30" fmla="*/ 248708 h 636200"/>
              <a:gd name="connsiteX31" fmla="*/ 18437 w 186712"/>
              <a:gd name="connsiteY31" fmla="*/ 470958 h 636200"/>
              <a:gd name="connsiteX32" fmla="*/ 15262 w 186712"/>
              <a:gd name="connsiteY32" fmla="*/ 483658 h 636200"/>
              <a:gd name="connsiteX33" fmla="*/ 8912 w 186712"/>
              <a:gd name="connsiteY33" fmla="*/ 534458 h 636200"/>
              <a:gd name="connsiteX34" fmla="*/ 12087 w 186712"/>
              <a:gd name="connsiteY34" fmla="*/ 632883 h 636200"/>
              <a:gd name="connsiteX35" fmla="*/ 21612 w 186712"/>
              <a:gd name="connsiteY35" fmla="*/ 629708 h 636200"/>
              <a:gd name="connsiteX36" fmla="*/ 31137 w 186712"/>
              <a:gd name="connsiteY36" fmla="*/ 610658 h 636200"/>
              <a:gd name="connsiteX37" fmla="*/ 34312 w 186712"/>
              <a:gd name="connsiteY37" fmla="*/ 594783 h 636200"/>
              <a:gd name="connsiteX38" fmla="*/ 40662 w 186712"/>
              <a:gd name="connsiteY38" fmla="*/ 575733 h 636200"/>
              <a:gd name="connsiteX39" fmla="*/ 47012 w 186712"/>
              <a:gd name="connsiteY39" fmla="*/ 553508 h 636200"/>
              <a:gd name="connsiteX40" fmla="*/ 53362 w 186712"/>
              <a:gd name="connsiteY40" fmla="*/ 543983 h 636200"/>
              <a:gd name="connsiteX41" fmla="*/ 56537 w 186712"/>
              <a:gd name="connsiteY41" fmla="*/ 512233 h 636200"/>
              <a:gd name="connsiteX42" fmla="*/ 62887 w 186712"/>
              <a:gd name="connsiteY42" fmla="*/ 493183 h 636200"/>
              <a:gd name="connsiteX0" fmla="*/ 75587 w 186712"/>
              <a:gd name="connsiteY0" fmla="*/ 448733 h 636200"/>
              <a:gd name="connsiteX1" fmla="*/ 97812 w 186712"/>
              <a:gd name="connsiteY1" fmla="*/ 416983 h 636200"/>
              <a:gd name="connsiteX2" fmla="*/ 107337 w 186712"/>
              <a:gd name="connsiteY2" fmla="*/ 394758 h 636200"/>
              <a:gd name="connsiteX3" fmla="*/ 116862 w 186712"/>
              <a:gd name="connsiteY3" fmla="*/ 388408 h 636200"/>
              <a:gd name="connsiteX4" fmla="*/ 126387 w 186712"/>
              <a:gd name="connsiteY4" fmla="*/ 369358 h 636200"/>
              <a:gd name="connsiteX5" fmla="*/ 135912 w 186712"/>
              <a:gd name="connsiteY5" fmla="*/ 359833 h 636200"/>
              <a:gd name="connsiteX6" fmla="*/ 142262 w 186712"/>
              <a:gd name="connsiteY6" fmla="*/ 350308 h 636200"/>
              <a:gd name="connsiteX7" fmla="*/ 151787 w 186712"/>
              <a:gd name="connsiteY7" fmla="*/ 343958 h 636200"/>
              <a:gd name="connsiteX8" fmla="*/ 170837 w 186712"/>
              <a:gd name="connsiteY8" fmla="*/ 328083 h 636200"/>
              <a:gd name="connsiteX9" fmla="*/ 183537 w 186712"/>
              <a:gd name="connsiteY9" fmla="*/ 299508 h 636200"/>
              <a:gd name="connsiteX10" fmla="*/ 186712 w 186712"/>
              <a:gd name="connsiteY10" fmla="*/ 289983 h 636200"/>
              <a:gd name="connsiteX11" fmla="*/ 180362 w 186712"/>
              <a:gd name="connsiteY11" fmla="*/ 280458 h 636200"/>
              <a:gd name="connsiteX12" fmla="*/ 167662 w 186712"/>
              <a:gd name="connsiteY12" fmla="*/ 274108 h 636200"/>
              <a:gd name="connsiteX13" fmla="*/ 158137 w 186712"/>
              <a:gd name="connsiteY13" fmla="*/ 267758 h 636200"/>
              <a:gd name="connsiteX14" fmla="*/ 135912 w 186712"/>
              <a:gd name="connsiteY14" fmla="*/ 261408 h 636200"/>
              <a:gd name="connsiteX15" fmla="*/ 126387 w 186712"/>
              <a:gd name="connsiteY15" fmla="*/ 255058 h 636200"/>
              <a:gd name="connsiteX16" fmla="*/ 104162 w 186712"/>
              <a:gd name="connsiteY16" fmla="*/ 223308 h 636200"/>
              <a:gd name="connsiteX17" fmla="*/ 85112 w 186712"/>
              <a:gd name="connsiteY17" fmla="*/ 194733 h 636200"/>
              <a:gd name="connsiteX18" fmla="*/ 78762 w 186712"/>
              <a:gd name="connsiteY18" fmla="*/ 185208 h 636200"/>
              <a:gd name="connsiteX19" fmla="*/ 66062 w 186712"/>
              <a:gd name="connsiteY19" fmla="*/ 162983 h 636200"/>
              <a:gd name="connsiteX20" fmla="*/ 56537 w 186712"/>
              <a:gd name="connsiteY20" fmla="*/ 143933 h 636200"/>
              <a:gd name="connsiteX21" fmla="*/ 53362 w 186712"/>
              <a:gd name="connsiteY21" fmla="*/ 134408 h 636200"/>
              <a:gd name="connsiteX22" fmla="*/ 47012 w 186712"/>
              <a:gd name="connsiteY22" fmla="*/ 124883 h 636200"/>
              <a:gd name="connsiteX23" fmla="*/ 31137 w 186712"/>
              <a:gd name="connsiteY23" fmla="*/ 96308 h 636200"/>
              <a:gd name="connsiteX24" fmla="*/ 24787 w 186712"/>
              <a:gd name="connsiteY24" fmla="*/ 83608 h 636200"/>
              <a:gd name="connsiteX25" fmla="*/ 5737 w 186712"/>
              <a:gd name="connsiteY25" fmla="*/ 45508 h 636200"/>
              <a:gd name="connsiteX26" fmla="*/ 2562 w 186712"/>
              <a:gd name="connsiteY26" fmla="*/ 4233 h 636200"/>
              <a:gd name="connsiteX27" fmla="*/ 8912 w 186712"/>
              <a:gd name="connsiteY27" fmla="*/ 70908 h 636200"/>
              <a:gd name="connsiteX28" fmla="*/ 12087 w 186712"/>
              <a:gd name="connsiteY28" fmla="*/ 80433 h 636200"/>
              <a:gd name="connsiteX29" fmla="*/ 18437 w 186712"/>
              <a:gd name="connsiteY29" fmla="*/ 236008 h 636200"/>
              <a:gd name="connsiteX30" fmla="*/ 21612 w 186712"/>
              <a:gd name="connsiteY30" fmla="*/ 248708 h 636200"/>
              <a:gd name="connsiteX31" fmla="*/ 18437 w 186712"/>
              <a:gd name="connsiteY31" fmla="*/ 470958 h 636200"/>
              <a:gd name="connsiteX32" fmla="*/ 15262 w 186712"/>
              <a:gd name="connsiteY32" fmla="*/ 483658 h 636200"/>
              <a:gd name="connsiteX33" fmla="*/ 8912 w 186712"/>
              <a:gd name="connsiteY33" fmla="*/ 534458 h 636200"/>
              <a:gd name="connsiteX34" fmla="*/ 12087 w 186712"/>
              <a:gd name="connsiteY34" fmla="*/ 632883 h 636200"/>
              <a:gd name="connsiteX35" fmla="*/ 21612 w 186712"/>
              <a:gd name="connsiteY35" fmla="*/ 629708 h 636200"/>
              <a:gd name="connsiteX36" fmla="*/ 31137 w 186712"/>
              <a:gd name="connsiteY36" fmla="*/ 610658 h 636200"/>
              <a:gd name="connsiteX37" fmla="*/ 34312 w 186712"/>
              <a:gd name="connsiteY37" fmla="*/ 594783 h 636200"/>
              <a:gd name="connsiteX38" fmla="*/ 40662 w 186712"/>
              <a:gd name="connsiteY38" fmla="*/ 575733 h 636200"/>
              <a:gd name="connsiteX39" fmla="*/ 47012 w 186712"/>
              <a:gd name="connsiteY39" fmla="*/ 553508 h 636200"/>
              <a:gd name="connsiteX40" fmla="*/ 56537 w 186712"/>
              <a:gd name="connsiteY40" fmla="*/ 512233 h 636200"/>
              <a:gd name="connsiteX41" fmla="*/ 62887 w 186712"/>
              <a:gd name="connsiteY41" fmla="*/ 493183 h 636200"/>
              <a:gd name="connsiteX0" fmla="*/ 75587 w 186712"/>
              <a:gd name="connsiteY0" fmla="*/ 444500 h 631967"/>
              <a:gd name="connsiteX1" fmla="*/ 97812 w 186712"/>
              <a:gd name="connsiteY1" fmla="*/ 412750 h 631967"/>
              <a:gd name="connsiteX2" fmla="*/ 107337 w 186712"/>
              <a:gd name="connsiteY2" fmla="*/ 390525 h 631967"/>
              <a:gd name="connsiteX3" fmla="*/ 116862 w 186712"/>
              <a:gd name="connsiteY3" fmla="*/ 384175 h 631967"/>
              <a:gd name="connsiteX4" fmla="*/ 126387 w 186712"/>
              <a:gd name="connsiteY4" fmla="*/ 365125 h 631967"/>
              <a:gd name="connsiteX5" fmla="*/ 135912 w 186712"/>
              <a:gd name="connsiteY5" fmla="*/ 355600 h 631967"/>
              <a:gd name="connsiteX6" fmla="*/ 142262 w 186712"/>
              <a:gd name="connsiteY6" fmla="*/ 346075 h 631967"/>
              <a:gd name="connsiteX7" fmla="*/ 151787 w 186712"/>
              <a:gd name="connsiteY7" fmla="*/ 339725 h 631967"/>
              <a:gd name="connsiteX8" fmla="*/ 170837 w 186712"/>
              <a:gd name="connsiteY8" fmla="*/ 323850 h 631967"/>
              <a:gd name="connsiteX9" fmla="*/ 183537 w 186712"/>
              <a:gd name="connsiteY9" fmla="*/ 295275 h 631967"/>
              <a:gd name="connsiteX10" fmla="*/ 186712 w 186712"/>
              <a:gd name="connsiteY10" fmla="*/ 285750 h 631967"/>
              <a:gd name="connsiteX11" fmla="*/ 180362 w 186712"/>
              <a:gd name="connsiteY11" fmla="*/ 276225 h 631967"/>
              <a:gd name="connsiteX12" fmla="*/ 167662 w 186712"/>
              <a:gd name="connsiteY12" fmla="*/ 269875 h 631967"/>
              <a:gd name="connsiteX13" fmla="*/ 158137 w 186712"/>
              <a:gd name="connsiteY13" fmla="*/ 263525 h 631967"/>
              <a:gd name="connsiteX14" fmla="*/ 135912 w 186712"/>
              <a:gd name="connsiteY14" fmla="*/ 257175 h 631967"/>
              <a:gd name="connsiteX15" fmla="*/ 126387 w 186712"/>
              <a:gd name="connsiteY15" fmla="*/ 250825 h 631967"/>
              <a:gd name="connsiteX16" fmla="*/ 104162 w 186712"/>
              <a:gd name="connsiteY16" fmla="*/ 219075 h 631967"/>
              <a:gd name="connsiteX17" fmla="*/ 85112 w 186712"/>
              <a:gd name="connsiteY17" fmla="*/ 190500 h 631967"/>
              <a:gd name="connsiteX18" fmla="*/ 78762 w 186712"/>
              <a:gd name="connsiteY18" fmla="*/ 180975 h 631967"/>
              <a:gd name="connsiteX19" fmla="*/ 66062 w 186712"/>
              <a:gd name="connsiteY19" fmla="*/ 158750 h 631967"/>
              <a:gd name="connsiteX20" fmla="*/ 56537 w 186712"/>
              <a:gd name="connsiteY20" fmla="*/ 139700 h 631967"/>
              <a:gd name="connsiteX21" fmla="*/ 53362 w 186712"/>
              <a:gd name="connsiteY21" fmla="*/ 130175 h 631967"/>
              <a:gd name="connsiteX22" fmla="*/ 47012 w 186712"/>
              <a:gd name="connsiteY22" fmla="*/ 120650 h 631967"/>
              <a:gd name="connsiteX23" fmla="*/ 31137 w 186712"/>
              <a:gd name="connsiteY23" fmla="*/ 92075 h 631967"/>
              <a:gd name="connsiteX24" fmla="*/ 24787 w 186712"/>
              <a:gd name="connsiteY24" fmla="*/ 79375 h 631967"/>
              <a:gd name="connsiteX25" fmla="*/ 2562 w 186712"/>
              <a:gd name="connsiteY25" fmla="*/ 0 h 631967"/>
              <a:gd name="connsiteX26" fmla="*/ 8912 w 186712"/>
              <a:gd name="connsiteY26" fmla="*/ 66675 h 631967"/>
              <a:gd name="connsiteX27" fmla="*/ 12087 w 186712"/>
              <a:gd name="connsiteY27" fmla="*/ 76200 h 631967"/>
              <a:gd name="connsiteX28" fmla="*/ 18437 w 186712"/>
              <a:gd name="connsiteY28" fmla="*/ 231775 h 631967"/>
              <a:gd name="connsiteX29" fmla="*/ 21612 w 186712"/>
              <a:gd name="connsiteY29" fmla="*/ 244475 h 631967"/>
              <a:gd name="connsiteX30" fmla="*/ 18437 w 186712"/>
              <a:gd name="connsiteY30" fmla="*/ 466725 h 631967"/>
              <a:gd name="connsiteX31" fmla="*/ 15262 w 186712"/>
              <a:gd name="connsiteY31" fmla="*/ 479425 h 631967"/>
              <a:gd name="connsiteX32" fmla="*/ 8912 w 186712"/>
              <a:gd name="connsiteY32" fmla="*/ 530225 h 631967"/>
              <a:gd name="connsiteX33" fmla="*/ 12087 w 186712"/>
              <a:gd name="connsiteY33" fmla="*/ 628650 h 631967"/>
              <a:gd name="connsiteX34" fmla="*/ 21612 w 186712"/>
              <a:gd name="connsiteY34" fmla="*/ 625475 h 631967"/>
              <a:gd name="connsiteX35" fmla="*/ 31137 w 186712"/>
              <a:gd name="connsiteY35" fmla="*/ 606425 h 631967"/>
              <a:gd name="connsiteX36" fmla="*/ 34312 w 186712"/>
              <a:gd name="connsiteY36" fmla="*/ 590550 h 631967"/>
              <a:gd name="connsiteX37" fmla="*/ 40662 w 186712"/>
              <a:gd name="connsiteY37" fmla="*/ 571500 h 631967"/>
              <a:gd name="connsiteX38" fmla="*/ 47012 w 186712"/>
              <a:gd name="connsiteY38" fmla="*/ 549275 h 631967"/>
              <a:gd name="connsiteX39" fmla="*/ 56537 w 186712"/>
              <a:gd name="connsiteY39" fmla="*/ 508000 h 631967"/>
              <a:gd name="connsiteX40" fmla="*/ 62887 w 186712"/>
              <a:gd name="connsiteY40" fmla="*/ 488950 h 631967"/>
              <a:gd name="connsiteX0" fmla="*/ 75587 w 186712"/>
              <a:gd name="connsiteY0" fmla="*/ 444500 h 631967"/>
              <a:gd name="connsiteX1" fmla="*/ 97812 w 186712"/>
              <a:gd name="connsiteY1" fmla="*/ 412750 h 631967"/>
              <a:gd name="connsiteX2" fmla="*/ 107337 w 186712"/>
              <a:gd name="connsiteY2" fmla="*/ 390525 h 631967"/>
              <a:gd name="connsiteX3" fmla="*/ 116862 w 186712"/>
              <a:gd name="connsiteY3" fmla="*/ 384175 h 631967"/>
              <a:gd name="connsiteX4" fmla="*/ 126387 w 186712"/>
              <a:gd name="connsiteY4" fmla="*/ 365125 h 631967"/>
              <a:gd name="connsiteX5" fmla="*/ 135912 w 186712"/>
              <a:gd name="connsiteY5" fmla="*/ 355600 h 631967"/>
              <a:gd name="connsiteX6" fmla="*/ 142262 w 186712"/>
              <a:gd name="connsiteY6" fmla="*/ 346075 h 631967"/>
              <a:gd name="connsiteX7" fmla="*/ 151787 w 186712"/>
              <a:gd name="connsiteY7" fmla="*/ 339725 h 631967"/>
              <a:gd name="connsiteX8" fmla="*/ 170837 w 186712"/>
              <a:gd name="connsiteY8" fmla="*/ 323850 h 631967"/>
              <a:gd name="connsiteX9" fmla="*/ 183537 w 186712"/>
              <a:gd name="connsiteY9" fmla="*/ 295275 h 631967"/>
              <a:gd name="connsiteX10" fmla="*/ 186712 w 186712"/>
              <a:gd name="connsiteY10" fmla="*/ 285750 h 631967"/>
              <a:gd name="connsiteX11" fmla="*/ 180362 w 186712"/>
              <a:gd name="connsiteY11" fmla="*/ 276225 h 631967"/>
              <a:gd name="connsiteX12" fmla="*/ 167662 w 186712"/>
              <a:gd name="connsiteY12" fmla="*/ 269875 h 631967"/>
              <a:gd name="connsiteX13" fmla="*/ 158137 w 186712"/>
              <a:gd name="connsiteY13" fmla="*/ 263525 h 631967"/>
              <a:gd name="connsiteX14" fmla="*/ 135912 w 186712"/>
              <a:gd name="connsiteY14" fmla="*/ 257175 h 631967"/>
              <a:gd name="connsiteX15" fmla="*/ 126387 w 186712"/>
              <a:gd name="connsiteY15" fmla="*/ 250825 h 631967"/>
              <a:gd name="connsiteX16" fmla="*/ 104162 w 186712"/>
              <a:gd name="connsiteY16" fmla="*/ 219075 h 631967"/>
              <a:gd name="connsiteX17" fmla="*/ 85112 w 186712"/>
              <a:gd name="connsiteY17" fmla="*/ 190500 h 631967"/>
              <a:gd name="connsiteX18" fmla="*/ 78762 w 186712"/>
              <a:gd name="connsiteY18" fmla="*/ 180975 h 631967"/>
              <a:gd name="connsiteX19" fmla="*/ 66062 w 186712"/>
              <a:gd name="connsiteY19" fmla="*/ 158750 h 631967"/>
              <a:gd name="connsiteX20" fmla="*/ 56537 w 186712"/>
              <a:gd name="connsiteY20" fmla="*/ 139700 h 631967"/>
              <a:gd name="connsiteX21" fmla="*/ 53362 w 186712"/>
              <a:gd name="connsiteY21" fmla="*/ 130175 h 631967"/>
              <a:gd name="connsiteX22" fmla="*/ 47012 w 186712"/>
              <a:gd name="connsiteY22" fmla="*/ 120650 h 631967"/>
              <a:gd name="connsiteX23" fmla="*/ 31137 w 186712"/>
              <a:gd name="connsiteY23" fmla="*/ 92075 h 631967"/>
              <a:gd name="connsiteX24" fmla="*/ 24787 w 186712"/>
              <a:gd name="connsiteY24" fmla="*/ 79375 h 631967"/>
              <a:gd name="connsiteX25" fmla="*/ 2562 w 186712"/>
              <a:gd name="connsiteY25" fmla="*/ 0 h 631967"/>
              <a:gd name="connsiteX26" fmla="*/ 8912 w 186712"/>
              <a:gd name="connsiteY26" fmla="*/ 66675 h 631967"/>
              <a:gd name="connsiteX27" fmla="*/ 18437 w 186712"/>
              <a:gd name="connsiteY27" fmla="*/ 231775 h 631967"/>
              <a:gd name="connsiteX28" fmla="*/ 21612 w 186712"/>
              <a:gd name="connsiteY28" fmla="*/ 244475 h 631967"/>
              <a:gd name="connsiteX29" fmla="*/ 18437 w 186712"/>
              <a:gd name="connsiteY29" fmla="*/ 466725 h 631967"/>
              <a:gd name="connsiteX30" fmla="*/ 15262 w 186712"/>
              <a:gd name="connsiteY30" fmla="*/ 479425 h 631967"/>
              <a:gd name="connsiteX31" fmla="*/ 8912 w 186712"/>
              <a:gd name="connsiteY31" fmla="*/ 530225 h 631967"/>
              <a:gd name="connsiteX32" fmla="*/ 12087 w 186712"/>
              <a:gd name="connsiteY32" fmla="*/ 628650 h 631967"/>
              <a:gd name="connsiteX33" fmla="*/ 21612 w 186712"/>
              <a:gd name="connsiteY33" fmla="*/ 625475 h 631967"/>
              <a:gd name="connsiteX34" fmla="*/ 31137 w 186712"/>
              <a:gd name="connsiteY34" fmla="*/ 606425 h 631967"/>
              <a:gd name="connsiteX35" fmla="*/ 34312 w 186712"/>
              <a:gd name="connsiteY35" fmla="*/ 590550 h 631967"/>
              <a:gd name="connsiteX36" fmla="*/ 40662 w 186712"/>
              <a:gd name="connsiteY36" fmla="*/ 571500 h 631967"/>
              <a:gd name="connsiteX37" fmla="*/ 47012 w 186712"/>
              <a:gd name="connsiteY37" fmla="*/ 549275 h 631967"/>
              <a:gd name="connsiteX38" fmla="*/ 56537 w 186712"/>
              <a:gd name="connsiteY38" fmla="*/ 508000 h 631967"/>
              <a:gd name="connsiteX39" fmla="*/ 62887 w 186712"/>
              <a:gd name="connsiteY39" fmla="*/ 488950 h 631967"/>
              <a:gd name="connsiteX0" fmla="*/ 75587 w 186712"/>
              <a:gd name="connsiteY0" fmla="*/ 444500 h 631967"/>
              <a:gd name="connsiteX1" fmla="*/ 97812 w 186712"/>
              <a:gd name="connsiteY1" fmla="*/ 412750 h 631967"/>
              <a:gd name="connsiteX2" fmla="*/ 107337 w 186712"/>
              <a:gd name="connsiteY2" fmla="*/ 390525 h 631967"/>
              <a:gd name="connsiteX3" fmla="*/ 116862 w 186712"/>
              <a:gd name="connsiteY3" fmla="*/ 384175 h 631967"/>
              <a:gd name="connsiteX4" fmla="*/ 126387 w 186712"/>
              <a:gd name="connsiteY4" fmla="*/ 365125 h 631967"/>
              <a:gd name="connsiteX5" fmla="*/ 135912 w 186712"/>
              <a:gd name="connsiteY5" fmla="*/ 355600 h 631967"/>
              <a:gd name="connsiteX6" fmla="*/ 142262 w 186712"/>
              <a:gd name="connsiteY6" fmla="*/ 346075 h 631967"/>
              <a:gd name="connsiteX7" fmla="*/ 151787 w 186712"/>
              <a:gd name="connsiteY7" fmla="*/ 339725 h 631967"/>
              <a:gd name="connsiteX8" fmla="*/ 170837 w 186712"/>
              <a:gd name="connsiteY8" fmla="*/ 323850 h 631967"/>
              <a:gd name="connsiteX9" fmla="*/ 183537 w 186712"/>
              <a:gd name="connsiteY9" fmla="*/ 295275 h 631967"/>
              <a:gd name="connsiteX10" fmla="*/ 186712 w 186712"/>
              <a:gd name="connsiteY10" fmla="*/ 285750 h 631967"/>
              <a:gd name="connsiteX11" fmla="*/ 180362 w 186712"/>
              <a:gd name="connsiteY11" fmla="*/ 276225 h 631967"/>
              <a:gd name="connsiteX12" fmla="*/ 167662 w 186712"/>
              <a:gd name="connsiteY12" fmla="*/ 269875 h 631967"/>
              <a:gd name="connsiteX13" fmla="*/ 158137 w 186712"/>
              <a:gd name="connsiteY13" fmla="*/ 263525 h 631967"/>
              <a:gd name="connsiteX14" fmla="*/ 135912 w 186712"/>
              <a:gd name="connsiteY14" fmla="*/ 257175 h 631967"/>
              <a:gd name="connsiteX15" fmla="*/ 104162 w 186712"/>
              <a:gd name="connsiteY15" fmla="*/ 219075 h 631967"/>
              <a:gd name="connsiteX16" fmla="*/ 85112 w 186712"/>
              <a:gd name="connsiteY16" fmla="*/ 190500 h 631967"/>
              <a:gd name="connsiteX17" fmla="*/ 78762 w 186712"/>
              <a:gd name="connsiteY17" fmla="*/ 180975 h 631967"/>
              <a:gd name="connsiteX18" fmla="*/ 66062 w 186712"/>
              <a:gd name="connsiteY18" fmla="*/ 158750 h 631967"/>
              <a:gd name="connsiteX19" fmla="*/ 56537 w 186712"/>
              <a:gd name="connsiteY19" fmla="*/ 139700 h 631967"/>
              <a:gd name="connsiteX20" fmla="*/ 53362 w 186712"/>
              <a:gd name="connsiteY20" fmla="*/ 130175 h 631967"/>
              <a:gd name="connsiteX21" fmla="*/ 47012 w 186712"/>
              <a:gd name="connsiteY21" fmla="*/ 120650 h 631967"/>
              <a:gd name="connsiteX22" fmla="*/ 31137 w 186712"/>
              <a:gd name="connsiteY22" fmla="*/ 92075 h 631967"/>
              <a:gd name="connsiteX23" fmla="*/ 24787 w 186712"/>
              <a:gd name="connsiteY23" fmla="*/ 79375 h 631967"/>
              <a:gd name="connsiteX24" fmla="*/ 2562 w 186712"/>
              <a:gd name="connsiteY24" fmla="*/ 0 h 631967"/>
              <a:gd name="connsiteX25" fmla="*/ 8912 w 186712"/>
              <a:gd name="connsiteY25" fmla="*/ 66675 h 631967"/>
              <a:gd name="connsiteX26" fmla="*/ 18437 w 186712"/>
              <a:gd name="connsiteY26" fmla="*/ 231775 h 631967"/>
              <a:gd name="connsiteX27" fmla="*/ 21612 w 186712"/>
              <a:gd name="connsiteY27" fmla="*/ 244475 h 631967"/>
              <a:gd name="connsiteX28" fmla="*/ 18437 w 186712"/>
              <a:gd name="connsiteY28" fmla="*/ 466725 h 631967"/>
              <a:gd name="connsiteX29" fmla="*/ 15262 w 186712"/>
              <a:gd name="connsiteY29" fmla="*/ 479425 h 631967"/>
              <a:gd name="connsiteX30" fmla="*/ 8912 w 186712"/>
              <a:gd name="connsiteY30" fmla="*/ 530225 h 631967"/>
              <a:gd name="connsiteX31" fmla="*/ 12087 w 186712"/>
              <a:gd name="connsiteY31" fmla="*/ 628650 h 631967"/>
              <a:gd name="connsiteX32" fmla="*/ 21612 w 186712"/>
              <a:gd name="connsiteY32" fmla="*/ 625475 h 631967"/>
              <a:gd name="connsiteX33" fmla="*/ 31137 w 186712"/>
              <a:gd name="connsiteY33" fmla="*/ 606425 h 631967"/>
              <a:gd name="connsiteX34" fmla="*/ 34312 w 186712"/>
              <a:gd name="connsiteY34" fmla="*/ 590550 h 631967"/>
              <a:gd name="connsiteX35" fmla="*/ 40662 w 186712"/>
              <a:gd name="connsiteY35" fmla="*/ 571500 h 631967"/>
              <a:gd name="connsiteX36" fmla="*/ 47012 w 186712"/>
              <a:gd name="connsiteY36" fmla="*/ 549275 h 631967"/>
              <a:gd name="connsiteX37" fmla="*/ 56537 w 186712"/>
              <a:gd name="connsiteY37" fmla="*/ 508000 h 631967"/>
              <a:gd name="connsiteX38" fmla="*/ 62887 w 186712"/>
              <a:gd name="connsiteY38" fmla="*/ 488950 h 631967"/>
              <a:gd name="connsiteX0" fmla="*/ 75587 w 186712"/>
              <a:gd name="connsiteY0" fmla="*/ 444500 h 631967"/>
              <a:gd name="connsiteX1" fmla="*/ 97812 w 186712"/>
              <a:gd name="connsiteY1" fmla="*/ 412750 h 631967"/>
              <a:gd name="connsiteX2" fmla="*/ 107337 w 186712"/>
              <a:gd name="connsiteY2" fmla="*/ 390525 h 631967"/>
              <a:gd name="connsiteX3" fmla="*/ 116862 w 186712"/>
              <a:gd name="connsiteY3" fmla="*/ 384175 h 631967"/>
              <a:gd name="connsiteX4" fmla="*/ 126387 w 186712"/>
              <a:gd name="connsiteY4" fmla="*/ 365125 h 631967"/>
              <a:gd name="connsiteX5" fmla="*/ 135912 w 186712"/>
              <a:gd name="connsiteY5" fmla="*/ 355600 h 631967"/>
              <a:gd name="connsiteX6" fmla="*/ 142262 w 186712"/>
              <a:gd name="connsiteY6" fmla="*/ 346075 h 631967"/>
              <a:gd name="connsiteX7" fmla="*/ 151787 w 186712"/>
              <a:gd name="connsiteY7" fmla="*/ 339725 h 631967"/>
              <a:gd name="connsiteX8" fmla="*/ 170837 w 186712"/>
              <a:gd name="connsiteY8" fmla="*/ 323850 h 631967"/>
              <a:gd name="connsiteX9" fmla="*/ 183537 w 186712"/>
              <a:gd name="connsiteY9" fmla="*/ 295275 h 631967"/>
              <a:gd name="connsiteX10" fmla="*/ 186712 w 186712"/>
              <a:gd name="connsiteY10" fmla="*/ 285750 h 631967"/>
              <a:gd name="connsiteX11" fmla="*/ 180362 w 186712"/>
              <a:gd name="connsiteY11" fmla="*/ 276225 h 631967"/>
              <a:gd name="connsiteX12" fmla="*/ 167662 w 186712"/>
              <a:gd name="connsiteY12" fmla="*/ 269875 h 631967"/>
              <a:gd name="connsiteX13" fmla="*/ 158137 w 186712"/>
              <a:gd name="connsiteY13" fmla="*/ 263525 h 631967"/>
              <a:gd name="connsiteX14" fmla="*/ 104162 w 186712"/>
              <a:gd name="connsiteY14" fmla="*/ 219075 h 631967"/>
              <a:gd name="connsiteX15" fmla="*/ 85112 w 186712"/>
              <a:gd name="connsiteY15" fmla="*/ 190500 h 631967"/>
              <a:gd name="connsiteX16" fmla="*/ 78762 w 186712"/>
              <a:gd name="connsiteY16" fmla="*/ 180975 h 631967"/>
              <a:gd name="connsiteX17" fmla="*/ 66062 w 186712"/>
              <a:gd name="connsiteY17" fmla="*/ 158750 h 631967"/>
              <a:gd name="connsiteX18" fmla="*/ 56537 w 186712"/>
              <a:gd name="connsiteY18" fmla="*/ 139700 h 631967"/>
              <a:gd name="connsiteX19" fmla="*/ 53362 w 186712"/>
              <a:gd name="connsiteY19" fmla="*/ 130175 h 631967"/>
              <a:gd name="connsiteX20" fmla="*/ 47012 w 186712"/>
              <a:gd name="connsiteY20" fmla="*/ 120650 h 631967"/>
              <a:gd name="connsiteX21" fmla="*/ 31137 w 186712"/>
              <a:gd name="connsiteY21" fmla="*/ 92075 h 631967"/>
              <a:gd name="connsiteX22" fmla="*/ 24787 w 186712"/>
              <a:gd name="connsiteY22" fmla="*/ 79375 h 631967"/>
              <a:gd name="connsiteX23" fmla="*/ 2562 w 186712"/>
              <a:gd name="connsiteY23" fmla="*/ 0 h 631967"/>
              <a:gd name="connsiteX24" fmla="*/ 8912 w 186712"/>
              <a:gd name="connsiteY24" fmla="*/ 66675 h 631967"/>
              <a:gd name="connsiteX25" fmla="*/ 18437 w 186712"/>
              <a:gd name="connsiteY25" fmla="*/ 231775 h 631967"/>
              <a:gd name="connsiteX26" fmla="*/ 21612 w 186712"/>
              <a:gd name="connsiteY26" fmla="*/ 244475 h 631967"/>
              <a:gd name="connsiteX27" fmla="*/ 18437 w 186712"/>
              <a:gd name="connsiteY27" fmla="*/ 466725 h 631967"/>
              <a:gd name="connsiteX28" fmla="*/ 15262 w 186712"/>
              <a:gd name="connsiteY28" fmla="*/ 479425 h 631967"/>
              <a:gd name="connsiteX29" fmla="*/ 8912 w 186712"/>
              <a:gd name="connsiteY29" fmla="*/ 530225 h 631967"/>
              <a:gd name="connsiteX30" fmla="*/ 12087 w 186712"/>
              <a:gd name="connsiteY30" fmla="*/ 628650 h 631967"/>
              <a:gd name="connsiteX31" fmla="*/ 21612 w 186712"/>
              <a:gd name="connsiteY31" fmla="*/ 625475 h 631967"/>
              <a:gd name="connsiteX32" fmla="*/ 31137 w 186712"/>
              <a:gd name="connsiteY32" fmla="*/ 606425 h 631967"/>
              <a:gd name="connsiteX33" fmla="*/ 34312 w 186712"/>
              <a:gd name="connsiteY33" fmla="*/ 590550 h 631967"/>
              <a:gd name="connsiteX34" fmla="*/ 40662 w 186712"/>
              <a:gd name="connsiteY34" fmla="*/ 571500 h 631967"/>
              <a:gd name="connsiteX35" fmla="*/ 47012 w 186712"/>
              <a:gd name="connsiteY35" fmla="*/ 549275 h 631967"/>
              <a:gd name="connsiteX36" fmla="*/ 56537 w 186712"/>
              <a:gd name="connsiteY36" fmla="*/ 508000 h 631967"/>
              <a:gd name="connsiteX37" fmla="*/ 62887 w 186712"/>
              <a:gd name="connsiteY37" fmla="*/ 488950 h 631967"/>
              <a:gd name="connsiteX0" fmla="*/ 73025 w 184150"/>
              <a:gd name="connsiteY0" fmla="*/ 444500 h 631967"/>
              <a:gd name="connsiteX1" fmla="*/ 95250 w 184150"/>
              <a:gd name="connsiteY1" fmla="*/ 412750 h 631967"/>
              <a:gd name="connsiteX2" fmla="*/ 104775 w 184150"/>
              <a:gd name="connsiteY2" fmla="*/ 390525 h 631967"/>
              <a:gd name="connsiteX3" fmla="*/ 114300 w 184150"/>
              <a:gd name="connsiteY3" fmla="*/ 384175 h 631967"/>
              <a:gd name="connsiteX4" fmla="*/ 123825 w 184150"/>
              <a:gd name="connsiteY4" fmla="*/ 365125 h 631967"/>
              <a:gd name="connsiteX5" fmla="*/ 133350 w 184150"/>
              <a:gd name="connsiteY5" fmla="*/ 355600 h 631967"/>
              <a:gd name="connsiteX6" fmla="*/ 139700 w 184150"/>
              <a:gd name="connsiteY6" fmla="*/ 346075 h 631967"/>
              <a:gd name="connsiteX7" fmla="*/ 149225 w 184150"/>
              <a:gd name="connsiteY7" fmla="*/ 339725 h 631967"/>
              <a:gd name="connsiteX8" fmla="*/ 168275 w 184150"/>
              <a:gd name="connsiteY8" fmla="*/ 323850 h 631967"/>
              <a:gd name="connsiteX9" fmla="*/ 180975 w 184150"/>
              <a:gd name="connsiteY9" fmla="*/ 295275 h 631967"/>
              <a:gd name="connsiteX10" fmla="*/ 184150 w 184150"/>
              <a:gd name="connsiteY10" fmla="*/ 285750 h 631967"/>
              <a:gd name="connsiteX11" fmla="*/ 177800 w 184150"/>
              <a:gd name="connsiteY11" fmla="*/ 276225 h 631967"/>
              <a:gd name="connsiteX12" fmla="*/ 165100 w 184150"/>
              <a:gd name="connsiteY12" fmla="*/ 269875 h 631967"/>
              <a:gd name="connsiteX13" fmla="*/ 155575 w 184150"/>
              <a:gd name="connsiteY13" fmla="*/ 263525 h 631967"/>
              <a:gd name="connsiteX14" fmla="*/ 101600 w 184150"/>
              <a:gd name="connsiteY14" fmla="*/ 219075 h 631967"/>
              <a:gd name="connsiteX15" fmla="*/ 82550 w 184150"/>
              <a:gd name="connsiteY15" fmla="*/ 190500 h 631967"/>
              <a:gd name="connsiteX16" fmla="*/ 76200 w 184150"/>
              <a:gd name="connsiteY16" fmla="*/ 180975 h 631967"/>
              <a:gd name="connsiteX17" fmla="*/ 63500 w 184150"/>
              <a:gd name="connsiteY17" fmla="*/ 158750 h 631967"/>
              <a:gd name="connsiteX18" fmla="*/ 53975 w 184150"/>
              <a:gd name="connsiteY18" fmla="*/ 139700 h 631967"/>
              <a:gd name="connsiteX19" fmla="*/ 50800 w 184150"/>
              <a:gd name="connsiteY19" fmla="*/ 130175 h 631967"/>
              <a:gd name="connsiteX20" fmla="*/ 44450 w 184150"/>
              <a:gd name="connsiteY20" fmla="*/ 120650 h 631967"/>
              <a:gd name="connsiteX21" fmla="*/ 28575 w 184150"/>
              <a:gd name="connsiteY21" fmla="*/ 92075 h 631967"/>
              <a:gd name="connsiteX22" fmla="*/ 22225 w 184150"/>
              <a:gd name="connsiteY22" fmla="*/ 79375 h 631967"/>
              <a:gd name="connsiteX23" fmla="*/ 0 w 184150"/>
              <a:gd name="connsiteY23" fmla="*/ 0 h 631967"/>
              <a:gd name="connsiteX24" fmla="*/ 6350 w 184150"/>
              <a:gd name="connsiteY24" fmla="*/ 66675 h 631967"/>
              <a:gd name="connsiteX25" fmla="*/ 15875 w 184150"/>
              <a:gd name="connsiteY25" fmla="*/ 231775 h 631967"/>
              <a:gd name="connsiteX26" fmla="*/ 19050 w 184150"/>
              <a:gd name="connsiteY26" fmla="*/ 244475 h 631967"/>
              <a:gd name="connsiteX27" fmla="*/ 15875 w 184150"/>
              <a:gd name="connsiteY27" fmla="*/ 466725 h 631967"/>
              <a:gd name="connsiteX28" fmla="*/ 12700 w 184150"/>
              <a:gd name="connsiteY28" fmla="*/ 479425 h 631967"/>
              <a:gd name="connsiteX29" fmla="*/ 9525 w 184150"/>
              <a:gd name="connsiteY29" fmla="*/ 628650 h 631967"/>
              <a:gd name="connsiteX30" fmla="*/ 19050 w 184150"/>
              <a:gd name="connsiteY30" fmla="*/ 625475 h 631967"/>
              <a:gd name="connsiteX31" fmla="*/ 28575 w 184150"/>
              <a:gd name="connsiteY31" fmla="*/ 606425 h 631967"/>
              <a:gd name="connsiteX32" fmla="*/ 31750 w 184150"/>
              <a:gd name="connsiteY32" fmla="*/ 590550 h 631967"/>
              <a:gd name="connsiteX33" fmla="*/ 38100 w 184150"/>
              <a:gd name="connsiteY33" fmla="*/ 571500 h 631967"/>
              <a:gd name="connsiteX34" fmla="*/ 44450 w 184150"/>
              <a:gd name="connsiteY34" fmla="*/ 549275 h 631967"/>
              <a:gd name="connsiteX35" fmla="*/ 53975 w 184150"/>
              <a:gd name="connsiteY35" fmla="*/ 508000 h 631967"/>
              <a:gd name="connsiteX36" fmla="*/ 60325 w 184150"/>
              <a:gd name="connsiteY36" fmla="*/ 488950 h 631967"/>
              <a:gd name="connsiteX0" fmla="*/ 118268 w 229393"/>
              <a:gd name="connsiteY0" fmla="*/ 475463 h 660810"/>
              <a:gd name="connsiteX1" fmla="*/ 140493 w 229393"/>
              <a:gd name="connsiteY1" fmla="*/ 443713 h 660810"/>
              <a:gd name="connsiteX2" fmla="*/ 150018 w 229393"/>
              <a:gd name="connsiteY2" fmla="*/ 421488 h 660810"/>
              <a:gd name="connsiteX3" fmla="*/ 159543 w 229393"/>
              <a:gd name="connsiteY3" fmla="*/ 415138 h 660810"/>
              <a:gd name="connsiteX4" fmla="*/ 169068 w 229393"/>
              <a:gd name="connsiteY4" fmla="*/ 396088 h 660810"/>
              <a:gd name="connsiteX5" fmla="*/ 178593 w 229393"/>
              <a:gd name="connsiteY5" fmla="*/ 386563 h 660810"/>
              <a:gd name="connsiteX6" fmla="*/ 184943 w 229393"/>
              <a:gd name="connsiteY6" fmla="*/ 377038 h 660810"/>
              <a:gd name="connsiteX7" fmla="*/ 194468 w 229393"/>
              <a:gd name="connsiteY7" fmla="*/ 370688 h 660810"/>
              <a:gd name="connsiteX8" fmla="*/ 213518 w 229393"/>
              <a:gd name="connsiteY8" fmla="*/ 354813 h 660810"/>
              <a:gd name="connsiteX9" fmla="*/ 226218 w 229393"/>
              <a:gd name="connsiteY9" fmla="*/ 326238 h 660810"/>
              <a:gd name="connsiteX10" fmla="*/ 229393 w 229393"/>
              <a:gd name="connsiteY10" fmla="*/ 316713 h 660810"/>
              <a:gd name="connsiteX11" fmla="*/ 223043 w 229393"/>
              <a:gd name="connsiteY11" fmla="*/ 307188 h 660810"/>
              <a:gd name="connsiteX12" fmla="*/ 210343 w 229393"/>
              <a:gd name="connsiteY12" fmla="*/ 300838 h 660810"/>
              <a:gd name="connsiteX13" fmla="*/ 200818 w 229393"/>
              <a:gd name="connsiteY13" fmla="*/ 294488 h 660810"/>
              <a:gd name="connsiteX14" fmla="*/ 146843 w 229393"/>
              <a:gd name="connsiteY14" fmla="*/ 250038 h 660810"/>
              <a:gd name="connsiteX15" fmla="*/ 127793 w 229393"/>
              <a:gd name="connsiteY15" fmla="*/ 221463 h 660810"/>
              <a:gd name="connsiteX16" fmla="*/ 121443 w 229393"/>
              <a:gd name="connsiteY16" fmla="*/ 211938 h 660810"/>
              <a:gd name="connsiteX17" fmla="*/ 108743 w 229393"/>
              <a:gd name="connsiteY17" fmla="*/ 189713 h 660810"/>
              <a:gd name="connsiteX18" fmla="*/ 99218 w 229393"/>
              <a:gd name="connsiteY18" fmla="*/ 170663 h 660810"/>
              <a:gd name="connsiteX19" fmla="*/ 96043 w 229393"/>
              <a:gd name="connsiteY19" fmla="*/ 161138 h 660810"/>
              <a:gd name="connsiteX20" fmla="*/ 89693 w 229393"/>
              <a:gd name="connsiteY20" fmla="*/ 151613 h 660810"/>
              <a:gd name="connsiteX21" fmla="*/ 73818 w 229393"/>
              <a:gd name="connsiteY21" fmla="*/ 123038 h 660810"/>
              <a:gd name="connsiteX22" fmla="*/ 67468 w 229393"/>
              <a:gd name="connsiteY22" fmla="*/ 110338 h 660810"/>
              <a:gd name="connsiteX23" fmla="*/ 0 w 229393"/>
              <a:gd name="connsiteY23" fmla="*/ 0 h 660810"/>
              <a:gd name="connsiteX24" fmla="*/ 51593 w 229393"/>
              <a:gd name="connsiteY24" fmla="*/ 97638 h 660810"/>
              <a:gd name="connsiteX25" fmla="*/ 61118 w 229393"/>
              <a:gd name="connsiteY25" fmla="*/ 262738 h 660810"/>
              <a:gd name="connsiteX26" fmla="*/ 64293 w 229393"/>
              <a:gd name="connsiteY26" fmla="*/ 275438 h 660810"/>
              <a:gd name="connsiteX27" fmla="*/ 61118 w 229393"/>
              <a:gd name="connsiteY27" fmla="*/ 497688 h 660810"/>
              <a:gd name="connsiteX28" fmla="*/ 57943 w 229393"/>
              <a:gd name="connsiteY28" fmla="*/ 510388 h 660810"/>
              <a:gd name="connsiteX29" fmla="*/ 54768 w 229393"/>
              <a:gd name="connsiteY29" fmla="*/ 659613 h 660810"/>
              <a:gd name="connsiteX30" fmla="*/ 64293 w 229393"/>
              <a:gd name="connsiteY30" fmla="*/ 656438 h 660810"/>
              <a:gd name="connsiteX31" fmla="*/ 73818 w 229393"/>
              <a:gd name="connsiteY31" fmla="*/ 637388 h 660810"/>
              <a:gd name="connsiteX32" fmla="*/ 76993 w 229393"/>
              <a:gd name="connsiteY32" fmla="*/ 621513 h 660810"/>
              <a:gd name="connsiteX33" fmla="*/ 83343 w 229393"/>
              <a:gd name="connsiteY33" fmla="*/ 602463 h 660810"/>
              <a:gd name="connsiteX34" fmla="*/ 89693 w 229393"/>
              <a:gd name="connsiteY34" fmla="*/ 580238 h 660810"/>
              <a:gd name="connsiteX35" fmla="*/ 99218 w 229393"/>
              <a:gd name="connsiteY35" fmla="*/ 538963 h 660810"/>
              <a:gd name="connsiteX36" fmla="*/ 105568 w 229393"/>
              <a:gd name="connsiteY36" fmla="*/ 519913 h 660810"/>
              <a:gd name="connsiteX0" fmla="*/ 118268 w 229393"/>
              <a:gd name="connsiteY0" fmla="*/ 475463 h 660811"/>
              <a:gd name="connsiteX1" fmla="*/ 140493 w 229393"/>
              <a:gd name="connsiteY1" fmla="*/ 443713 h 660811"/>
              <a:gd name="connsiteX2" fmla="*/ 150018 w 229393"/>
              <a:gd name="connsiteY2" fmla="*/ 421488 h 660811"/>
              <a:gd name="connsiteX3" fmla="*/ 159543 w 229393"/>
              <a:gd name="connsiteY3" fmla="*/ 415138 h 660811"/>
              <a:gd name="connsiteX4" fmla="*/ 169068 w 229393"/>
              <a:gd name="connsiteY4" fmla="*/ 396088 h 660811"/>
              <a:gd name="connsiteX5" fmla="*/ 178593 w 229393"/>
              <a:gd name="connsiteY5" fmla="*/ 386563 h 660811"/>
              <a:gd name="connsiteX6" fmla="*/ 184943 w 229393"/>
              <a:gd name="connsiteY6" fmla="*/ 377038 h 660811"/>
              <a:gd name="connsiteX7" fmla="*/ 194468 w 229393"/>
              <a:gd name="connsiteY7" fmla="*/ 370688 h 660811"/>
              <a:gd name="connsiteX8" fmla="*/ 213518 w 229393"/>
              <a:gd name="connsiteY8" fmla="*/ 354813 h 660811"/>
              <a:gd name="connsiteX9" fmla="*/ 226218 w 229393"/>
              <a:gd name="connsiteY9" fmla="*/ 326238 h 660811"/>
              <a:gd name="connsiteX10" fmla="*/ 229393 w 229393"/>
              <a:gd name="connsiteY10" fmla="*/ 316713 h 660811"/>
              <a:gd name="connsiteX11" fmla="*/ 223043 w 229393"/>
              <a:gd name="connsiteY11" fmla="*/ 307188 h 660811"/>
              <a:gd name="connsiteX12" fmla="*/ 210343 w 229393"/>
              <a:gd name="connsiteY12" fmla="*/ 300838 h 660811"/>
              <a:gd name="connsiteX13" fmla="*/ 200818 w 229393"/>
              <a:gd name="connsiteY13" fmla="*/ 294488 h 660811"/>
              <a:gd name="connsiteX14" fmla="*/ 146843 w 229393"/>
              <a:gd name="connsiteY14" fmla="*/ 250038 h 660811"/>
              <a:gd name="connsiteX15" fmla="*/ 127793 w 229393"/>
              <a:gd name="connsiteY15" fmla="*/ 221463 h 660811"/>
              <a:gd name="connsiteX16" fmla="*/ 121443 w 229393"/>
              <a:gd name="connsiteY16" fmla="*/ 211938 h 660811"/>
              <a:gd name="connsiteX17" fmla="*/ 108743 w 229393"/>
              <a:gd name="connsiteY17" fmla="*/ 189713 h 660811"/>
              <a:gd name="connsiteX18" fmla="*/ 99218 w 229393"/>
              <a:gd name="connsiteY18" fmla="*/ 170663 h 660811"/>
              <a:gd name="connsiteX19" fmla="*/ 96043 w 229393"/>
              <a:gd name="connsiteY19" fmla="*/ 161138 h 660811"/>
              <a:gd name="connsiteX20" fmla="*/ 89693 w 229393"/>
              <a:gd name="connsiteY20" fmla="*/ 151613 h 660811"/>
              <a:gd name="connsiteX21" fmla="*/ 73818 w 229393"/>
              <a:gd name="connsiteY21" fmla="*/ 123038 h 660811"/>
              <a:gd name="connsiteX22" fmla="*/ 67468 w 229393"/>
              <a:gd name="connsiteY22" fmla="*/ 110338 h 660811"/>
              <a:gd name="connsiteX23" fmla="*/ 0 w 229393"/>
              <a:gd name="connsiteY23" fmla="*/ 0 h 660811"/>
              <a:gd name="connsiteX24" fmla="*/ 25400 w 229393"/>
              <a:gd name="connsiteY24" fmla="*/ 102424 h 660811"/>
              <a:gd name="connsiteX25" fmla="*/ 61118 w 229393"/>
              <a:gd name="connsiteY25" fmla="*/ 262738 h 660811"/>
              <a:gd name="connsiteX26" fmla="*/ 64293 w 229393"/>
              <a:gd name="connsiteY26" fmla="*/ 275438 h 660811"/>
              <a:gd name="connsiteX27" fmla="*/ 61118 w 229393"/>
              <a:gd name="connsiteY27" fmla="*/ 497688 h 660811"/>
              <a:gd name="connsiteX28" fmla="*/ 57943 w 229393"/>
              <a:gd name="connsiteY28" fmla="*/ 510388 h 660811"/>
              <a:gd name="connsiteX29" fmla="*/ 54768 w 229393"/>
              <a:gd name="connsiteY29" fmla="*/ 659613 h 660811"/>
              <a:gd name="connsiteX30" fmla="*/ 64293 w 229393"/>
              <a:gd name="connsiteY30" fmla="*/ 656438 h 660811"/>
              <a:gd name="connsiteX31" fmla="*/ 73818 w 229393"/>
              <a:gd name="connsiteY31" fmla="*/ 637388 h 660811"/>
              <a:gd name="connsiteX32" fmla="*/ 76993 w 229393"/>
              <a:gd name="connsiteY32" fmla="*/ 621513 h 660811"/>
              <a:gd name="connsiteX33" fmla="*/ 83343 w 229393"/>
              <a:gd name="connsiteY33" fmla="*/ 602463 h 660811"/>
              <a:gd name="connsiteX34" fmla="*/ 89693 w 229393"/>
              <a:gd name="connsiteY34" fmla="*/ 580238 h 660811"/>
              <a:gd name="connsiteX35" fmla="*/ 99218 w 229393"/>
              <a:gd name="connsiteY35" fmla="*/ 538963 h 660811"/>
              <a:gd name="connsiteX36" fmla="*/ 105568 w 229393"/>
              <a:gd name="connsiteY36" fmla="*/ 519913 h 660811"/>
              <a:gd name="connsiteX0" fmla="*/ 118268 w 227012"/>
              <a:gd name="connsiteY0" fmla="*/ 475463 h 660811"/>
              <a:gd name="connsiteX1" fmla="*/ 140493 w 227012"/>
              <a:gd name="connsiteY1" fmla="*/ 443713 h 660811"/>
              <a:gd name="connsiteX2" fmla="*/ 150018 w 227012"/>
              <a:gd name="connsiteY2" fmla="*/ 421488 h 660811"/>
              <a:gd name="connsiteX3" fmla="*/ 159543 w 227012"/>
              <a:gd name="connsiteY3" fmla="*/ 415138 h 660811"/>
              <a:gd name="connsiteX4" fmla="*/ 169068 w 227012"/>
              <a:gd name="connsiteY4" fmla="*/ 396088 h 660811"/>
              <a:gd name="connsiteX5" fmla="*/ 178593 w 227012"/>
              <a:gd name="connsiteY5" fmla="*/ 386563 h 660811"/>
              <a:gd name="connsiteX6" fmla="*/ 184943 w 227012"/>
              <a:gd name="connsiteY6" fmla="*/ 377038 h 660811"/>
              <a:gd name="connsiteX7" fmla="*/ 194468 w 227012"/>
              <a:gd name="connsiteY7" fmla="*/ 370688 h 660811"/>
              <a:gd name="connsiteX8" fmla="*/ 213518 w 227012"/>
              <a:gd name="connsiteY8" fmla="*/ 354813 h 660811"/>
              <a:gd name="connsiteX9" fmla="*/ 226218 w 227012"/>
              <a:gd name="connsiteY9" fmla="*/ 326238 h 660811"/>
              <a:gd name="connsiteX10" fmla="*/ 227012 w 227012"/>
              <a:gd name="connsiteY10" fmla="*/ 240567 h 660811"/>
              <a:gd name="connsiteX11" fmla="*/ 223043 w 227012"/>
              <a:gd name="connsiteY11" fmla="*/ 307188 h 660811"/>
              <a:gd name="connsiteX12" fmla="*/ 210343 w 227012"/>
              <a:gd name="connsiteY12" fmla="*/ 300838 h 660811"/>
              <a:gd name="connsiteX13" fmla="*/ 200818 w 227012"/>
              <a:gd name="connsiteY13" fmla="*/ 294488 h 660811"/>
              <a:gd name="connsiteX14" fmla="*/ 146843 w 227012"/>
              <a:gd name="connsiteY14" fmla="*/ 250038 h 660811"/>
              <a:gd name="connsiteX15" fmla="*/ 127793 w 227012"/>
              <a:gd name="connsiteY15" fmla="*/ 221463 h 660811"/>
              <a:gd name="connsiteX16" fmla="*/ 121443 w 227012"/>
              <a:gd name="connsiteY16" fmla="*/ 211938 h 660811"/>
              <a:gd name="connsiteX17" fmla="*/ 108743 w 227012"/>
              <a:gd name="connsiteY17" fmla="*/ 189713 h 660811"/>
              <a:gd name="connsiteX18" fmla="*/ 99218 w 227012"/>
              <a:gd name="connsiteY18" fmla="*/ 170663 h 660811"/>
              <a:gd name="connsiteX19" fmla="*/ 96043 w 227012"/>
              <a:gd name="connsiteY19" fmla="*/ 161138 h 660811"/>
              <a:gd name="connsiteX20" fmla="*/ 89693 w 227012"/>
              <a:gd name="connsiteY20" fmla="*/ 151613 h 660811"/>
              <a:gd name="connsiteX21" fmla="*/ 73818 w 227012"/>
              <a:gd name="connsiteY21" fmla="*/ 123038 h 660811"/>
              <a:gd name="connsiteX22" fmla="*/ 67468 w 227012"/>
              <a:gd name="connsiteY22" fmla="*/ 110338 h 660811"/>
              <a:gd name="connsiteX23" fmla="*/ 0 w 227012"/>
              <a:gd name="connsiteY23" fmla="*/ 0 h 660811"/>
              <a:gd name="connsiteX24" fmla="*/ 25400 w 227012"/>
              <a:gd name="connsiteY24" fmla="*/ 102424 h 660811"/>
              <a:gd name="connsiteX25" fmla="*/ 61118 w 227012"/>
              <a:gd name="connsiteY25" fmla="*/ 262738 h 660811"/>
              <a:gd name="connsiteX26" fmla="*/ 64293 w 227012"/>
              <a:gd name="connsiteY26" fmla="*/ 275438 h 660811"/>
              <a:gd name="connsiteX27" fmla="*/ 61118 w 227012"/>
              <a:gd name="connsiteY27" fmla="*/ 497688 h 660811"/>
              <a:gd name="connsiteX28" fmla="*/ 57943 w 227012"/>
              <a:gd name="connsiteY28" fmla="*/ 510388 h 660811"/>
              <a:gd name="connsiteX29" fmla="*/ 54768 w 227012"/>
              <a:gd name="connsiteY29" fmla="*/ 659613 h 660811"/>
              <a:gd name="connsiteX30" fmla="*/ 64293 w 227012"/>
              <a:gd name="connsiteY30" fmla="*/ 656438 h 660811"/>
              <a:gd name="connsiteX31" fmla="*/ 73818 w 227012"/>
              <a:gd name="connsiteY31" fmla="*/ 637388 h 660811"/>
              <a:gd name="connsiteX32" fmla="*/ 76993 w 227012"/>
              <a:gd name="connsiteY32" fmla="*/ 621513 h 660811"/>
              <a:gd name="connsiteX33" fmla="*/ 83343 w 227012"/>
              <a:gd name="connsiteY33" fmla="*/ 602463 h 660811"/>
              <a:gd name="connsiteX34" fmla="*/ 89693 w 227012"/>
              <a:gd name="connsiteY34" fmla="*/ 580238 h 660811"/>
              <a:gd name="connsiteX35" fmla="*/ 99218 w 227012"/>
              <a:gd name="connsiteY35" fmla="*/ 538963 h 660811"/>
              <a:gd name="connsiteX36" fmla="*/ 105568 w 227012"/>
              <a:gd name="connsiteY36" fmla="*/ 519913 h 660811"/>
              <a:gd name="connsiteX0" fmla="*/ 118268 w 227012"/>
              <a:gd name="connsiteY0" fmla="*/ 475463 h 660811"/>
              <a:gd name="connsiteX1" fmla="*/ 140493 w 227012"/>
              <a:gd name="connsiteY1" fmla="*/ 443713 h 660811"/>
              <a:gd name="connsiteX2" fmla="*/ 150018 w 227012"/>
              <a:gd name="connsiteY2" fmla="*/ 421488 h 660811"/>
              <a:gd name="connsiteX3" fmla="*/ 159543 w 227012"/>
              <a:gd name="connsiteY3" fmla="*/ 415138 h 660811"/>
              <a:gd name="connsiteX4" fmla="*/ 169068 w 227012"/>
              <a:gd name="connsiteY4" fmla="*/ 396088 h 660811"/>
              <a:gd name="connsiteX5" fmla="*/ 178593 w 227012"/>
              <a:gd name="connsiteY5" fmla="*/ 386563 h 660811"/>
              <a:gd name="connsiteX6" fmla="*/ 184943 w 227012"/>
              <a:gd name="connsiteY6" fmla="*/ 377038 h 660811"/>
              <a:gd name="connsiteX7" fmla="*/ 194468 w 227012"/>
              <a:gd name="connsiteY7" fmla="*/ 370688 h 660811"/>
              <a:gd name="connsiteX8" fmla="*/ 213518 w 227012"/>
              <a:gd name="connsiteY8" fmla="*/ 354813 h 660811"/>
              <a:gd name="connsiteX9" fmla="*/ 226218 w 227012"/>
              <a:gd name="connsiteY9" fmla="*/ 326238 h 660811"/>
              <a:gd name="connsiteX10" fmla="*/ 227012 w 227012"/>
              <a:gd name="connsiteY10" fmla="*/ 240567 h 660811"/>
              <a:gd name="connsiteX11" fmla="*/ 223043 w 227012"/>
              <a:gd name="connsiteY11" fmla="*/ 307188 h 660811"/>
              <a:gd name="connsiteX12" fmla="*/ 200818 w 227012"/>
              <a:gd name="connsiteY12" fmla="*/ 294488 h 660811"/>
              <a:gd name="connsiteX13" fmla="*/ 146843 w 227012"/>
              <a:gd name="connsiteY13" fmla="*/ 250038 h 660811"/>
              <a:gd name="connsiteX14" fmla="*/ 127793 w 227012"/>
              <a:gd name="connsiteY14" fmla="*/ 221463 h 660811"/>
              <a:gd name="connsiteX15" fmla="*/ 121443 w 227012"/>
              <a:gd name="connsiteY15" fmla="*/ 211938 h 660811"/>
              <a:gd name="connsiteX16" fmla="*/ 108743 w 227012"/>
              <a:gd name="connsiteY16" fmla="*/ 189713 h 660811"/>
              <a:gd name="connsiteX17" fmla="*/ 99218 w 227012"/>
              <a:gd name="connsiteY17" fmla="*/ 170663 h 660811"/>
              <a:gd name="connsiteX18" fmla="*/ 96043 w 227012"/>
              <a:gd name="connsiteY18" fmla="*/ 161138 h 660811"/>
              <a:gd name="connsiteX19" fmla="*/ 89693 w 227012"/>
              <a:gd name="connsiteY19" fmla="*/ 151613 h 660811"/>
              <a:gd name="connsiteX20" fmla="*/ 73818 w 227012"/>
              <a:gd name="connsiteY20" fmla="*/ 123038 h 660811"/>
              <a:gd name="connsiteX21" fmla="*/ 67468 w 227012"/>
              <a:gd name="connsiteY21" fmla="*/ 110338 h 660811"/>
              <a:gd name="connsiteX22" fmla="*/ 0 w 227012"/>
              <a:gd name="connsiteY22" fmla="*/ 0 h 660811"/>
              <a:gd name="connsiteX23" fmla="*/ 25400 w 227012"/>
              <a:gd name="connsiteY23" fmla="*/ 102424 h 660811"/>
              <a:gd name="connsiteX24" fmla="*/ 61118 w 227012"/>
              <a:gd name="connsiteY24" fmla="*/ 262738 h 660811"/>
              <a:gd name="connsiteX25" fmla="*/ 64293 w 227012"/>
              <a:gd name="connsiteY25" fmla="*/ 275438 h 660811"/>
              <a:gd name="connsiteX26" fmla="*/ 61118 w 227012"/>
              <a:gd name="connsiteY26" fmla="*/ 497688 h 660811"/>
              <a:gd name="connsiteX27" fmla="*/ 57943 w 227012"/>
              <a:gd name="connsiteY27" fmla="*/ 510388 h 660811"/>
              <a:gd name="connsiteX28" fmla="*/ 54768 w 227012"/>
              <a:gd name="connsiteY28" fmla="*/ 659613 h 660811"/>
              <a:gd name="connsiteX29" fmla="*/ 64293 w 227012"/>
              <a:gd name="connsiteY29" fmla="*/ 656438 h 660811"/>
              <a:gd name="connsiteX30" fmla="*/ 73818 w 227012"/>
              <a:gd name="connsiteY30" fmla="*/ 637388 h 660811"/>
              <a:gd name="connsiteX31" fmla="*/ 76993 w 227012"/>
              <a:gd name="connsiteY31" fmla="*/ 621513 h 660811"/>
              <a:gd name="connsiteX32" fmla="*/ 83343 w 227012"/>
              <a:gd name="connsiteY32" fmla="*/ 602463 h 660811"/>
              <a:gd name="connsiteX33" fmla="*/ 89693 w 227012"/>
              <a:gd name="connsiteY33" fmla="*/ 580238 h 660811"/>
              <a:gd name="connsiteX34" fmla="*/ 99218 w 227012"/>
              <a:gd name="connsiteY34" fmla="*/ 538963 h 660811"/>
              <a:gd name="connsiteX35" fmla="*/ 105568 w 227012"/>
              <a:gd name="connsiteY35" fmla="*/ 519913 h 660811"/>
              <a:gd name="connsiteX0" fmla="*/ 118268 w 229613"/>
              <a:gd name="connsiteY0" fmla="*/ 475463 h 660811"/>
              <a:gd name="connsiteX1" fmla="*/ 140493 w 229613"/>
              <a:gd name="connsiteY1" fmla="*/ 443713 h 660811"/>
              <a:gd name="connsiteX2" fmla="*/ 150018 w 229613"/>
              <a:gd name="connsiteY2" fmla="*/ 421488 h 660811"/>
              <a:gd name="connsiteX3" fmla="*/ 159543 w 229613"/>
              <a:gd name="connsiteY3" fmla="*/ 415138 h 660811"/>
              <a:gd name="connsiteX4" fmla="*/ 169068 w 229613"/>
              <a:gd name="connsiteY4" fmla="*/ 396088 h 660811"/>
              <a:gd name="connsiteX5" fmla="*/ 178593 w 229613"/>
              <a:gd name="connsiteY5" fmla="*/ 386563 h 660811"/>
              <a:gd name="connsiteX6" fmla="*/ 184943 w 229613"/>
              <a:gd name="connsiteY6" fmla="*/ 377038 h 660811"/>
              <a:gd name="connsiteX7" fmla="*/ 194468 w 229613"/>
              <a:gd name="connsiteY7" fmla="*/ 370688 h 660811"/>
              <a:gd name="connsiteX8" fmla="*/ 213518 w 229613"/>
              <a:gd name="connsiteY8" fmla="*/ 354813 h 660811"/>
              <a:gd name="connsiteX9" fmla="*/ 226218 w 229613"/>
              <a:gd name="connsiteY9" fmla="*/ 326238 h 660811"/>
              <a:gd name="connsiteX10" fmla="*/ 227012 w 229613"/>
              <a:gd name="connsiteY10" fmla="*/ 240567 h 660811"/>
              <a:gd name="connsiteX11" fmla="*/ 223043 w 229613"/>
              <a:gd name="connsiteY11" fmla="*/ 307188 h 660811"/>
              <a:gd name="connsiteX12" fmla="*/ 146843 w 229613"/>
              <a:gd name="connsiteY12" fmla="*/ 250038 h 660811"/>
              <a:gd name="connsiteX13" fmla="*/ 127793 w 229613"/>
              <a:gd name="connsiteY13" fmla="*/ 221463 h 660811"/>
              <a:gd name="connsiteX14" fmla="*/ 121443 w 229613"/>
              <a:gd name="connsiteY14" fmla="*/ 211938 h 660811"/>
              <a:gd name="connsiteX15" fmla="*/ 108743 w 229613"/>
              <a:gd name="connsiteY15" fmla="*/ 189713 h 660811"/>
              <a:gd name="connsiteX16" fmla="*/ 99218 w 229613"/>
              <a:gd name="connsiteY16" fmla="*/ 170663 h 660811"/>
              <a:gd name="connsiteX17" fmla="*/ 96043 w 229613"/>
              <a:gd name="connsiteY17" fmla="*/ 161138 h 660811"/>
              <a:gd name="connsiteX18" fmla="*/ 89693 w 229613"/>
              <a:gd name="connsiteY18" fmla="*/ 151613 h 660811"/>
              <a:gd name="connsiteX19" fmla="*/ 73818 w 229613"/>
              <a:gd name="connsiteY19" fmla="*/ 123038 h 660811"/>
              <a:gd name="connsiteX20" fmla="*/ 67468 w 229613"/>
              <a:gd name="connsiteY20" fmla="*/ 110338 h 660811"/>
              <a:gd name="connsiteX21" fmla="*/ 0 w 229613"/>
              <a:gd name="connsiteY21" fmla="*/ 0 h 660811"/>
              <a:gd name="connsiteX22" fmla="*/ 25400 w 229613"/>
              <a:gd name="connsiteY22" fmla="*/ 102424 h 660811"/>
              <a:gd name="connsiteX23" fmla="*/ 61118 w 229613"/>
              <a:gd name="connsiteY23" fmla="*/ 262738 h 660811"/>
              <a:gd name="connsiteX24" fmla="*/ 64293 w 229613"/>
              <a:gd name="connsiteY24" fmla="*/ 275438 h 660811"/>
              <a:gd name="connsiteX25" fmla="*/ 61118 w 229613"/>
              <a:gd name="connsiteY25" fmla="*/ 497688 h 660811"/>
              <a:gd name="connsiteX26" fmla="*/ 57943 w 229613"/>
              <a:gd name="connsiteY26" fmla="*/ 510388 h 660811"/>
              <a:gd name="connsiteX27" fmla="*/ 54768 w 229613"/>
              <a:gd name="connsiteY27" fmla="*/ 659613 h 660811"/>
              <a:gd name="connsiteX28" fmla="*/ 64293 w 229613"/>
              <a:gd name="connsiteY28" fmla="*/ 656438 h 660811"/>
              <a:gd name="connsiteX29" fmla="*/ 73818 w 229613"/>
              <a:gd name="connsiteY29" fmla="*/ 637388 h 660811"/>
              <a:gd name="connsiteX30" fmla="*/ 76993 w 229613"/>
              <a:gd name="connsiteY30" fmla="*/ 621513 h 660811"/>
              <a:gd name="connsiteX31" fmla="*/ 83343 w 229613"/>
              <a:gd name="connsiteY31" fmla="*/ 602463 h 660811"/>
              <a:gd name="connsiteX32" fmla="*/ 89693 w 229613"/>
              <a:gd name="connsiteY32" fmla="*/ 580238 h 660811"/>
              <a:gd name="connsiteX33" fmla="*/ 99218 w 229613"/>
              <a:gd name="connsiteY33" fmla="*/ 538963 h 660811"/>
              <a:gd name="connsiteX34" fmla="*/ 105568 w 229613"/>
              <a:gd name="connsiteY34" fmla="*/ 519913 h 660811"/>
              <a:gd name="connsiteX0" fmla="*/ 118268 w 227012"/>
              <a:gd name="connsiteY0" fmla="*/ 475463 h 660811"/>
              <a:gd name="connsiteX1" fmla="*/ 140493 w 227012"/>
              <a:gd name="connsiteY1" fmla="*/ 443713 h 660811"/>
              <a:gd name="connsiteX2" fmla="*/ 150018 w 227012"/>
              <a:gd name="connsiteY2" fmla="*/ 421488 h 660811"/>
              <a:gd name="connsiteX3" fmla="*/ 159543 w 227012"/>
              <a:gd name="connsiteY3" fmla="*/ 415138 h 660811"/>
              <a:gd name="connsiteX4" fmla="*/ 169068 w 227012"/>
              <a:gd name="connsiteY4" fmla="*/ 396088 h 660811"/>
              <a:gd name="connsiteX5" fmla="*/ 178593 w 227012"/>
              <a:gd name="connsiteY5" fmla="*/ 386563 h 660811"/>
              <a:gd name="connsiteX6" fmla="*/ 184943 w 227012"/>
              <a:gd name="connsiteY6" fmla="*/ 377038 h 660811"/>
              <a:gd name="connsiteX7" fmla="*/ 194468 w 227012"/>
              <a:gd name="connsiteY7" fmla="*/ 370688 h 660811"/>
              <a:gd name="connsiteX8" fmla="*/ 213518 w 227012"/>
              <a:gd name="connsiteY8" fmla="*/ 354813 h 660811"/>
              <a:gd name="connsiteX9" fmla="*/ 226218 w 227012"/>
              <a:gd name="connsiteY9" fmla="*/ 326238 h 660811"/>
              <a:gd name="connsiteX10" fmla="*/ 227012 w 227012"/>
              <a:gd name="connsiteY10" fmla="*/ 240567 h 660811"/>
              <a:gd name="connsiteX11" fmla="*/ 146843 w 227012"/>
              <a:gd name="connsiteY11" fmla="*/ 250038 h 660811"/>
              <a:gd name="connsiteX12" fmla="*/ 127793 w 227012"/>
              <a:gd name="connsiteY12" fmla="*/ 221463 h 660811"/>
              <a:gd name="connsiteX13" fmla="*/ 121443 w 227012"/>
              <a:gd name="connsiteY13" fmla="*/ 211938 h 660811"/>
              <a:gd name="connsiteX14" fmla="*/ 108743 w 227012"/>
              <a:gd name="connsiteY14" fmla="*/ 189713 h 660811"/>
              <a:gd name="connsiteX15" fmla="*/ 99218 w 227012"/>
              <a:gd name="connsiteY15" fmla="*/ 170663 h 660811"/>
              <a:gd name="connsiteX16" fmla="*/ 96043 w 227012"/>
              <a:gd name="connsiteY16" fmla="*/ 161138 h 660811"/>
              <a:gd name="connsiteX17" fmla="*/ 89693 w 227012"/>
              <a:gd name="connsiteY17" fmla="*/ 151613 h 660811"/>
              <a:gd name="connsiteX18" fmla="*/ 73818 w 227012"/>
              <a:gd name="connsiteY18" fmla="*/ 123038 h 660811"/>
              <a:gd name="connsiteX19" fmla="*/ 67468 w 227012"/>
              <a:gd name="connsiteY19" fmla="*/ 110338 h 660811"/>
              <a:gd name="connsiteX20" fmla="*/ 0 w 227012"/>
              <a:gd name="connsiteY20" fmla="*/ 0 h 660811"/>
              <a:gd name="connsiteX21" fmla="*/ 25400 w 227012"/>
              <a:gd name="connsiteY21" fmla="*/ 102424 h 660811"/>
              <a:gd name="connsiteX22" fmla="*/ 61118 w 227012"/>
              <a:gd name="connsiteY22" fmla="*/ 262738 h 660811"/>
              <a:gd name="connsiteX23" fmla="*/ 64293 w 227012"/>
              <a:gd name="connsiteY23" fmla="*/ 275438 h 660811"/>
              <a:gd name="connsiteX24" fmla="*/ 61118 w 227012"/>
              <a:gd name="connsiteY24" fmla="*/ 497688 h 660811"/>
              <a:gd name="connsiteX25" fmla="*/ 57943 w 227012"/>
              <a:gd name="connsiteY25" fmla="*/ 510388 h 660811"/>
              <a:gd name="connsiteX26" fmla="*/ 54768 w 227012"/>
              <a:gd name="connsiteY26" fmla="*/ 659613 h 660811"/>
              <a:gd name="connsiteX27" fmla="*/ 64293 w 227012"/>
              <a:gd name="connsiteY27" fmla="*/ 656438 h 660811"/>
              <a:gd name="connsiteX28" fmla="*/ 73818 w 227012"/>
              <a:gd name="connsiteY28" fmla="*/ 637388 h 660811"/>
              <a:gd name="connsiteX29" fmla="*/ 76993 w 227012"/>
              <a:gd name="connsiteY29" fmla="*/ 621513 h 660811"/>
              <a:gd name="connsiteX30" fmla="*/ 83343 w 227012"/>
              <a:gd name="connsiteY30" fmla="*/ 602463 h 660811"/>
              <a:gd name="connsiteX31" fmla="*/ 89693 w 227012"/>
              <a:gd name="connsiteY31" fmla="*/ 580238 h 660811"/>
              <a:gd name="connsiteX32" fmla="*/ 99218 w 227012"/>
              <a:gd name="connsiteY32" fmla="*/ 538963 h 660811"/>
              <a:gd name="connsiteX33" fmla="*/ 105568 w 227012"/>
              <a:gd name="connsiteY33" fmla="*/ 519913 h 660811"/>
              <a:gd name="connsiteX0" fmla="*/ 118268 w 227012"/>
              <a:gd name="connsiteY0" fmla="*/ 475463 h 660811"/>
              <a:gd name="connsiteX1" fmla="*/ 140493 w 227012"/>
              <a:gd name="connsiteY1" fmla="*/ 443713 h 660811"/>
              <a:gd name="connsiteX2" fmla="*/ 150018 w 227012"/>
              <a:gd name="connsiteY2" fmla="*/ 421488 h 660811"/>
              <a:gd name="connsiteX3" fmla="*/ 159543 w 227012"/>
              <a:gd name="connsiteY3" fmla="*/ 415138 h 660811"/>
              <a:gd name="connsiteX4" fmla="*/ 169068 w 227012"/>
              <a:gd name="connsiteY4" fmla="*/ 396088 h 660811"/>
              <a:gd name="connsiteX5" fmla="*/ 178593 w 227012"/>
              <a:gd name="connsiteY5" fmla="*/ 386563 h 660811"/>
              <a:gd name="connsiteX6" fmla="*/ 184943 w 227012"/>
              <a:gd name="connsiteY6" fmla="*/ 377038 h 660811"/>
              <a:gd name="connsiteX7" fmla="*/ 194468 w 227012"/>
              <a:gd name="connsiteY7" fmla="*/ 370688 h 660811"/>
              <a:gd name="connsiteX8" fmla="*/ 213518 w 227012"/>
              <a:gd name="connsiteY8" fmla="*/ 354813 h 660811"/>
              <a:gd name="connsiteX9" fmla="*/ 226218 w 227012"/>
              <a:gd name="connsiteY9" fmla="*/ 326238 h 660811"/>
              <a:gd name="connsiteX10" fmla="*/ 227012 w 227012"/>
              <a:gd name="connsiteY10" fmla="*/ 240567 h 660811"/>
              <a:gd name="connsiteX11" fmla="*/ 163511 w 227012"/>
              <a:gd name="connsiteY11" fmla="*/ 211985 h 660811"/>
              <a:gd name="connsiteX12" fmla="*/ 127793 w 227012"/>
              <a:gd name="connsiteY12" fmla="*/ 221463 h 660811"/>
              <a:gd name="connsiteX13" fmla="*/ 121443 w 227012"/>
              <a:gd name="connsiteY13" fmla="*/ 211938 h 660811"/>
              <a:gd name="connsiteX14" fmla="*/ 108743 w 227012"/>
              <a:gd name="connsiteY14" fmla="*/ 189713 h 660811"/>
              <a:gd name="connsiteX15" fmla="*/ 99218 w 227012"/>
              <a:gd name="connsiteY15" fmla="*/ 170663 h 660811"/>
              <a:gd name="connsiteX16" fmla="*/ 96043 w 227012"/>
              <a:gd name="connsiteY16" fmla="*/ 161138 h 660811"/>
              <a:gd name="connsiteX17" fmla="*/ 89693 w 227012"/>
              <a:gd name="connsiteY17" fmla="*/ 151613 h 660811"/>
              <a:gd name="connsiteX18" fmla="*/ 73818 w 227012"/>
              <a:gd name="connsiteY18" fmla="*/ 123038 h 660811"/>
              <a:gd name="connsiteX19" fmla="*/ 67468 w 227012"/>
              <a:gd name="connsiteY19" fmla="*/ 110338 h 660811"/>
              <a:gd name="connsiteX20" fmla="*/ 0 w 227012"/>
              <a:gd name="connsiteY20" fmla="*/ 0 h 660811"/>
              <a:gd name="connsiteX21" fmla="*/ 25400 w 227012"/>
              <a:gd name="connsiteY21" fmla="*/ 102424 h 660811"/>
              <a:gd name="connsiteX22" fmla="*/ 61118 w 227012"/>
              <a:gd name="connsiteY22" fmla="*/ 262738 h 660811"/>
              <a:gd name="connsiteX23" fmla="*/ 64293 w 227012"/>
              <a:gd name="connsiteY23" fmla="*/ 275438 h 660811"/>
              <a:gd name="connsiteX24" fmla="*/ 61118 w 227012"/>
              <a:gd name="connsiteY24" fmla="*/ 497688 h 660811"/>
              <a:gd name="connsiteX25" fmla="*/ 57943 w 227012"/>
              <a:gd name="connsiteY25" fmla="*/ 510388 h 660811"/>
              <a:gd name="connsiteX26" fmla="*/ 54768 w 227012"/>
              <a:gd name="connsiteY26" fmla="*/ 659613 h 660811"/>
              <a:gd name="connsiteX27" fmla="*/ 64293 w 227012"/>
              <a:gd name="connsiteY27" fmla="*/ 656438 h 660811"/>
              <a:gd name="connsiteX28" fmla="*/ 73818 w 227012"/>
              <a:gd name="connsiteY28" fmla="*/ 637388 h 660811"/>
              <a:gd name="connsiteX29" fmla="*/ 76993 w 227012"/>
              <a:gd name="connsiteY29" fmla="*/ 621513 h 660811"/>
              <a:gd name="connsiteX30" fmla="*/ 83343 w 227012"/>
              <a:gd name="connsiteY30" fmla="*/ 602463 h 660811"/>
              <a:gd name="connsiteX31" fmla="*/ 89693 w 227012"/>
              <a:gd name="connsiteY31" fmla="*/ 580238 h 660811"/>
              <a:gd name="connsiteX32" fmla="*/ 99218 w 227012"/>
              <a:gd name="connsiteY32" fmla="*/ 538963 h 660811"/>
              <a:gd name="connsiteX33" fmla="*/ 105568 w 227012"/>
              <a:gd name="connsiteY33" fmla="*/ 519913 h 660811"/>
              <a:gd name="connsiteX0" fmla="*/ 118268 w 227012"/>
              <a:gd name="connsiteY0" fmla="*/ 475463 h 660811"/>
              <a:gd name="connsiteX1" fmla="*/ 140493 w 227012"/>
              <a:gd name="connsiteY1" fmla="*/ 443713 h 660811"/>
              <a:gd name="connsiteX2" fmla="*/ 150018 w 227012"/>
              <a:gd name="connsiteY2" fmla="*/ 421488 h 660811"/>
              <a:gd name="connsiteX3" fmla="*/ 159543 w 227012"/>
              <a:gd name="connsiteY3" fmla="*/ 415138 h 660811"/>
              <a:gd name="connsiteX4" fmla="*/ 169068 w 227012"/>
              <a:gd name="connsiteY4" fmla="*/ 396088 h 660811"/>
              <a:gd name="connsiteX5" fmla="*/ 178593 w 227012"/>
              <a:gd name="connsiteY5" fmla="*/ 386563 h 660811"/>
              <a:gd name="connsiteX6" fmla="*/ 184943 w 227012"/>
              <a:gd name="connsiteY6" fmla="*/ 377038 h 660811"/>
              <a:gd name="connsiteX7" fmla="*/ 194468 w 227012"/>
              <a:gd name="connsiteY7" fmla="*/ 370688 h 660811"/>
              <a:gd name="connsiteX8" fmla="*/ 213518 w 227012"/>
              <a:gd name="connsiteY8" fmla="*/ 354813 h 660811"/>
              <a:gd name="connsiteX9" fmla="*/ 226218 w 227012"/>
              <a:gd name="connsiteY9" fmla="*/ 326238 h 660811"/>
              <a:gd name="connsiteX10" fmla="*/ 227012 w 227012"/>
              <a:gd name="connsiteY10" fmla="*/ 240567 h 660811"/>
              <a:gd name="connsiteX11" fmla="*/ 163511 w 227012"/>
              <a:gd name="connsiteY11" fmla="*/ 211985 h 660811"/>
              <a:gd name="connsiteX12" fmla="*/ 121443 w 227012"/>
              <a:gd name="connsiteY12" fmla="*/ 211938 h 660811"/>
              <a:gd name="connsiteX13" fmla="*/ 108743 w 227012"/>
              <a:gd name="connsiteY13" fmla="*/ 189713 h 660811"/>
              <a:gd name="connsiteX14" fmla="*/ 99218 w 227012"/>
              <a:gd name="connsiteY14" fmla="*/ 170663 h 660811"/>
              <a:gd name="connsiteX15" fmla="*/ 96043 w 227012"/>
              <a:gd name="connsiteY15" fmla="*/ 161138 h 660811"/>
              <a:gd name="connsiteX16" fmla="*/ 89693 w 227012"/>
              <a:gd name="connsiteY16" fmla="*/ 151613 h 660811"/>
              <a:gd name="connsiteX17" fmla="*/ 73818 w 227012"/>
              <a:gd name="connsiteY17" fmla="*/ 123038 h 660811"/>
              <a:gd name="connsiteX18" fmla="*/ 67468 w 227012"/>
              <a:gd name="connsiteY18" fmla="*/ 110338 h 660811"/>
              <a:gd name="connsiteX19" fmla="*/ 0 w 227012"/>
              <a:gd name="connsiteY19" fmla="*/ 0 h 660811"/>
              <a:gd name="connsiteX20" fmla="*/ 25400 w 227012"/>
              <a:gd name="connsiteY20" fmla="*/ 102424 h 660811"/>
              <a:gd name="connsiteX21" fmla="*/ 61118 w 227012"/>
              <a:gd name="connsiteY21" fmla="*/ 262738 h 660811"/>
              <a:gd name="connsiteX22" fmla="*/ 64293 w 227012"/>
              <a:gd name="connsiteY22" fmla="*/ 275438 h 660811"/>
              <a:gd name="connsiteX23" fmla="*/ 61118 w 227012"/>
              <a:gd name="connsiteY23" fmla="*/ 497688 h 660811"/>
              <a:gd name="connsiteX24" fmla="*/ 57943 w 227012"/>
              <a:gd name="connsiteY24" fmla="*/ 510388 h 660811"/>
              <a:gd name="connsiteX25" fmla="*/ 54768 w 227012"/>
              <a:gd name="connsiteY25" fmla="*/ 659613 h 660811"/>
              <a:gd name="connsiteX26" fmla="*/ 64293 w 227012"/>
              <a:gd name="connsiteY26" fmla="*/ 656438 h 660811"/>
              <a:gd name="connsiteX27" fmla="*/ 73818 w 227012"/>
              <a:gd name="connsiteY27" fmla="*/ 637388 h 660811"/>
              <a:gd name="connsiteX28" fmla="*/ 76993 w 227012"/>
              <a:gd name="connsiteY28" fmla="*/ 621513 h 660811"/>
              <a:gd name="connsiteX29" fmla="*/ 83343 w 227012"/>
              <a:gd name="connsiteY29" fmla="*/ 602463 h 660811"/>
              <a:gd name="connsiteX30" fmla="*/ 89693 w 227012"/>
              <a:gd name="connsiteY30" fmla="*/ 580238 h 660811"/>
              <a:gd name="connsiteX31" fmla="*/ 99218 w 227012"/>
              <a:gd name="connsiteY31" fmla="*/ 538963 h 660811"/>
              <a:gd name="connsiteX32" fmla="*/ 105568 w 227012"/>
              <a:gd name="connsiteY32" fmla="*/ 519913 h 660811"/>
              <a:gd name="connsiteX0" fmla="*/ 118268 w 227012"/>
              <a:gd name="connsiteY0" fmla="*/ 475463 h 660811"/>
              <a:gd name="connsiteX1" fmla="*/ 140493 w 227012"/>
              <a:gd name="connsiteY1" fmla="*/ 443713 h 660811"/>
              <a:gd name="connsiteX2" fmla="*/ 150018 w 227012"/>
              <a:gd name="connsiteY2" fmla="*/ 421488 h 660811"/>
              <a:gd name="connsiteX3" fmla="*/ 159543 w 227012"/>
              <a:gd name="connsiteY3" fmla="*/ 415138 h 660811"/>
              <a:gd name="connsiteX4" fmla="*/ 169068 w 227012"/>
              <a:gd name="connsiteY4" fmla="*/ 396088 h 660811"/>
              <a:gd name="connsiteX5" fmla="*/ 178593 w 227012"/>
              <a:gd name="connsiteY5" fmla="*/ 386563 h 660811"/>
              <a:gd name="connsiteX6" fmla="*/ 184943 w 227012"/>
              <a:gd name="connsiteY6" fmla="*/ 377038 h 660811"/>
              <a:gd name="connsiteX7" fmla="*/ 194468 w 227012"/>
              <a:gd name="connsiteY7" fmla="*/ 370688 h 660811"/>
              <a:gd name="connsiteX8" fmla="*/ 213518 w 227012"/>
              <a:gd name="connsiteY8" fmla="*/ 354813 h 660811"/>
              <a:gd name="connsiteX9" fmla="*/ 226218 w 227012"/>
              <a:gd name="connsiteY9" fmla="*/ 326238 h 660811"/>
              <a:gd name="connsiteX10" fmla="*/ 227012 w 227012"/>
              <a:gd name="connsiteY10" fmla="*/ 240567 h 660811"/>
              <a:gd name="connsiteX11" fmla="*/ 163511 w 227012"/>
              <a:gd name="connsiteY11" fmla="*/ 211985 h 660811"/>
              <a:gd name="connsiteX12" fmla="*/ 108743 w 227012"/>
              <a:gd name="connsiteY12" fmla="*/ 189713 h 660811"/>
              <a:gd name="connsiteX13" fmla="*/ 99218 w 227012"/>
              <a:gd name="connsiteY13" fmla="*/ 170663 h 660811"/>
              <a:gd name="connsiteX14" fmla="*/ 96043 w 227012"/>
              <a:gd name="connsiteY14" fmla="*/ 161138 h 660811"/>
              <a:gd name="connsiteX15" fmla="*/ 89693 w 227012"/>
              <a:gd name="connsiteY15" fmla="*/ 151613 h 660811"/>
              <a:gd name="connsiteX16" fmla="*/ 73818 w 227012"/>
              <a:gd name="connsiteY16" fmla="*/ 123038 h 660811"/>
              <a:gd name="connsiteX17" fmla="*/ 67468 w 227012"/>
              <a:gd name="connsiteY17" fmla="*/ 110338 h 660811"/>
              <a:gd name="connsiteX18" fmla="*/ 0 w 227012"/>
              <a:gd name="connsiteY18" fmla="*/ 0 h 660811"/>
              <a:gd name="connsiteX19" fmla="*/ 25400 w 227012"/>
              <a:gd name="connsiteY19" fmla="*/ 102424 h 660811"/>
              <a:gd name="connsiteX20" fmla="*/ 61118 w 227012"/>
              <a:gd name="connsiteY20" fmla="*/ 262738 h 660811"/>
              <a:gd name="connsiteX21" fmla="*/ 64293 w 227012"/>
              <a:gd name="connsiteY21" fmla="*/ 275438 h 660811"/>
              <a:gd name="connsiteX22" fmla="*/ 61118 w 227012"/>
              <a:gd name="connsiteY22" fmla="*/ 497688 h 660811"/>
              <a:gd name="connsiteX23" fmla="*/ 57943 w 227012"/>
              <a:gd name="connsiteY23" fmla="*/ 510388 h 660811"/>
              <a:gd name="connsiteX24" fmla="*/ 54768 w 227012"/>
              <a:gd name="connsiteY24" fmla="*/ 659613 h 660811"/>
              <a:gd name="connsiteX25" fmla="*/ 64293 w 227012"/>
              <a:gd name="connsiteY25" fmla="*/ 656438 h 660811"/>
              <a:gd name="connsiteX26" fmla="*/ 73818 w 227012"/>
              <a:gd name="connsiteY26" fmla="*/ 637388 h 660811"/>
              <a:gd name="connsiteX27" fmla="*/ 76993 w 227012"/>
              <a:gd name="connsiteY27" fmla="*/ 621513 h 660811"/>
              <a:gd name="connsiteX28" fmla="*/ 83343 w 227012"/>
              <a:gd name="connsiteY28" fmla="*/ 602463 h 660811"/>
              <a:gd name="connsiteX29" fmla="*/ 89693 w 227012"/>
              <a:gd name="connsiteY29" fmla="*/ 580238 h 660811"/>
              <a:gd name="connsiteX30" fmla="*/ 99218 w 227012"/>
              <a:gd name="connsiteY30" fmla="*/ 538963 h 660811"/>
              <a:gd name="connsiteX31" fmla="*/ 105568 w 227012"/>
              <a:gd name="connsiteY31" fmla="*/ 519913 h 660811"/>
              <a:gd name="connsiteX0" fmla="*/ 118268 w 227012"/>
              <a:gd name="connsiteY0" fmla="*/ 475463 h 660811"/>
              <a:gd name="connsiteX1" fmla="*/ 140493 w 227012"/>
              <a:gd name="connsiteY1" fmla="*/ 443713 h 660811"/>
              <a:gd name="connsiteX2" fmla="*/ 150018 w 227012"/>
              <a:gd name="connsiteY2" fmla="*/ 421488 h 660811"/>
              <a:gd name="connsiteX3" fmla="*/ 159543 w 227012"/>
              <a:gd name="connsiteY3" fmla="*/ 415138 h 660811"/>
              <a:gd name="connsiteX4" fmla="*/ 169068 w 227012"/>
              <a:gd name="connsiteY4" fmla="*/ 396088 h 660811"/>
              <a:gd name="connsiteX5" fmla="*/ 178593 w 227012"/>
              <a:gd name="connsiteY5" fmla="*/ 386563 h 660811"/>
              <a:gd name="connsiteX6" fmla="*/ 184943 w 227012"/>
              <a:gd name="connsiteY6" fmla="*/ 377038 h 660811"/>
              <a:gd name="connsiteX7" fmla="*/ 194468 w 227012"/>
              <a:gd name="connsiteY7" fmla="*/ 370688 h 660811"/>
              <a:gd name="connsiteX8" fmla="*/ 213518 w 227012"/>
              <a:gd name="connsiteY8" fmla="*/ 354813 h 660811"/>
              <a:gd name="connsiteX9" fmla="*/ 226218 w 227012"/>
              <a:gd name="connsiteY9" fmla="*/ 326238 h 660811"/>
              <a:gd name="connsiteX10" fmla="*/ 227012 w 227012"/>
              <a:gd name="connsiteY10" fmla="*/ 240567 h 660811"/>
              <a:gd name="connsiteX11" fmla="*/ 163511 w 227012"/>
              <a:gd name="connsiteY11" fmla="*/ 211985 h 660811"/>
              <a:gd name="connsiteX12" fmla="*/ 99218 w 227012"/>
              <a:gd name="connsiteY12" fmla="*/ 170663 h 660811"/>
              <a:gd name="connsiteX13" fmla="*/ 96043 w 227012"/>
              <a:gd name="connsiteY13" fmla="*/ 161138 h 660811"/>
              <a:gd name="connsiteX14" fmla="*/ 89693 w 227012"/>
              <a:gd name="connsiteY14" fmla="*/ 151613 h 660811"/>
              <a:gd name="connsiteX15" fmla="*/ 73818 w 227012"/>
              <a:gd name="connsiteY15" fmla="*/ 123038 h 660811"/>
              <a:gd name="connsiteX16" fmla="*/ 67468 w 227012"/>
              <a:gd name="connsiteY16" fmla="*/ 110338 h 660811"/>
              <a:gd name="connsiteX17" fmla="*/ 0 w 227012"/>
              <a:gd name="connsiteY17" fmla="*/ 0 h 660811"/>
              <a:gd name="connsiteX18" fmla="*/ 25400 w 227012"/>
              <a:gd name="connsiteY18" fmla="*/ 102424 h 660811"/>
              <a:gd name="connsiteX19" fmla="*/ 61118 w 227012"/>
              <a:gd name="connsiteY19" fmla="*/ 262738 h 660811"/>
              <a:gd name="connsiteX20" fmla="*/ 64293 w 227012"/>
              <a:gd name="connsiteY20" fmla="*/ 275438 h 660811"/>
              <a:gd name="connsiteX21" fmla="*/ 61118 w 227012"/>
              <a:gd name="connsiteY21" fmla="*/ 497688 h 660811"/>
              <a:gd name="connsiteX22" fmla="*/ 57943 w 227012"/>
              <a:gd name="connsiteY22" fmla="*/ 510388 h 660811"/>
              <a:gd name="connsiteX23" fmla="*/ 54768 w 227012"/>
              <a:gd name="connsiteY23" fmla="*/ 659613 h 660811"/>
              <a:gd name="connsiteX24" fmla="*/ 64293 w 227012"/>
              <a:gd name="connsiteY24" fmla="*/ 656438 h 660811"/>
              <a:gd name="connsiteX25" fmla="*/ 73818 w 227012"/>
              <a:gd name="connsiteY25" fmla="*/ 637388 h 660811"/>
              <a:gd name="connsiteX26" fmla="*/ 76993 w 227012"/>
              <a:gd name="connsiteY26" fmla="*/ 621513 h 660811"/>
              <a:gd name="connsiteX27" fmla="*/ 83343 w 227012"/>
              <a:gd name="connsiteY27" fmla="*/ 602463 h 660811"/>
              <a:gd name="connsiteX28" fmla="*/ 89693 w 227012"/>
              <a:gd name="connsiteY28" fmla="*/ 580238 h 660811"/>
              <a:gd name="connsiteX29" fmla="*/ 99218 w 227012"/>
              <a:gd name="connsiteY29" fmla="*/ 538963 h 660811"/>
              <a:gd name="connsiteX30" fmla="*/ 105568 w 227012"/>
              <a:gd name="connsiteY30" fmla="*/ 519913 h 660811"/>
              <a:gd name="connsiteX0" fmla="*/ 118268 w 227012"/>
              <a:gd name="connsiteY0" fmla="*/ 475463 h 660811"/>
              <a:gd name="connsiteX1" fmla="*/ 140493 w 227012"/>
              <a:gd name="connsiteY1" fmla="*/ 443713 h 660811"/>
              <a:gd name="connsiteX2" fmla="*/ 150018 w 227012"/>
              <a:gd name="connsiteY2" fmla="*/ 421488 h 660811"/>
              <a:gd name="connsiteX3" fmla="*/ 159543 w 227012"/>
              <a:gd name="connsiteY3" fmla="*/ 415138 h 660811"/>
              <a:gd name="connsiteX4" fmla="*/ 169068 w 227012"/>
              <a:gd name="connsiteY4" fmla="*/ 396088 h 660811"/>
              <a:gd name="connsiteX5" fmla="*/ 178593 w 227012"/>
              <a:gd name="connsiteY5" fmla="*/ 386563 h 660811"/>
              <a:gd name="connsiteX6" fmla="*/ 184943 w 227012"/>
              <a:gd name="connsiteY6" fmla="*/ 377038 h 660811"/>
              <a:gd name="connsiteX7" fmla="*/ 194468 w 227012"/>
              <a:gd name="connsiteY7" fmla="*/ 370688 h 660811"/>
              <a:gd name="connsiteX8" fmla="*/ 213518 w 227012"/>
              <a:gd name="connsiteY8" fmla="*/ 354813 h 660811"/>
              <a:gd name="connsiteX9" fmla="*/ 211931 w 227012"/>
              <a:gd name="connsiteY9" fmla="*/ 323929 h 660811"/>
              <a:gd name="connsiteX10" fmla="*/ 227012 w 227012"/>
              <a:gd name="connsiteY10" fmla="*/ 240567 h 660811"/>
              <a:gd name="connsiteX11" fmla="*/ 163511 w 227012"/>
              <a:gd name="connsiteY11" fmla="*/ 211985 h 660811"/>
              <a:gd name="connsiteX12" fmla="*/ 99218 w 227012"/>
              <a:gd name="connsiteY12" fmla="*/ 170663 h 660811"/>
              <a:gd name="connsiteX13" fmla="*/ 96043 w 227012"/>
              <a:gd name="connsiteY13" fmla="*/ 161138 h 660811"/>
              <a:gd name="connsiteX14" fmla="*/ 89693 w 227012"/>
              <a:gd name="connsiteY14" fmla="*/ 151613 h 660811"/>
              <a:gd name="connsiteX15" fmla="*/ 73818 w 227012"/>
              <a:gd name="connsiteY15" fmla="*/ 123038 h 660811"/>
              <a:gd name="connsiteX16" fmla="*/ 67468 w 227012"/>
              <a:gd name="connsiteY16" fmla="*/ 110338 h 660811"/>
              <a:gd name="connsiteX17" fmla="*/ 0 w 227012"/>
              <a:gd name="connsiteY17" fmla="*/ 0 h 660811"/>
              <a:gd name="connsiteX18" fmla="*/ 25400 w 227012"/>
              <a:gd name="connsiteY18" fmla="*/ 102424 h 660811"/>
              <a:gd name="connsiteX19" fmla="*/ 61118 w 227012"/>
              <a:gd name="connsiteY19" fmla="*/ 262738 h 660811"/>
              <a:gd name="connsiteX20" fmla="*/ 64293 w 227012"/>
              <a:gd name="connsiteY20" fmla="*/ 275438 h 660811"/>
              <a:gd name="connsiteX21" fmla="*/ 61118 w 227012"/>
              <a:gd name="connsiteY21" fmla="*/ 497688 h 660811"/>
              <a:gd name="connsiteX22" fmla="*/ 57943 w 227012"/>
              <a:gd name="connsiteY22" fmla="*/ 510388 h 660811"/>
              <a:gd name="connsiteX23" fmla="*/ 54768 w 227012"/>
              <a:gd name="connsiteY23" fmla="*/ 659613 h 660811"/>
              <a:gd name="connsiteX24" fmla="*/ 64293 w 227012"/>
              <a:gd name="connsiteY24" fmla="*/ 656438 h 660811"/>
              <a:gd name="connsiteX25" fmla="*/ 73818 w 227012"/>
              <a:gd name="connsiteY25" fmla="*/ 637388 h 660811"/>
              <a:gd name="connsiteX26" fmla="*/ 76993 w 227012"/>
              <a:gd name="connsiteY26" fmla="*/ 621513 h 660811"/>
              <a:gd name="connsiteX27" fmla="*/ 83343 w 227012"/>
              <a:gd name="connsiteY27" fmla="*/ 602463 h 660811"/>
              <a:gd name="connsiteX28" fmla="*/ 89693 w 227012"/>
              <a:gd name="connsiteY28" fmla="*/ 580238 h 660811"/>
              <a:gd name="connsiteX29" fmla="*/ 99218 w 227012"/>
              <a:gd name="connsiteY29" fmla="*/ 538963 h 660811"/>
              <a:gd name="connsiteX30" fmla="*/ 105568 w 227012"/>
              <a:gd name="connsiteY30" fmla="*/ 519913 h 660811"/>
              <a:gd name="connsiteX0" fmla="*/ 118268 w 227012"/>
              <a:gd name="connsiteY0" fmla="*/ 475463 h 660811"/>
              <a:gd name="connsiteX1" fmla="*/ 140493 w 227012"/>
              <a:gd name="connsiteY1" fmla="*/ 443713 h 660811"/>
              <a:gd name="connsiteX2" fmla="*/ 150018 w 227012"/>
              <a:gd name="connsiteY2" fmla="*/ 421488 h 660811"/>
              <a:gd name="connsiteX3" fmla="*/ 159543 w 227012"/>
              <a:gd name="connsiteY3" fmla="*/ 415138 h 660811"/>
              <a:gd name="connsiteX4" fmla="*/ 169068 w 227012"/>
              <a:gd name="connsiteY4" fmla="*/ 396088 h 660811"/>
              <a:gd name="connsiteX5" fmla="*/ 178593 w 227012"/>
              <a:gd name="connsiteY5" fmla="*/ 386563 h 660811"/>
              <a:gd name="connsiteX6" fmla="*/ 184943 w 227012"/>
              <a:gd name="connsiteY6" fmla="*/ 377038 h 660811"/>
              <a:gd name="connsiteX7" fmla="*/ 194468 w 227012"/>
              <a:gd name="connsiteY7" fmla="*/ 370688 h 660811"/>
              <a:gd name="connsiteX8" fmla="*/ 211931 w 227012"/>
              <a:gd name="connsiteY8" fmla="*/ 323929 h 660811"/>
              <a:gd name="connsiteX9" fmla="*/ 227012 w 227012"/>
              <a:gd name="connsiteY9" fmla="*/ 240567 h 660811"/>
              <a:gd name="connsiteX10" fmla="*/ 163511 w 227012"/>
              <a:gd name="connsiteY10" fmla="*/ 211985 h 660811"/>
              <a:gd name="connsiteX11" fmla="*/ 99218 w 227012"/>
              <a:gd name="connsiteY11" fmla="*/ 170663 h 660811"/>
              <a:gd name="connsiteX12" fmla="*/ 96043 w 227012"/>
              <a:gd name="connsiteY12" fmla="*/ 161138 h 660811"/>
              <a:gd name="connsiteX13" fmla="*/ 89693 w 227012"/>
              <a:gd name="connsiteY13" fmla="*/ 151613 h 660811"/>
              <a:gd name="connsiteX14" fmla="*/ 73818 w 227012"/>
              <a:gd name="connsiteY14" fmla="*/ 123038 h 660811"/>
              <a:gd name="connsiteX15" fmla="*/ 67468 w 227012"/>
              <a:gd name="connsiteY15" fmla="*/ 110338 h 660811"/>
              <a:gd name="connsiteX16" fmla="*/ 0 w 227012"/>
              <a:gd name="connsiteY16" fmla="*/ 0 h 660811"/>
              <a:gd name="connsiteX17" fmla="*/ 25400 w 227012"/>
              <a:gd name="connsiteY17" fmla="*/ 102424 h 660811"/>
              <a:gd name="connsiteX18" fmla="*/ 61118 w 227012"/>
              <a:gd name="connsiteY18" fmla="*/ 262738 h 660811"/>
              <a:gd name="connsiteX19" fmla="*/ 64293 w 227012"/>
              <a:gd name="connsiteY19" fmla="*/ 275438 h 660811"/>
              <a:gd name="connsiteX20" fmla="*/ 61118 w 227012"/>
              <a:gd name="connsiteY20" fmla="*/ 497688 h 660811"/>
              <a:gd name="connsiteX21" fmla="*/ 57943 w 227012"/>
              <a:gd name="connsiteY21" fmla="*/ 510388 h 660811"/>
              <a:gd name="connsiteX22" fmla="*/ 54768 w 227012"/>
              <a:gd name="connsiteY22" fmla="*/ 659613 h 660811"/>
              <a:gd name="connsiteX23" fmla="*/ 64293 w 227012"/>
              <a:gd name="connsiteY23" fmla="*/ 656438 h 660811"/>
              <a:gd name="connsiteX24" fmla="*/ 73818 w 227012"/>
              <a:gd name="connsiteY24" fmla="*/ 637388 h 660811"/>
              <a:gd name="connsiteX25" fmla="*/ 76993 w 227012"/>
              <a:gd name="connsiteY25" fmla="*/ 621513 h 660811"/>
              <a:gd name="connsiteX26" fmla="*/ 83343 w 227012"/>
              <a:gd name="connsiteY26" fmla="*/ 602463 h 660811"/>
              <a:gd name="connsiteX27" fmla="*/ 89693 w 227012"/>
              <a:gd name="connsiteY27" fmla="*/ 580238 h 660811"/>
              <a:gd name="connsiteX28" fmla="*/ 99218 w 227012"/>
              <a:gd name="connsiteY28" fmla="*/ 538963 h 660811"/>
              <a:gd name="connsiteX29" fmla="*/ 105568 w 227012"/>
              <a:gd name="connsiteY29" fmla="*/ 519913 h 660811"/>
              <a:gd name="connsiteX0" fmla="*/ 118268 w 227012"/>
              <a:gd name="connsiteY0" fmla="*/ 475463 h 660811"/>
              <a:gd name="connsiteX1" fmla="*/ 140493 w 227012"/>
              <a:gd name="connsiteY1" fmla="*/ 443713 h 660811"/>
              <a:gd name="connsiteX2" fmla="*/ 150018 w 227012"/>
              <a:gd name="connsiteY2" fmla="*/ 421488 h 660811"/>
              <a:gd name="connsiteX3" fmla="*/ 159543 w 227012"/>
              <a:gd name="connsiteY3" fmla="*/ 415138 h 660811"/>
              <a:gd name="connsiteX4" fmla="*/ 169068 w 227012"/>
              <a:gd name="connsiteY4" fmla="*/ 396088 h 660811"/>
              <a:gd name="connsiteX5" fmla="*/ 178593 w 227012"/>
              <a:gd name="connsiteY5" fmla="*/ 386563 h 660811"/>
              <a:gd name="connsiteX6" fmla="*/ 184943 w 227012"/>
              <a:gd name="connsiteY6" fmla="*/ 377038 h 660811"/>
              <a:gd name="connsiteX7" fmla="*/ 211931 w 227012"/>
              <a:gd name="connsiteY7" fmla="*/ 323929 h 660811"/>
              <a:gd name="connsiteX8" fmla="*/ 227012 w 227012"/>
              <a:gd name="connsiteY8" fmla="*/ 240567 h 660811"/>
              <a:gd name="connsiteX9" fmla="*/ 163511 w 227012"/>
              <a:gd name="connsiteY9" fmla="*/ 211985 h 660811"/>
              <a:gd name="connsiteX10" fmla="*/ 99218 w 227012"/>
              <a:gd name="connsiteY10" fmla="*/ 170663 h 660811"/>
              <a:gd name="connsiteX11" fmla="*/ 96043 w 227012"/>
              <a:gd name="connsiteY11" fmla="*/ 161138 h 660811"/>
              <a:gd name="connsiteX12" fmla="*/ 89693 w 227012"/>
              <a:gd name="connsiteY12" fmla="*/ 151613 h 660811"/>
              <a:gd name="connsiteX13" fmla="*/ 73818 w 227012"/>
              <a:gd name="connsiteY13" fmla="*/ 123038 h 660811"/>
              <a:gd name="connsiteX14" fmla="*/ 67468 w 227012"/>
              <a:gd name="connsiteY14" fmla="*/ 110338 h 660811"/>
              <a:gd name="connsiteX15" fmla="*/ 0 w 227012"/>
              <a:gd name="connsiteY15" fmla="*/ 0 h 660811"/>
              <a:gd name="connsiteX16" fmla="*/ 25400 w 227012"/>
              <a:gd name="connsiteY16" fmla="*/ 102424 h 660811"/>
              <a:gd name="connsiteX17" fmla="*/ 61118 w 227012"/>
              <a:gd name="connsiteY17" fmla="*/ 262738 h 660811"/>
              <a:gd name="connsiteX18" fmla="*/ 64293 w 227012"/>
              <a:gd name="connsiteY18" fmla="*/ 275438 h 660811"/>
              <a:gd name="connsiteX19" fmla="*/ 61118 w 227012"/>
              <a:gd name="connsiteY19" fmla="*/ 497688 h 660811"/>
              <a:gd name="connsiteX20" fmla="*/ 57943 w 227012"/>
              <a:gd name="connsiteY20" fmla="*/ 510388 h 660811"/>
              <a:gd name="connsiteX21" fmla="*/ 54768 w 227012"/>
              <a:gd name="connsiteY21" fmla="*/ 659613 h 660811"/>
              <a:gd name="connsiteX22" fmla="*/ 64293 w 227012"/>
              <a:gd name="connsiteY22" fmla="*/ 656438 h 660811"/>
              <a:gd name="connsiteX23" fmla="*/ 73818 w 227012"/>
              <a:gd name="connsiteY23" fmla="*/ 637388 h 660811"/>
              <a:gd name="connsiteX24" fmla="*/ 76993 w 227012"/>
              <a:gd name="connsiteY24" fmla="*/ 621513 h 660811"/>
              <a:gd name="connsiteX25" fmla="*/ 83343 w 227012"/>
              <a:gd name="connsiteY25" fmla="*/ 602463 h 660811"/>
              <a:gd name="connsiteX26" fmla="*/ 89693 w 227012"/>
              <a:gd name="connsiteY26" fmla="*/ 580238 h 660811"/>
              <a:gd name="connsiteX27" fmla="*/ 99218 w 227012"/>
              <a:gd name="connsiteY27" fmla="*/ 538963 h 660811"/>
              <a:gd name="connsiteX28" fmla="*/ 105568 w 227012"/>
              <a:gd name="connsiteY28" fmla="*/ 519913 h 660811"/>
              <a:gd name="connsiteX0" fmla="*/ 118268 w 227012"/>
              <a:gd name="connsiteY0" fmla="*/ 475463 h 660811"/>
              <a:gd name="connsiteX1" fmla="*/ 140493 w 227012"/>
              <a:gd name="connsiteY1" fmla="*/ 443713 h 660811"/>
              <a:gd name="connsiteX2" fmla="*/ 150018 w 227012"/>
              <a:gd name="connsiteY2" fmla="*/ 421488 h 660811"/>
              <a:gd name="connsiteX3" fmla="*/ 159543 w 227012"/>
              <a:gd name="connsiteY3" fmla="*/ 415138 h 660811"/>
              <a:gd name="connsiteX4" fmla="*/ 169068 w 227012"/>
              <a:gd name="connsiteY4" fmla="*/ 396088 h 660811"/>
              <a:gd name="connsiteX5" fmla="*/ 184943 w 227012"/>
              <a:gd name="connsiteY5" fmla="*/ 377038 h 660811"/>
              <a:gd name="connsiteX6" fmla="*/ 211931 w 227012"/>
              <a:gd name="connsiteY6" fmla="*/ 323929 h 660811"/>
              <a:gd name="connsiteX7" fmla="*/ 227012 w 227012"/>
              <a:gd name="connsiteY7" fmla="*/ 240567 h 660811"/>
              <a:gd name="connsiteX8" fmla="*/ 163511 w 227012"/>
              <a:gd name="connsiteY8" fmla="*/ 211985 h 660811"/>
              <a:gd name="connsiteX9" fmla="*/ 99218 w 227012"/>
              <a:gd name="connsiteY9" fmla="*/ 170663 h 660811"/>
              <a:gd name="connsiteX10" fmla="*/ 96043 w 227012"/>
              <a:gd name="connsiteY10" fmla="*/ 161138 h 660811"/>
              <a:gd name="connsiteX11" fmla="*/ 89693 w 227012"/>
              <a:gd name="connsiteY11" fmla="*/ 151613 h 660811"/>
              <a:gd name="connsiteX12" fmla="*/ 73818 w 227012"/>
              <a:gd name="connsiteY12" fmla="*/ 123038 h 660811"/>
              <a:gd name="connsiteX13" fmla="*/ 67468 w 227012"/>
              <a:gd name="connsiteY13" fmla="*/ 110338 h 660811"/>
              <a:gd name="connsiteX14" fmla="*/ 0 w 227012"/>
              <a:gd name="connsiteY14" fmla="*/ 0 h 660811"/>
              <a:gd name="connsiteX15" fmla="*/ 25400 w 227012"/>
              <a:gd name="connsiteY15" fmla="*/ 102424 h 660811"/>
              <a:gd name="connsiteX16" fmla="*/ 61118 w 227012"/>
              <a:gd name="connsiteY16" fmla="*/ 262738 h 660811"/>
              <a:gd name="connsiteX17" fmla="*/ 64293 w 227012"/>
              <a:gd name="connsiteY17" fmla="*/ 275438 h 660811"/>
              <a:gd name="connsiteX18" fmla="*/ 61118 w 227012"/>
              <a:gd name="connsiteY18" fmla="*/ 497688 h 660811"/>
              <a:gd name="connsiteX19" fmla="*/ 57943 w 227012"/>
              <a:gd name="connsiteY19" fmla="*/ 510388 h 660811"/>
              <a:gd name="connsiteX20" fmla="*/ 54768 w 227012"/>
              <a:gd name="connsiteY20" fmla="*/ 659613 h 660811"/>
              <a:gd name="connsiteX21" fmla="*/ 64293 w 227012"/>
              <a:gd name="connsiteY21" fmla="*/ 656438 h 660811"/>
              <a:gd name="connsiteX22" fmla="*/ 73818 w 227012"/>
              <a:gd name="connsiteY22" fmla="*/ 637388 h 660811"/>
              <a:gd name="connsiteX23" fmla="*/ 76993 w 227012"/>
              <a:gd name="connsiteY23" fmla="*/ 621513 h 660811"/>
              <a:gd name="connsiteX24" fmla="*/ 83343 w 227012"/>
              <a:gd name="connsiteY24" fmla="*/ 602463 h 660811"/>
              <a:gd name="connsiteX25" fmla="*/ 89693 w 227012"/>
              <a:gd name="connsiteY25" fmla="*/ 580238 h 660811"/>
              <a:gd name="connsiteX26" fmla="*/ 99218 w 227012"/>
              <a:gd name="connsiteY26" fmla="*/ 538963 h 660811"/>
              <a:gd name="connsiteX27" fmla="*/ 105568 w 227012"/>
              <a:gd name="connsiteY27" fmla="*/ 519913 h 660811"/>
              <a:gd name="connsiteX0" fmla="*/ 118268 w 227012"/>
              <a:gd name="connsiteY0" fmla="*/ 475463 h 660811"/>
              <a:gd name="connsiteX1" fmla="*/ 140493 w 227012"/>
              <a:gd name="connsiteY1" fmla="*/ 443713 h 660811"/>
              <a:gd name="connsiteX2" fmla="*/ 150018 w 227012"/>
              <a:gd name="connsiteY2" fmla="*/ 421488 h 660811"/>
              <a:gd name="connsiteX3" fmla="*/ 169068 w 227012"/>
              <a:gd name="connsiteY3" fmla="*/ 396088 h 660811"/>
              <a:gd name="connsiteX4" fmla="*/ 184943 w 227012"/>
              <a:gd name="connsiteY4" fmla="*/ 377038 h 660811"/>
              <a:gd name="connsiteX5" fmla="*/ 211931 w 227012"/>
              <a:gd name="connsiteY5" fmla="*/ 323929 h 660811"/>
              <a:gd name="connsiteX6" fmla="*/ 227012 w 227012"/>
              <a:gd name="connsiteY6" fmla="*/ 240567 h 660811"/>
              <a:gd name="connsiteX7" fmla="*/ 163511 w 227012"/>
              <a:gd name="connsiteY7" fmla="*/ 211985 h 660811"/>
              <a:gd name="connsiteX8" fmla="*/ 99218 w 227012"/>
              <a:gd name="connsiteY8" fmla="*/ 170663 h 660811"/>
              <a:gd name="connsiteX9" fmla="*/ 96043 w 227012"/>
              <a:gd name="connsiteY9" fmla="*/ 161138 h 660811"/>
              <a:gd name="connsiteX10" fmla="*/ 89693 w 227012"/>
              <a:gd name="connsiteY10" fmla="*/ 151613 h 660811"/>
              <a:gd name="connsiteX11" fmla="*/ 73818 w 227012"/>
              <a:gd name="connsiteY11" fmla="*/ 123038 h 660811"/>
              <a:gd name="connsiteX12" fmla="*/ 67468 w 227012"/>
              <a:gd name="connsiteY12" fmla="*/ 110338 h 660811"/>
              <a:gd name="connsiteX13" fmla="*/ 0 w 227012"/>
              <a:gd name="connsiteY13" fmla="*/ 0 h 660811"/>
              <a:gd name="connsiteX14" fmla="*/ 25400 w 227012"/>
              <a:gd name="connsiteY14" fmla="*/ 102424 h 660811"/>
              <a:gd name="connsiteX15" fmla="*/ 61118 w 227012"/>
              <a:gd name="connsiteY15" fmla="*/ 262738 h 660811"/>
              <a:gd name="connsiteX16" fmla="*/ 64293 w 227012"/>
              <a:gd name="connsiteY16" fmla="*/ 275438 h 660811"/>
              <a:gd name="connsiteX17" fmla="*/ 61118 w 227012"/>
              <a:gd name="connsiteY17" fmla="*/ 497688 h 660811"/>
              <a:gd name="connsiteX18" fmla="*/ 57943 w 227012"/>
              <a:gd name="connsiteY18" fmla="*/ 510388 h 660811"/>
              <a:gd name="connsiteX19" fmla="*/ 54768 w 227012"/>
              <a:gd name="connsiteY19" fmla="*/ 659613 h 660811"/>
              <a:gd name="connsiteX20" fmla="*/ 64293 w 227012"/>
              <a:gd name="connsiteY20" fmla="*/ 656438 h 660811"/>
              <a:gd name="connsiteX21" fmla="*/ 73818 w 227012"/>
              <a:gd name="connsiteY21" fmla="*/ 637388 h 660811"/>
              <a:gd name="connsiteX22" fmla="*/ 76993 w 227012"/>
              <a:gd name="connsiteY22" fmla="*/ 621513 h 660811"/>
              <a:gd name="connsiteX23" fmla="*/ 83343 w 227012"/>
              <a:gd name="connsiteY23" fmla="*/ 602463 h 660811"/>
              <a:gd name="connsiteX24" fmla="*/ 89693 w 227012"/>
              <a:gd name="connsiteY24" fmla="*/ 580238 h 660811"/>
              <a:gd name="connsiteX25" fmla="*/ 99218 w 227012"/>
              <a:gd name="connsiteY25" fmla="*/ 538963 h 660811"/>
              <a:gd name="connsiteX26" fmla="*/ 105568 w 227012"/>
              <a:gd name="connsiteY26" fmla="*/ 519913 h 660811"/>
              <a:gd name="connsiteX0" fmla="*/ 118268 w 227012"/>
              <a:gd name="connsiteY0" fmla="*/ 475463 h 660811"/>
              <a:gd name="connsiteX1" fmla="*/ 140493 w 227012"/>
              <a:gd name="connsiteY1" fmla="*/ 443713 h 660811"/>
              <a:gd name="connsiteX2" fmla="*/ 169068 w 227012"/>
              <a:gd name="connsiteY2" fmla="*/ 396088 h 660811"/>
              <a:gd name="connsiteX3" fmla="*/ 184943 w 227012"/>
              <a:gd name="connsiteY3" fmla="*/ 377038 h 660811"/>
              <a:gd name="connsiteX4" fmla="*/ 211931 w 227012"/>
              <a:gd name="connsiteY4" fmla="*/ 323929 h 660811"/>
              <a:gd name="connsiteX5" fmla="*/ 227012 w 227012"/>
              <a:gd name="connsiteY5" fmla="*/ 240567 h 660811"/>
              <a:gd name="connsiteX6" fmla="*/ 163511 w 227012"/>
              <a:gd name="connsiteY6" fmla="*/ 211985 h 660811"/>
              <a:gd name="connsiteX7" fmla="*/ 99218 w 227012"/>
              <a:gd name="connsiteY7" fmla="*/ 170663 h 660811"/>
              <a:gd name="connsiteX8" fmla="*/ 96043 w 227012"/>
              <a:gd name="connsiteY8" fmla="*/ 161138 h 660811"/>
              <a:gd name="connsiteX9" fmla="*/ 89693 w 227012"/>
              <a:gd name="connsiteY9" fmla="*/ 151613 h 660811"/>
              <a:gd name="connsiteX10" fmla="*/ 73818 w 227012"/>
              <a:gd name="connsiteY10" fmla="*/ 123038 h 660811"/>
              <a:gd name="connsiteX11" fmla="*/ 67468 w 227012"/>
              <a:gd name="connsiteY11" fmla="*/ 110338 h 660811"/>
              <a:gd name="connsiteX12" fmla="*/ 0 w 227012"/>
              <a:gd name="connsiteY12" fmla="*/ 0 h 660811"/>
              <a:gd name="connsiteX13" fmla="*/ 25400 w 227012"/>
              <a:gd name="connsiteY13" fmla="*/ 102424 h 660811"/>
              <a:gd name="connsiteX14" fmla="*/ 61118 w 227012"/>
              <a:gd name="connsiteY14" fmla="*/ 262738 h 660811"/>
              <a:gd name="connsiteX15" fmla="*/ 64293 w 227012"/>
              <a:gd name="connsiteY15" fmla="*/ 275438 h 660811"/>
              <a:gd name="connsiteX16" fmla="*/ 61118 w 227012"/>
              <a:gd name="connsiteY16" fmla="*/ 497688 h 660811"/>
              <a:gd name="connsiteX17" fmla="*/ 57943 w 227012"/>
              <a:gd name="connsiteY17" fmla="*/ 510388 h 660811"/>
              <a:gd name="connsiteX18" fmla="*/ 54768 w 227012"/>
              <a:gd name="connsiteY18" fmla="*/ 659613 h 660811"/>
              <a:gd name="connsiteX19" fmla="*/ 64293 w 227012"/>
              <a:gd name="connsiteY19" fmla="*/ 656438 h 660811"/>
              <a:gd name="connsiteX20" fmla="*/ 73818 w 227012"/>
              <a:gd name="connsiteY20" fmla="*/ 637388 h 660811"/>
              <a:gd name="connsiteX21" fmla="*/ 76993 w 227012"/>
              <a:gd name="connsiteY21" fmla="*/ 621513 h 660811"/>
              <a:gd name="connsiteX22" fmla="*/ 83343 w 227012"/>
              <a:gd name="connsiteY22" fmla="*/ 602463 h 660811"/>
              <a:gd name="connsiteX23" fmla="*/ 89693 w 227012"/>
              <a:gd name="connsiteY23" fmla="*/ 580238 h 660811"/>
              <a:gd name="connsiteX24" fmla="*/ 99218 w 227012"/>
              <a:gd name="connsiteY24" fmla="*/ 538963 h 660811"/>
              <a:gd name="connsiteX25" fmla="*/ 105568 w 227012"/>
              <a:gd name="connsiteY25" fmla="*/ 519913 h 660811"/>
              <a:gd name="connsiteX0" fmla="*/ 140493 w 227012"/>
              <a:gd name="connsiteY0" fmla="*/ 443713 h 660811"/>
              <a:gd name="connsiteX1" fmla="*/ 169068 w 227012"/>
              <a:gd name="connsiteY1" fmla="*/ 396088 h 660811"/>
              <a:gd name="connsiteX2" fmla="*/ 184943 w 227012"/>
              <a:gd name="connsiteY2" fmla="*/ 377038 h 660811"/>
              <a:gd name="connsiteX3" fmla="*/ 211931 w 227012"/>
              <a:gd name="connsiteY3" fmla="*/ 323929 h 660811"/>
              <a:gd name="connsiteX4" fmla="*/ 227012 w 227012"/>
              <a:gd name="connsiteY4" fmla="*/ 240567 h 660811"/>
              <a:gd name="connsiteX5" fmla="*/ 163511 w 227012"/>
              <a:gd name="connsiteY5" fmla="*/ 211985 h 660811"/>
              <a:gd name="connsiteX6" fmla="*/ 99218 w 227012"/>
              <a:gd name="connsiteY6" fmla="*/ 170663 h 660811"/>
              <a:gd name="connsiteX7" fmla="*/ 96043 w 227012"/>
              <a:gd name="connsiteY7" fmla="*/ 161138 h 660811"/>
              <a:gd name="connsiteX8" fmla="*/ 89693 w 227012"/>
              <a:gd name="connsiteY8" fmla="*/ 151613 h 660811"/>
              <a:gd name="connsiteX9" fmla="*/ 73818 w 227012"/>
              <a:gd name="connsiteY9" fmla="*/ 123038 h 660811"/>
              <a:gd name="connsiteX10" fmla="*/ 67468 w 227012"/>
              <a:gd name="connsiteY10" fmla="*/ 110338 h 660811"/>
              <a:gd name="connsiteX11" fmla="*/ 0 w 227012"/>
              <a:gd name="connsiteY11" fmla="*/ 0 h 660811"/>
              <a:gd name="connsiteX12" fmla="*/ 25400 w 227012"/>
              <a:gd name="connsiteY12" fmla="*/ 102424 h 660811"/>
              <a:gd name="connsiteX13" fmla="*/ 61118 w 227012"/>
              <a:gd name="connsiteY13" fmla="*/ 262738 h 660811"/>
              <a:gd name="connsiteX14" fmla="*/ 64293 w 227012"/>
              <a:gd name="connsiteY14" fmla="*/ 275438 h 660811"/>
              <a:gd name="connsiteX15" fmla="*/ 61118 w 227012"/>
              <a:gd name="connsiteY15" fmla="*/ 497688 h 660811"/>
              <a:gd name="connsiteX16" fmla="*/ 57943 w 227012"/>
              <a:gd name="connsiteY16" fmla="*/ 510388 h 660811"/>
              <a:gd name="connsiteX17" fmla="*/ 54768 w 227012"/>
              <a:gd name="connsiteY17" fmla="*/ 659613 h 660811"/>
              <a:gd name="connsiteX18" fmla="*/ 64293 w 227012"/>
              <a:gd name="connsiteY18" fmla="*/ 656438 h 660811"/>
              <a:gd name="connsiteX19" fmla="*/ 73818 w 227012"/>
              <a:gd name="connsiteY19" fmla="*/ 637388 h 660811"/>
              <a:gd name="connsiteX20" fmla="*/ 76993 w 227012"/>
              <a:gd name="connsiteY20" fmla="*/ 621513 h 660811"/>
              <a:gd name="connsiteX21" fmla="*/ 83343 w 227012"/>
              <a:gd name="connsiteY21" fmla="*/ 602463 h 660811"/>
              <a:gd name="connsiteX22" fmla="*/ 89693 w 227012"/>
              <a:gd name="connsiteY22" fmla="*/ 580238 h 660811"/>
              <a:gd name="connsiteX23" fmla="*/ 99218 w 227012"/>
              <a:gd name="connsiteY23" fmla="*/ 538963 h 660811"/>
              <a:gd name="connsiteX24" fmla="*/ 105568 w 227012"/>
              <a:gd name="connsiteY24" fmla="*/ 519913 h 660811"/>
              <a:gd name="connsiteX0" fmla="*/ 140493 w 227012"/>
              <a:gd name="connsiteY0" fmla="*/ 443713 h 660811"/>
              <a:gd name="connsiteX1" fmla="*/ 169068 w 227012"/>
              <a:gd name="connsiteY1" fmla="*/ 396088 h 660811"/>
              <a:gd name="connsiteX2" fmla="*/ 184943 w 227012"/>
              <a:gd name="connsiteY2" fmla="*/ 377038 h 660811"/>
              <a:gd name="connsiteX3" fmla="*/ 211931 w 227012"/>
              <a:gd name="connsiteY3" fmla="*/ 323929 h 660811"/>
              <a:gd name="connsiteX4" fmla="*/ 227012 w 227012"/>
              <a:gd name="connsiteY4" fmla="*/ 240567 h 660811"/>
              <a:gd name="connsiteX5" fmla="*/ 163511 w 227012"/>
              <a:gd name="connsiteY5" fmla="*/ 211985 h 660811"/>
              <a:gd name="connsiteX6" fmla="*/ 99218 w 227012"/>
              <a:gd name="connsiteY6" fmla="*/ 170663 h 660811"/>
              <a:gd name="connsiteX7" fmla="*/ 96043 w 227012"/>
              <a:gd name="connsiteY7" fmla="*/ 161138 h 660811"/>
              <a:gd name="connsiteX8" fmla="*/ 89693 w 227012"/>
              <a:gd name="connsiteY8" fmla="*/ 151613 h 660811"/>
              <a:gd name="connsiteX9" fmla="*/ 73818 w 227012"/>
              <a:gd name="connsiteY9" fmla="*/ 123038 h 660811"/>
              <a:gd name="connsiteX10" fmla="*/ 67468 w 227012"/>
              <a:gd name="connsiteY10" fmla="*/ 110338 h 660811"/>
              <a:gd name="connsiteX11" fmla="*/ 0 w 227012"/>
              <a:gd name="connsiteY11" fmla="*/ 0 h 660811"/>
              <a:gd name="connsiteX12" fmla="*/ 25400 w 227012"/>
              <a:gd name="connsiteY12" fmla="*/ 102424 h 660811"/>
              <a:gd name="connsiteX13" fmla="*/ 61118 w 227012"/>
              <a:gd name="connsiteY13" fmla="*/ 262738 h 660811"/>
              <a:gd name="connsiteX14" fmla="*/ 64293 w 227012"/>
              <a:gd name="connsiteY14" fmla="*/ 275438 h 660811"/>
              <a:gd name="connsiteX15" fmla="*/ 61118 w 227012"/>
              <a:gd name="connsiteY15" fmla="*/ 497688 h 660811"/>
              <a:gd name="connsiteX16" fmla="*/ 57943 w 227012"/>
              <a:gd name="connsiteY16" fmla="*/ 510388 h 660811"/>
              <a:gd name="connsiteX17" fmla="*/ 54768 w 227012"/>
              <a:gd name="connsiteY17" fmla="*/ 659613 h 660811"/>
              <a:gd name="connsiteX18" fmla="*/ 64293 w 227012"/>
              <a:gd name="connsiteY18" fmla="*/ 656438 h 660811"/>
              <a:gd name="connsiteX19" fmla="*/ 73818 w 227012"/>
              <a:gd name="connsiteY19" fmla="*/ 637388 h 660811"/>
              <a:gd name="connsiteX20" fmla="*/ 76993 w 227012"/>
              <a:gd name="connsiteY20" fmla="*/ 621513 h 660811"/>
              <a:gd name="connsiteX21" fmla="*/ 89693 w 227012"/>
              <a:gd name="connsiteY21" fmla="*/ 580238 h 660811"/>
              <a:gd name="connsiteX22" fmla="*/ 99218 w 227012"/>
              <a:gd name="connsiteY22" fmla="*/ 538963 h 660811"/>
              <a:gd name="connsiteX23" fmla="*/ 105568 w 227012"/>
              <a:gd name="connsiteY23" fmla="*/ 519913 h 660811"/>
              <a:gd name="connsiteX0" fmla="*/ 140493 w 227012"/>
              <a:gd name="connsiteY0" fmla="*/ 443713 h 660811"/>
              <a:gd name="connsiteX1" fmla="*/ 169068 w 227012"/>
              <a:gd name="connsiteY1" fmla="*/ 396088 h 660811"/>
              <a:gd name="connsiteX2" fmla="*/ 184943 w 227012"/>
              <a:gd name="connsiteY2" fmla="*/ 377038 h 660811"/>
              <a:gd name="connsiteX3" fmla="*/ 211931 w 227012"/>
              <a:gd name="connsiteY3" fmla="*/ 323929 h 660811"/>
              <a:gd name="connsiteX4" fmla="*/ 227012 w 227012"/>
              <a:gd name="connsiteY4" fmla="*/ 240567 h 660811"/>
              <a:gd name="connsiteX5" fmla="*/ 163511 w 227012"/>
              <a:gd name="connsiteY5" fmla="*/ 211985 h 660811"/>
              <a:gd name="connsiteX6" fmla="*/ 99218 w 227012"/>
              <a:gd name="connsiteY6" fmla="*/ 170663 h 660811"/>
              <a:gd name="connsiteX7" fmla="*/ 96043 w 227012"/>
              <a:gd name="connsiteY7" fmla="*/ 161138 h 660811"/>
              <a:gd name="connsiteX8" fmla="*/ 89693 w 227012"/>
              <a:gd name="connsiteY8" fmla="*/ 151613 h 660811"/>
              <a:gd name="connsiteX9" fmla="*/ 73818 w 227012"/>
              <a:gd name="connsiteY9" fmla="*/ 123038 h 660811"/>
              <a:gd name="connsiteX10" fmla="*/ 67468 w 227012"/>
              <a:gd name="connsiteY10" fmla="*/ 110338 h 660811"/>
              <a:gd name="connsiteX11" fmla="*/ 0 w 227012"/>
              <a:gd name="connsiteY11" fmla="*/ 0 h 660811"/>
              <a:gd name="connsiteX12" fmla="*/ 25400 w 227012"/>
              <a:gd name="connsiteY12" fmla="*/ 102424 h 660811"/>
              <a:gd name="connsiteX13" fmla="*/ 61118 w 227012"/>
              <a:gd name="connsiteY13" fmla="*/ 262738 h 660811"/>
              <a:gd name="connsiteX14" fmla="*/ 64293 w 227012"/>
              <a:gd name="connsiteY14" fmla="*/ 275438 h 660811"/>
              <a:gd name="connsiteX15" fmla="*/ 61118 w 227012"/>
              <a:gd name="connsiteY15" fmla="*/ 497688 h 660811"/>
              <a:gd name="connsiteX16" fmla="*/ 57943 w 227012"/>
              <a:gd name="connsiteY16" fmla="*/ 510388 h 660811"/>
              <a:gd name="connsiteX17" fmla="*/ 54768 w 227012"/>
              <a:gd name="connsiteY17" fmla="*/ 659613 h 660811"/>
              <a:gd name="connsiteX18" fmla="*/ 64293 w 227012"/>
              <a:gd name="connsiteY18" fmla="*/ 656438 h 660811"/>
              <a:gd name="connsiteX19" fmla="*/ 73818 w 227012"/>
              <a:gd name="connsiteY19" fmla="*/ 637388 h 660811"/>
              <a:gd name="connsiteX20" fmla="*/ 89693 w 227012"/>
              <a:gd name="connsiteY20" fmla="*/ 580238 h 660811"/>
              <a:gd name="connsiteX21" fmla="*/ 99218 w 227012"/>
              <a:gd name="connsiteY21" fmla="*/ 538963 h 660811"/>
              <a:gd name="connsiteX22" fmla="*/ 105568 w 227012"/>
              <a:gd name="connsiteY22" fmla="*/ 519913 h 660811"/>
              <a:gd name="connsiteX0" fmla="*/ 140493 w 227012"/>
              <a:gd name="connsiteY0" fmla="*/ 443713 h 664298"/>
              <a:gd name="connsiteX1" fmla="*/ 169068 w 227012"/>
              <a:gd name="connsiteY1" fmla="*/ 396088 h 664298"/>
              <a:gd name="connsiteX2" fmla="*/ 184943 w 227012"/>
              <a:gd name="connsiteY2" fmla="*/ 377038 h 664298"/>
              <a:gd name="connsiteX3" fmla="*/ 211931 w 227012"/>
              <a:gd name="connsiteY3" fmla="*/ 323929 h 664298"/>
              <a:gd name="connsiteX4" fmla="*/ 227012 w 227012"/>
              <a:gd name="connsiteY4" fmla="*/ 240567 h 664298"/>
              <a:gd name="connsiteX5" fmla="*/ 163511 w 227012"/>
              <a:gd name="connsiteY5" fmla="*/ 211985 h 664298"/>
              <a:gd name="connsiteX6" fmla="*/ 99218 w 227012"/>
              <a:gd name="connsiteY6" fmla="*/ 170663 h 664298"/>
              <a:gd name="connsiteX7" fmla="*/ 96043 w 227012"/>
              <a:gd name="connsiteY7" fmla="*/ 161138 h 664298"/>
              <a:gd name="connsiteX8" fmla="*/ 89693 w 227012"/>
              <a:gd name="connsiteY8" fmla="*/ 151613 h 664298"/>
              <a:gd name="connsiteX9" fmla="*/ 73818 w 227012"/>
              <a:gd name="connsiteY9" fmla="*/ 123038 h 664298"/>
              <a:gd name="connsiteX10" fmla="*/ 67468 w 227012"/>
              <a:gd name="connsiteY10" fmla="*/ 110338 h 664298"/>
              <a:gd name="connsiteX11" fmla="*/ 0 w 227012"/>
              <a:gd name="connsiteY11" fmla="*/ 0 h 664298"/>
              <a:gd name="connsiteX12" fmla="*/ 25400 w 227012"/>
              <a:gd name="connsiteY12" fmla="*/ 102424 h 664298"/>
              <a:gd name="connsiteX13" fmla="*/ 61118 w 227012"/>
              <a:gd name="connsiteY13" fmla="*/ 262738 h 664298"/>
              <a:gd name="connsiteX14" fmla="*/ 64293 w 227012"/>
              <a:gd name="connsiteY14" fmla="*/ 275438 h 664298"/>
              <a:gd name="connsiteX15" fmla="*/ 61118 w 227012"/>
              <a:gd name="connsiteY15" fmla="*/ 497688 h 664298"/>
              <a:gd name="connsiteX16" fmla="*/ 57943 w 227012"/>
              <a:gd name="connsiteY16" fmla="*/ 510388 h 664298"/>
              <a:gd name="connsiteX17" fmla="*/ 54768 w 227012"/>
              <a:gd name="connsiteY17" fmla="*/ 659613 h 664298"/>
              <a:gd name="connsiteX18" fmla="*/ 64293 w 227012"/>
              <a:gd name="connsiteY18" fmla="*/ 656438 h 664298"/>
              <a:gd name="connsiteX19" fmla="*/ 89693 w 227012"/>
              <a:gd name="connsiteY19" fmla="*/ 580238 h 664298"/>
              <a:gd name="connsiteX20" fmla="*/ 99218 w 227012"/>
              <a:gd name="connsiteY20" fmla="*/ 538963 h 664298"/>
              <a:gd name="connsiteX21" fmla="*/ 105568 w 227012"/>
              <a:gd name="connsiteY21" fmla="*/ 519913 h 664298"/>
              <a:gd name="connsiteX0" fmla="*/ 140493 w 227012"/>
              <a:gd name="connsiteY0" fmla="*/ 443713 h 660895"/>
              <a:gd name="connsiteX1" fmla="*/ 169068 w 227012"/>
              <a:gd name="connsiteY1" fmla="*/ 396088 h 660895"/>
              <a:gd name="connsiteX2" fmla="*/ 184943 w 227012"/>
              <a:gd name="connsiteY2" fmla="*/ 377038 h 660895"/>
              <a:gd name="connsiteX3" fmla="*/ 211931 w 227012"/>
              <a:gd name="connsiteY3" fmla="*/ 323929 h 660895"/>
              <a:gd name="connsiteX4" fmla="*/ 227012 w 227012"/>
              <a:gd name="connsiteY4" fmla="*/ 240567 h 660895"/>
              <a:gd name="connsiteX5" fmla="*/ 163511 w 227012"/>
              <a:gd name="connsiteY5" fmla="*/ 211985 h 660895"/>
              <a:gd name="connsiteX6" fmla="*/ 99218 w 227012"/>
              <a:gd name="connsiteY6" fmla="*/ 170663 h 660895"/>
              <a:gd name="connsiteX7" fmla="*/ 96043 w 227012"/>
              <a:gd name="connsiteY7" fmla="*/ 161138 h 660895"/>
              <a:gd name="connsiteX8" fmla="*/ 89693 w 227012"/>
              <a:gd name="connsiteY8" fmla="*/ 151613 h 660895"/>
              <a:gd name="connsiteX9" fmla="*/ 73818 w 227012"/>
              <a:gd name="connsiteY9" fmla="*/ 123038 h 660895"/>
              <a:gd name="connsiteX10" fmla="*/ 67468 w 227012"/>
              <a:gd name="connsiteY10" fmla="*/ 110338 h 660895"/>
              <a:gd name="connsiteX11" fmla="*/ 0 w 227012"/>
              <a:gd name="connsiteY11" fmla="*/ 0 h 660895"/>
              <a:gd name="connsiteX12" fmla="*/ 25400 w 227012"/>
              <a:gd name="connsiteY12" fmla="*/ 102424 h 660895"/>
              <a:gd name="connsiteX13" fmla="*/ 61118 w 227012"/>
              <a:gd name="connsiteY13" fmla="*/ 262738 h 660895"/>
              <a:gd name="connsiteX14" fmla="*/ 64293 w 227012"/>
              <a:gd name="connsiteY14" fmla="*/ 275438 h 660895"/>
              <a:gd name="connsiteX15" fmla="*/ 61118 w 227012"/>
              <a:gd name="connsiteY15" fmla="*/ 497688 h 660895"/>
              <a:gd name="connsiteX16" fmla="*/ 57943 w 227012"/>
              <a:gd name="connsiteY16" fmla="*/ 510388 h 660895"/>
              <a:gd name="connsiteX17" fmla="*/ 54768 w 227012"/>
              <a:gd name="connsiteY17" fmla="*/ 659613 h 660895"/>
              <a:gd name="connsiteX18" fmla="*/ 89693 w 227012"/>
              <a:gd name="connsiteY18" fmla="*/ 580238 h 660895"/>
              <a:gd name="connsiteX19" fmla="*/ 99218 w 227012"/>
              <a:gd name="connsiteY19" fmla="*/ 538963 h 660895"/>
              <a:gd name="connsiteX20" fmla="*/ 105568 w 227012"/>
              <a:gd name="connsiteY20" fmla="*/ 519913 h 660895"/>
              <a:gd name="connsiteX0" fmla="*/ 140493 w 227012"/>
              <a:gd name="connsiteY0" fmla="*/ 443713 h 841166"/>
              <a:gd name="connsiteX1" fmla="*/ 169068 w 227012"/>
              <a:gd name="connsiteY1" fmla="*/ 396088 h 841166"/>
              <a:gd name="connsiteX2" fmla="*/ 184943 w 227012"/>
              <a:gd name="connsiteY2" fmla="*/ 377038 h 841166"/>
              <a:gd name="connsiteX3" fmla="*/ 211931 w 227012"/>
              <a:gd name="connsiteY3" fmla="*/ 323929 h 841166"/>
              <a:gd name="connsiteX4" fmla="*/ 227012 w 227012"/>
              <a:gd name="connsiteY4" fmla="*/ 240567 h 841166"/>
              <a:gd name="connsiteX5" fmla="*/ 163511 w 227012"/>
              <a:gd name="connsiteY5" fmla="*/ 211985 h 841166"/>
              <a:gd name="connsiteX6" fmla="*/ 99218 w 227012"/>
              <a:gd name="connsiteY6" fmla="*/ 170663 h 841166"/>
              <a:gd name="connsiteX7" fmla="*/ 96043 w 227012"/>
              <a:gd name="connsiteY7" fmla="*/ 161138 h 841166"/>
              <a:gd name="connsiteX8" fmla="*/ 89693 w 227012"/>
              <a:gd name="connsiteY8" fmla="*/ 151613 h 841166"/>
              <a:gd name="connsiteX9" fmla="*/ 73818 w 227012"/>
              <a:gd name="connsiteY9" fmla="*/ 123038 h 841166"/>
              <a:gd name="connsiteX10" fmla="*/ 67468 w 227012"/>
              <a:gd name="connsiteY10" fmla="*/ 110338 h 841166"/>
              <a:gd name="connsiteX11" fmla="*/ 0 w 227012"/>
              <a:gd name="connsiteY11" fmla="*/ 0 h 841166"/>
              <a:gd name="connsiteX12" fmla="*/ 25400 w 227012"/>
              <a:gd name="connsiteY12" fmla="*/ 102424 h 841166"/>
              <a:gd name="connsiteX13" fmla="*/ 61118 w 227012"/>
              <a:gd name="connsiteY13" fmla="*/ 262738 h 841166"/>
              <a:gd name="connsiteX14" fmla="*/ 64293 w 227012"/>
              <a:gd name="connsiteY14" fmla="*/ 275438 h 841166"/>
              <a:gd name="connsiteX15" fmla="*/ 61118 w 227012"/>
              <a:gd name="connsiteY15" fmla="*/ 497688 h 841166"/>
              <a:gd name="connsiteX16" fmla="*/ 57943 w 227012"/>
              <a:gd name="connsiteY16" fmla="*/ 510388 h 841166"/>
              <a:gd name="connsiteX17" fmla="*/ 80962 w 227012"/>
              <a:gd name="connsiteY17" fmla="*/ 840776 h 841166"/>
              <a:gd name="connsiteX18" fmla="*/ 89693 w 227012"/>
              <a:gd name="connsiteY18" fmla="*/ 580238 h 841166"/>
              <a:gd name="connsiteX19" fmla="*/ 99218 w 227012"/>
              <a:gd name="connsiteY19" fmla="*/ 538963 h 841166"/>
              <a:gd name="connsiteX20" fmla="*/ 105568 w 227012"/>
              <a:gd name="connsiteY20" fmla="*/ 519913 h 841166"/>
              <a:gd name="connsiteX0" fmla="*/ 140493 w 227012"/>
              <a:gd name="connsiteY0" fmla="*/ 443713 h 841166"/>
              <a:gd name="connsiteX1" fmla="*/ 169068 w 227012"/>
              <a:gd name="connsiteY1" fmla="*/ 396088 h 841166"/>
              <a:gd name="connsiteX2" fmla="*/ 184943 w 227012"/>
              <a:gd name="connsiteY2" fmla="*/ 377038 h 841166"/>
              <a:gd name="connsiteX3" fmla="*/ 211931 w 227012"/>
              <a:gd name="connsiteY3" fmla="*/ 323929 h 841166"/>
              <a:gd name="connsiteX4" fmla="*/ 227012 w 227012"/>
              <a:gd name="connsiteY4" fmla="*/ 240567 h 841166"/>
              <a:gd name="connsiteX5" fmla="*/ 163511 w 227012"/>
              <a:gd name="connsiteY5" fmla="*/ 211985 h 841166"/>
              <a:gd name="connsiteX6" fmla="*/ 99218 w 227012"/>
              <a:gd name="connsiteY6" fmla="*/ 170663 h 841166"/>
              <a:gd name="connsiteX7" fmla="*/ 96043 w 227012"/>
              <a:gd name="connsiteY7" fmla="*/ 161138 h 841166"/>
              <a:gd name="connsiteX8" fmla="*/ 89693 w 227012"/>
              <a:gd name="connsiteY8" fmla="*/ 151613 h 841166"/>
              <a:gd name="connsiteX9" fmla="*/ 73818 w 227012"/>
              <a:gd name="connsiteY9" fmla="*/ 123038 h 841166"/>
              <a:gd name="connsiteX10" fmla="*/ 67468 w 227012"/>
              <a:gd name="connsiteY10" fmla="*/ 110338 h 841166"/>
              <a:gd name="connsiteX11" fmla="*/ 0 w 227012"/>
              <a:gd name="connsiteY11" fmla="*/ 0 h 841166"/>
              <a:gd name="connsiteX12" fmla="*/ 25400 w 227012"/>
              <a:gd name="connsiteY12" fmla="*/ 102424 h 841166"/>
              <a:gd name="connsiteX13" fmla="*/ 44449 w 227012"/>
              <a:gd name="connsiteY13" fmla="*/ 262797 h 841166"/>
              <a:gd name="connsiteX14" fmla="*/ 64293 w 227012"/>
              <a:gd name="connsiteY14" fmla="*/ 275438 h 841166"/>
              <a:gd name="connsiteX15" fmla="*/ 61118 w 227012"/>
              <a:gd name="connsiteY15" fmla="*/ 497688 h 841166"/>
              <a:gd name="connsiteX16" fmla="*/ 57943 w 227012"/>
              <a:gd name="connsiteY16" fmla="*/ 510388 h 841166"/>
              <a:gd name="connsiteX17" fmla="*/ 80962 w 227012"/>
              <a:gd name="connsiteY17" fmla="*/ 840776 h 841166"/>
              <a:gd name="connsiteX18" fmla="*/ 89693 w 227012"/>
              <a:gd name="connsiteY18" fmla="*/ 580238 h 841166"/>
              <a:gd name="connsiteX19" fmla="*/ 99218 w 227012"/>
              <a:gd name="connsiteY19" fmla="*/ 538963 h 841166"/>
              <a:gd name="connsiteX20" fmla="*/ 105568 w 227012"/>
              <a:gd name="connsiteY20" fmla="*/ 519913 h 841166"/>
              <a:gd name="connsiteX0" fmla="*/ 140493 w 227012"/>
              <a:gd name="connsiteY0" fmla="*/ 443713 h 841166"/>
              <a:gd name="connsiteX1" fmla="*/ 169068 w 227012"/>
              <a:gd name="connsiteY1" fmla="*/ 396088 h 841166"/>
              <a:gd name="connsiteX2" fmla="*/ 184943 w 227012"/>
              <a:gd name="connsiteY2" fmla="*/ 377038 h 841166"/>
              <a:gd name="connsiteX3" fmla="*/ 211931 w 227012"/>
              <a:gd name="connsiteY3" fmla="*/ 323929 h 841166"/>
              <a:gd name="connsiteX4" fmla="*/ 227012 w 227012"/>
              <a:gd name="connsiteY4" fmla="*/ 240567 h 841166"/>
              <a:gd name="connsiteX5" fmla="*/ 163511 w 227012"/>
              <a:gd name="connsiteY5" fmla="*/ 211985 h 841166"/>
              <a:gd name="connsiteX6" fmla="*/ 99218 w 227012"/>
              <a:gd name="connsiteY6" fmla="*/ 170663 h 841166"/>
              <a:gd name="connsiteX7" fmla="*/ 96043 w 227012"/>
              <a:gd name="connsiteY7" fmla="*/ 161138 h 841166"/>
              <a:gd name="connsiteX8" fmla="*/ 89693 w 227012"/>
              <a:gd name="connsiteY8" fmla="*/ 151613 h 841166"/>
              <a:gd name="connsiteX9" fmla="*/ 73818 w 227012"/>
              <a:gd name="connsiteY9" fmla="*/ 123038 h 841166"/>
              <a:gd name="connsiteX10" fmla="*/ 67468 w 227012"/>
              <a:gd name="connsiteY10" fmla="*/ 110338 h 841166"/>
              <a:gd name="connsiteX11" fmla="*/ 0 w 227012"/>
              <a:gd name="connsiteY11" fmla="*/ 0 h 841166"/>
              <a:gd name="connsiteX12" fmla="*/ 25400 w 227012"/>
              <a:gd name="connsiteY12" fmla="*/ 102424 h 841166"/>
              <a:gd name="connsiteX13" fmla="*/ 44449 w 227012"/>
              <a:gd name="connsiteY13" fmla="*/ 262797 h 841166"/>
              <a:gd name="connsiteX14" fmla="*/ 61118 w 227012"/>
              <a:gd name="connsiteY14" fmla="*/ 497688 h 841166"/>
              <a:gd name="connsiteX15" fmla="*/ 57943 w 227012"/>
              <a:gd name="connsiteY15" fmla="*/ 510388 h 841166"/>
              <a:gd name="connsiteX16" fmla="*/ 80962 w 227012"/>
              <a:gd name="connsiteY16" fmla="*/ 840776 h 841166"/>
              <a:gd name="connsiteX17" fmla="*/ 89693 w 227012"/>
              <a:gd name="connsiteY17" fmla="*/ 580238 h 841166"/>
              <a:gd name="connsiteX18" fmla="*/ 99218 w 227012"/>
              <a:gd name="connsiteY18" fmla="*/ 538963 h 841166"/>
              <a:gd name="connsiteX19" fmla="*/ 105568 w 227012"/>
              <a:gd name="connsiteY19" fmla="*/ 519913 h 841166"/>
              <a:gd name="connsiteX0" fmla="*/ 140493 w 227012"/>
              <a:gd name="connsiteY0" fmla="*/ 443713 h 841166"/>
              <a:gd name="connsiteX1" fmla="*/ 169068 w 227012"/>
              <a:gd name="connsiteY1" fmla="*/ 396088 h 841166"/>
              <a:gd name="connsiteX2" fmla="*/ 184943 w 227012"/>
              <a:gd name="connsiteY2" fmla="*/ 377038 h 841166"/>
              <a:gd name="connsiteX3" fmla="*/ 211931 w 227012"/>
              <a:gd name="connsiteY3" fmla="*/ 323929 h 841166"/>
              <a:gd name="connsiteX4" fmla="*/ 227012 w 227012"/>
              <a:gd name="connsiteY4" fmla="*/ 240567 h 841166"/>
              <a:gd name="connsiteX5" fmla="*/ 163511 w 227012"/>
              <a:gd name="connsiteY5" fmla="*/ 211985 h 841166"/>
              <a:gd name="connsiteX6" fmla="*/ 99218 w 227012"/>
              <a:gd name="connsiteY6" fmla="*/ 170663 h 841166"/>
              <a:gd name="connsiteX7" fmla="*/ 96043 w 227012"/>
              <a:gd name="connsiteY7" fmla="*/ 161138 h 841166"/>
              <a:gd name="connsiteX8" fmla="*/ 89693 w 227012"/>
              <a:gd name="connsiteY8" fmla="*/ 151613 h 841166"/>
              <a:gd name="connsiteX9" fmla="*/ 73818 w 227012"/>
              <a:gd name="connsiteY9" fmla="*/ 123038 h 841166"/>
              <a:gd name="connsiteX10" fmla="*/ 67468 w 227012"/>
              <a:gd name="connsiteY10" fmla="*/ 110338 h 841166"/>
              <a:gd name="connsiteX11" fmla="*/ 0 w 227012"/>
              <a:gd name="connsiteY11" fmla="*/ 0 h 841166"/>
              <a:gd name="connsiteX12" fmla="*/ 25400 w 227012"/>
              <a:gd name="connsiteY12" fmla="*/ 102424 h 841166"/>
              <a:gd name="connsiteX13" fmla="*/ 44449 w 227012"/>
              <a:gd name="connsiteY13" fmla="*/ 262797 h 841166"/>
              <a:gd name="connsiteX14" fmla="*/ 77787 w 227012"/>
              <a:gd name="connsiteY14" fmla="*/ 490655 h 841166"/>
              <a:gd name="connsiteX15" fmla="*/ 57943 w 227012"/>
              <a:gd name="connsiteY15" fmla="*/ 510388 h 841166"/>
              <a:gd name="connsiteX16" fmla="*/ 80962 w 227012"/>
              <a:gd name="connsiteY16" fmla="*/ 840776 h 841166"/>
              <a:gd name="connsiteX17" fmla="*/ 89693 w 227012"/>
              <a:gd name="connsiteY17" fmla="*/ 580238 h 841166"/>
              <a:gd name="connsiteX18" fmla="*/ 99218 w 227012"/>
              <a:gd name="connsiteY18" fmla="*/ 538963 h 841166"/>
              <a:gd name="connsiteX19" fmla="*/ 105568 w 227012"/>
              <a:gd name="connsiteY19" fmla="*/ 519913 h 841166"/>
              <a:gd name="connsiteX0" fmla="*/ 140493 w 227012"/>
              <a:gd name="connsiteY0" fmla="*/ 443713 h 841166"/>
              <a:gd name="connsiteX1" fmla="*/ 169068 w 227012"/>
              <a:gd name="connsiteY1" fmla="*/ 396088 h 841166"/>
              <a:gd name="connsiteX2" fmla="*/ 184943 w 227012"/>
              <a:gd name="connsiteY2" fmla="*/ 377038 h 841166"/>
              <a:gd name="connsiteX3" fmla="*/ 211931 w 227012"/>
              <a:gd name="connsiteY3" fmla="*/ 323929 h 841166"/>
              <a:gd name="connsiteX4" fmla="*/ 227012 w 227012"/>
              <a:gd name="connsiteY4" fmla="*/ 240567 h 841166"/>
              <a:gd name="connsiteX5" fmla="*/ 163511 w 227012"/>
              <a:gd name="connsiteY5" fmla="*/ 211985 h 841166"/>
              <a:gd name="connsiteX6" fmla="*/ 99218 w 227012"/>
              <a:gd name="connsiteY6" fmla="*/ 170663 h 841166"/>
              <a:gd name="connsiteX7" fmla="*/ 96043 w 227012"/>
              <a:gd name="connsiteY7" fmla="*/ 161138 h 841166"/>
              <a:gd name="connsiteX8" fmla="*/ 89693 w 227012"/>
              <a:gd name="connsiteY8" fmla="*/ 151613 h 841166"/>
              <a:gd name="connsiteX9" fmla="*/ 73818 w 227012"/>
              <a:gd name="connsiteY9" fmla="*/ 123038 h 841166"/>
              <a:gd name="connsiteX10" fmla="*/ 67468 w 227012"/>
              <a:gd name="connsiteY10" fmla="*/ 110338 h 841166"/>
              <a:gd name="connsiteX11" fmla="*/ 0 w 227012"/>
              <a:gd name="connsiteY11" fmla="*/ 0 h 841166"/>
              <a:gd name="connsiteX12" fmla="*/ 25400 w 227012"/>
              <a:gd name="connsiteY12" fmla="*/ 102424 h 841166"/>
              <a:gd name="connsiteX13" fmla="*/ 44449 w 227012"/>
              <a:gd name="connsiteY13" fmla="*/ 262797 h 841166"/>
              <a:gd name="connsiteX14" fmla="*/ 77787 w 227012"/>
              <a:gd name="connsiteY14" fmla="*/ 490655 h 841166"/>
              <a:gd name="connsiteX15" fmla="*/ 69849 w 227012"/>
              <a:gd name="connsiteY15" fmla="*/ 517648 h 841166"/>
              <a:gd name="connsiteX16" fmla="*/ 80962 w 227012"/>
              <a:gd name="connsiteY16" fmla="*/ 840776 h 841166"/>
              <a:gd name="connsiteX17" fmla="*/ 89693 w 227012"/>
              <a:gd name="connsiteY17" fmla="*/ 580238 h 841166"/>
              <a:gd name="connsiteX18" fmla="*/ 99218 w 227012"/>
              <a:gd name="connsiteY18" fmla="*/ 538963 h 841166"/>
              <a:gd name="connsiteX19" fmla="*/ 105568 w 227012"/>
              <a:gd name="connsiteY19" fmla="*/ 519913 h 841166"/>
              <a:gd name="connsiteX0" fmla="*/ 140493 w 227012"/>
              <a:gd name="connsiteY0" fmla="*/ 443713 h 841166"/>
              <a:gd name="connsiteX1" fmla="*/ 169068 w 227012"/>
              <a:gd name="connsiteY1" fmla="*/ 396088 h 841166"/>
              <a:gd name="connsiteX2" fmla="*/ 184943 w 227012"/>
              <a:gd name="connsiteY2" fmla="*/ 377038 h 841166"/>
              <a:gd name="connsiteX3" fmla="*/ 211931 w 227012"/>
              <a:gd name="connsiteY3" fmla="*/ 323929 h 841166"/>
              <a:gd name="connsiteX4" fmla="*/ 227012 w 227012"/>
              <a:gd name="connsiteY4" fmla="*/ 240567 h 841166"/>
              <a:gd name="connsiteX5" fmla="*/ 163511 w 227012"/>
              <a:gd name="connsiteY5" fmla="*/ 211985 h 841166"/>
              <a:gd name="connsiteX6" fmla="*/ 99218 w 227012"/>
              <a:gd name="connsiteY6" fmla="*/ 170663 h 841166"/>
              <a:gd name="connsiteX7" fmla="*/ 89693 w 227012"/>
              <a:gd name="connsiteY7" fmla="*/ 151613 h 841166"/>
              <a:gd name="connsiteX8" fmla="*/ 73818 w 227012"/>
              <a:gd name="connsiteY8" fmla="*/ 123038 h 841166"/>
              <a:gd name="connsiteX9" fmla="*/ 67468 w 227012"/>
              <a:gd name="connsiteY9" fmla="*/ 110338 h 841166"/>
              <a:gd name="connsiteX10" fmla="*/ 0 w 227012"/>
              <a:gd name="connsiteY10" fmla="*/ 0 h 841166"/>
              <a:gd name="connsiteX11" fmla="*/ 25400 w 227012"/>
              <a:gd name="connsiteY11" fmla="*/ 102424 h 841166"/>
              <a:gd name="connsiteX12" fmla="*/ 44449 w 227012"/>
              <a:gd name="connsiteY12" fmla="*/ 262797 h 841166"/>
              <a:gd name="connsiteX13" fmla="*/ 77787 w 227012"/>
              <a:gd name="connsiteY13" fmla="*/ 490655 h 841166"/>
              <a:gd name="connsiteX14" fmla="*/ 69849 w 227012"/>
              <a:gd name="connsiteY14" fmla="*/ 517648 h 841166"/>
              <a:gd name="connsiteX15" fmla="*/ 80962 w 227012"/>
              <a:gd name="connsiteY15" fmla="*/ 840776 h 841166"/>
              <a:gd name="connsiteX16" fmla="*/ 89693 w 227012"/>
              <a:gd name="connsiteY16" fmla="*/ 580238 h 841166"/>
              <a:gd name="connsiteX17" fmla="*/ 99218 w 227012"/>
              <a:gd name="connsiteY17" fmla="*/ 538963 h 841166"/>
              <a:gd name="connsiteX18" fmla="*/ 105568 w 227012"/>
              <a:gd name="connsiteY18" fmla="*/ 519913 h 841166"/>
              <a:gd name="connsiteX0" fmla="*/ 140493 w 227012"/>
              <a:gd name="connsiteY0" fmla="*/ 443713 h 841166"/>
              <a:gd name="connsiteX1" fmla="*/ 169068 w 227012"/>
              <a:gd name="connsiteY1" fmla="*/ 396088 h 841166"/>
              <a:gd name="connsiteX2" fmla="*/ 184943 w 227012"/>
              <a:gd name="connsiteY2" fmla="*/ 377038 h 841166"/>
              <a:gd name="connsiteX3" fmla="*/ 211931 w 227012"/>
              <a:gd name="connsiteY3" fmla="*/ 323929 h 841166"/>
              <a:gd name="connsiteX4" fmla="*/ 227012 w 227012"/>
              <a:gd name="connsiteY4" fmla="*/ 240567 h 841166"/>
              <a:gd name="connsiteX5" fmla="*/ 163511 w 227012"/>
              <a:gd name="connsiteY5" fmla="*/ 211985 h 841166"/>
              <a:gd name="connsiteX6" fmla="*/ 106362 w 227012"/>
              <a:gd name="connsiteY6" fmla="*/ 168319 h 841166"/>
              <a:gd name="connsiteX7" fmla="*/ 89693 w 227012"/>
              <a:gd name="connsiteY7" fmla="*/ 151613 h 841166"/>
              <a:gd name="connsiteX8" fmla="*/ 73818 w 227012"/>
              <a:gd name="connsiteY8" fmla="*/ 123038 h 841166"/>
              <a:gd name="connsiteX9" fmla="*/ 67468 w 227012"/>
              <a:gd name="connsiteY9" fmla="*/ 110338 h 841166"/>
              <a:gd name="connsiteX10" fmla="*/ 0 w 227012"/>
              <a:gd name="connsiteY10" fmla="*/ 0 h 841166"/>
              <a:gd name="connsiteX11" fmla="*/ 25400 w 227012"/>
              <a:gd name="connsiteY11" fmla="*/ 102424 h 841166"/>
              <a:gd name="connsiteX12" fmla="*/ 44449 w 227012"/>
              <a:gd name="connsiteY12" fmla="*/ 262797 h 841166"/>
              <a:gd name="connsiteX13" fmla="*/ 77787 w 227012"/>
              <a:gd name="connsiteY13" fmla="*/ 490655 h 841166"/>
              <a:gd name="connsiteX14" fmla="*/ 69849 w 227012"/>
              <a:gd name="connsiteY14" fmla="*/ 517648 h 841166"/>
              <a:gd name="connsiteX15" fmla="*/ 80962 w 227012"/>
              <a:gd name="connsiteY15" fmla="*/ 840776 h 841166"/>
              <a:gd name="connsiteX16" fmla="*/ 89693 w 227012"/>
              <a:gd name="connsiteY16" fmla="*/ 580238 h 841166"/>
              <a:gd name="connsiteX17" fmla="*/ 99218 w 227012"/>
              <a:gd name="connsiteY17" fmla="*/ 538963 h 841166"/>
              <a:gd name="connsiteX18" fmla="*/ 105568 w 227012"/>
              <a:gd name="connsiteY18" fmla="*/ 519913 h 841166"/>
              <a:gd name="connsiteX0" fmla="*/ 140493 w 227012"/>
              <a:gd name="connsiteY0" fmla="*/ 443713 h 841166"/>
              <a:gd name="connsiteX1" fmla="*/ 169068 w 227012"/>
              <a:gd name="connsiteY1" fmla="*/ 396088 h 841166"/>
              <a:gd name="connsiteX2" fmla="*/ 184943 w 227012"/>
              <a:gd name="connsiteY2" fmla="*/ 377038 h 841166"/>
              <a:gd name="connsiteX3" fmla="*/ 211931 w 227012"/>
              <a:gd name="connsiteY3" fmla="*/ 323929 h 841166"/>
              <a:gd name="connsiteX4" fmla="*/ 227012 w 227012"/>
              <a:gd name="connsiteY4" fmla="*/ 240567 h 841166"/>
              <a:gd name="connsiteX5" fmla="*/ 163511 w 227012"/>
              <a:gd name="connsiteY5" fmla="*/ 211985 h 841166"/>
              <a:gd name="connsiteX6" fmla="*/ 106362 w 227012"/>
              <a:gd name="connsiteY6" fmla="*/ 168319 h 841166"/>
              <a:gd name="connsiteX7" fmla="*/ 73818 w 227012"/>
              <a:gd name="connsiteY7" fmla="*/ 123038 h 841166"/>
              <a:gd name="connsiteX8" fmla="*/ 67468 w 227012"/>
              <a:gd name="connsiteY8" fmla="*/ 110338 h 841166"/>
              <a:gd name="connsiteX9" fmla="*/ 0 w 227012"/>
              <a:gd name="connsiteY9" fmla="*/ 0 h 841166"/>
              <a:gd name="connsiteX10" fmla="*/ 25400 w 227012"/>
              <a:gd name="connsiteY10" fmla="*/ 102424 h 841166"/>
              <a:gd name="connsiteX11" fmla="*/ 44449 w 227012"/>
              <a:gd name="connsiteY11" fmla="*/ 262797 h 841166"/>
              <a:gd name="connsiteX12" fmla="*/ 77787 w 227012"/>
              <a:gd name="connsiteY12" fmla="*/ 490655 h 841166"/>
              <a:gd name="connsiteX13" fmla="*/ 69849 w 227012"/>
              <a:gd name="connsiteY13" fmla="*/ 517648 h 841166"/>
              <a:gd name="connsiteX14" fmla="*/ 80962 w 227012"/>
              <a:gd name="connsiteY14" fmla="*/ 840776 h 841166"/>
              <a:gd name="connsiteX15" fmla="*/ 89693 w 227012"/>
              <a:gd name="connsiteY15" fmla="*/ 580238 h 841166"/>
              <a:gd name="connsiteX16" fmla="*/ 99218 w 227012"/>
              <a:gd name="connsiteY16" fmla="*/ 538963 h 841166"/>
              <a:gd name="connsiteX17" fmla="*/ 105568 w 227012"/>
              <a:gd name="connsiteY17" fmla="*/ 519913 h 841166"/>
              <a:gd name="connsiteX0" fmla="*/ 140493 w 227012"/>
              <a:gd name="connsiteY0" fmla="*/ 443713 h 841166"/>
              <a:gd name="connsiteX1" fmla="*/ 169068 w 227012"/>
              <a:gd name="connsiteY1" fmla="*/ 396088 h 841166"/>
              <a:gd name="connsiteX2" fmla="*/ 184943 w 227012"/>
              <a:gd name="connsiteY2" fmla="*/ 377038 h 841166"/>
              <a:gd name="connsiteX3" fmla="*/ 192881 w 227012"/>
              <a:gd name="connsiteY3" fmla="*/ 321620 h 841166"/>
              <a:gd name="connsiteX4" fmla="*/ 227012 w 227012"/>
              <a:gd name="connsiteY4" fmla="*/ 240567 h 841166"/>
              <a:gd name="connsiteX5" fmla="*/ 163511 w 227012"/>
              <a:gd name="connsiteY5" fmla="*/ 211985 h 841166"/>
              <a:gd name="connsiteX6" fmla="*/ 106362 w 227012"/>
              <a:gd name="connsiteY6" fmla="*/ 168319 h 841166"/>
              <a:gd name="connsiteX7" fmla="*/ 73818 w 227012"/>
              <a:gd name="connsiteY7" fmla="*/ 123038 h 841166"/>
              <a:gd name="connsiteX8" fmla="*/ 67468 w 227012"/>
              <a:gd name="connsiteY8" fmla="*/ 110338 h 841166"/>
              <a:gd name="connsiteX9" fmla="*/ 0 w 227012"/>
              <a:gd name="connsiteY9" fmla="*/ 0 h 841166"/>
              <a:gd name="connsiteX10" fmla="*/ 25400 w 227012"/>
              <a:gd name="connsiteY10" fmla="*/ 102424 h 841166"/>
              <a:gd name="connsiteX11" fmla="*/ 44449 w 227012"/>
              <a:gd name="connsiteY11" fmla="*/ 262797 h 841166"/>
              <a:gd name="connsiteX12" fmla="*/ 77787 w 227012"/>
              <a:gd name="connsiteY12" fmla="*/ 490655 h 841166"/>
              <a:gd name="connsiteX13" fmla="*/ 69849 w 227012"/>
              <a:gd name="connsiteY13" fmla="*/ 517648 h 841166"/>
              <a:gd name="connsiteX14" fmla="*/ 80962 w 227012"/>
              <a:gd name="connsiteY14" fmla="*/ 840776 h 841166"/>
              <a:gd name="connsiteX15" fmla="*/ 89693 w 227012"/>
              <a:gd name="connsiteY15" fmla="*/ 580238 h 841166"/>
              <a:gd name="connsiteX16" fmla="*/ 99218 w 227012"/>
              <a:gd name="connsiteY16" fmla="*/ 538963 h 841166"/>
              <a:gd name="connsiteX17" fmla="*/ 105568 w 227012"/>
              <a:gd name="connsiteY17" fmla="*/ 519913 h 841166"/>
              <a:gd name="connsiteX0" fmla="*/ 140493 w 227012"/>
              <a:gd name="connsiteY0" fmla="*/ 443713 h 841166"/>
              <a:gd name="connsiteX1" fmla="*/ 169068 w 227012"/>
              <a:gd name="connsiteY1" fmla="*/ 396088 h 841166"/>
              <a:gd name="connsiteX2" fmla="*/ 170656 w 227012"/>
              <a:gd name="connsiteY2" fmla="*/ 379504 h 841166"/>
              <a:gd name="connsiteX3" fmla="*/ 192881 w 227012"/>
              <a:gd name="connsiteY3" fmla="*/ 321620 h 841166"/>
              <a:gd name="connsiteX4" fmla="*/ 227012 w 227012"/>
              <a:gd name="connsiteY4" fmla="*/ 240567 h 841166"/>
              <a:gd name="connsiteX5" fmla="*/ 163511 w 227012"/>
              <a:gd name="connsiteY5" fmla="*/ 211985 h 841166"/>
              <a:gd name="connsiteX6" fmla="*/ 106362 w 227012"/>
              <a:gd name="connsiteY6" fmla="*/ 168319 h 841166"/>
              <a:gd name="connsiteX7" fmla="*/ 73818 w 227012"/>
              <a:gd name="connsiteY7" fmla="*/ 123038 h 841166"/>
              <a:gd name="connsiteX8" fmla="*/ 67468 w 227012"/>
              <a:gd name="connsiteY8" fmla="*/ 110338 h 841166"/>
              <a:gd name="connsiteX9" fmla="*/ 0 w 227012"/>
              <a:gd name="connsiteY9" fmla="*/ 0 h 841166"/>
              <a:gd name="connsiteX10" fmla="*/ 25400 w 227012"/>
              <a:gd name="connsiteY10" fmla="*/ 102424 h 841166"/>
              <a:gd name="connsiteX11" fmla="*/ 44449 w 227012"/>
              <a:gd name="connsiteY11" fmla="*/ 262797 h 841166"/>
              <a:gd name="connsiteX12" fmla="*/ 77787 w 227012"/>
              <a:gd name="connsiteY12" fmla="*/ 490655 h 841166"/>
              <a:gd name="connsiteX13" fmla="*/ 69849 w 227012"/>
              <a:gd name="connsiteY13" fmla="*/ 517648 h 841166"/>
              <a:gd name="connsiteX14" fmla="*/ 80962 w 227012"/>
              <a:gd name="connsiteY14" fmla="*/ 840776 h 841166"/>
              <a:gd name="connsiteX15" fmla="*/ 89693 w 227012"/>
              <a:gd name="connsiteY15" fmla="*/ 580238 h 841166"/>
              <a:gd name="connsiteX16" fmla="*/ 99218 w 227012"/>
              <a:gd name="connsiteY16" fmla="*/ 538963 h 841166"/>
              <a:gd name="connsiteX17" fmla="*/ 105568 w 227012"/>
              <a:gd name="connsiteY17" fmla="*/ 519913 h 841166"/>
              <a:gd name="connsiteX0" fmla="*/ 140493 w 227012"/>
              <a:gd name="connsiteY0" fmla="*/ 443713 h 841166"/>
              <a:gd name="connsiteX1" fmla="*/ 157162 w 227012"/>
              <a:gd name="connsiteY1" fmla="*/ 396177 h 841166"/>
              <a:gd name="connsiteX2" fmla="*/ 170656 w 227012"/>
              <a:gd name="connsiteY2" fmla="*/ 379504 h 841166"/>
              <a:gd name="connsiteX3" fmla="*/ 192881 w 227012"/>
              <a:gd name="connsiteY3" fmla="*/ 321620 h 841166"/>
              <a:gd name="connsiteX4" fmla="*/ 227012 w 227012"/>
              <a:gd name="connsiteY4" fmla="*/ 240567 h 841166"/>
              <a:gd name="connsiteX5" fmla="*/ 163511 w 227012"/>
              <a:gd name="connsiteY5" fmla="*/ 211985 h 841166"/>
              <a:gd name="connsiteX6" fmla="*/ 106362 w 227012"/>
              <a:gd name="connsiteY6" fmla="*/ 168319 h 841166"/>
              <a:gd name="connsiteX7" fmla="*/ 73818 w 227012"/>
              <a:gd name="connsiteY7" fmla="*/ 123038 h 841166"/>
              <a:gd name="connsiteX8" fmla="*/ 67468 w 227012"/>
              <a:gd name="connsiteY8" fmla="*/ 110338 h 841166"/>
              <a:gd name="connsiteX9" fmla="*/ 0 w 227012"/>
              <a:gd name="connsiteY9" fmla="*/ 0 h 841166"/>
              <a:gd name="connsiteX10" fmla="*/ 25400 w 227012"/>
              <a:gd name="connsiteY10" fmla="*/ 102424 h 841166"/>
              <a:gd name="connsiteX11" fmla="*/ 44449 w 227012"/>
              <a:gd name="connsiteY11" fmla="*/ 262797 h 841166"/>
              <a:gd name="connsiteX12" fmla="*/ 77787 w 227012"/>
              <a:gd name="connsiteY12" fmla="*/ 490655 h 841166"/>
              <a:gd name="connsiteX13" fmla="*/ 69849 w 227012"/>
              <a:gd name="connsiteY13" fmla="*/ 517648 h 841166"/>
              <a:gd name="connsiteX14" fmla="*/ 80962 w 227012"/>
              <a:gd name="connsiteY14" fmla="*/ 840776 h 841166"/>
              <a:gd name="connsiteX15" fmla="*/ 89693 w 227012"/>
              <a:gd name="connsiteY15" fmla="*/ 580238 h 841166"/>
              <a:gd name="connsiteX16" fmla="*/ 99218 w 227012"/>
              <a:gd name="connsiteY16" fmla="*/ 538963 h 841166"/>
              <a:gd name="connsiteX17" fmla="*/ 105568 w 227012"/>
              <a:gd name="connsiteY17" fmla="*/ 519913 h 841166"/>
              <a:gd name="connsiteX0" fmla="*/ 123824 w 227012"/>
              <a:gd name="connsiteY0" fmla="*/ 441430 h 841166"/>
              <a:gd name="connsiteX1" fmla="*/ 157162 w 227012"/>
              <a:gd name="connsiteY1" fmla="*/ 396177 h 841166"/>
              <a:gd name="connsiteX2" fmla="*/ 170656 w 227012"/>
              <a:gd name="connsiteY2" fmla="*/ 379504 h 841166"/>
              <a:gd name="connsiteX3" fmla="*/ 192881 w 227012"/>
              <a:gd name="connsiteY3" fmla="*/ 321620 h 841166"/>
              <a:gd name="connsiteX4" fmla="*/ 227012 w 227012"/>
              <a:gd name="connsiteY4" fmla="*/ 240567 h 841166"/>
              <a:gd name="connsiteX5" fmla="*/ 163511 w 227012"/>
              <a:gd name="connsiteY5" fmla="*/ 211985 h 841166"/>
              <a:gd name="connsiteX6" fmla="*/ 106362 w 227012"/>
              <a:gd name="connsiteY6" fmla="*/ 168319 h 841166"/>
              <a:gd name="connsiteX7" fmla="*/ 73818 w 227012"/>
              <a:gd name="connsiteY7" fmla="*/ 123038 h 841166"/>
              <a:gd name="connsiteX8" fmla="*/ 67468 w 227012"/>
              <a:gd name="connsiteY8" fmla="*/ 110338 h 841166"/>
              <a:gd name="connsiteX9" fmla="*/ 0 w 227012"/>
              <a:gd name="connsiteY9" fmla="*/ 0 h 841166"/>
              <a:gd name="connsiteX10" fmla="*/ 25400 w 227012"/>
              <a:gd name="connsiteY10" fmla="*/ 102424 h 841166"/>
              <a:gd name="connsiteX11" fmla="*/ 44449 w 227012"/>
              <a:gd name="connsiteY11" fmla="*/ 262797 h 841166"/>
              <a:gd name="connsiteX12" fmla="*/ 77787 w 227012"/>
              <a:gd name="connsiteY12" fmla="*/ 490655 h 841166"/>
              <a:gd name="connsiteX13" fmla="*/ 69849 w 227012"/>
              <a:gd name="connsiteY13" fmla="*/ 517648 h 841166"/>
              <a:gd name="connsiteX14" fmla="*/ 80962 w 227012"/>
              <a:gd name="connsiteY14" fmla="*/ 840776 h 841166"/>
              <a:gd name="connsiteX15" fmla="*/ 89693 w 227012"/>
              <a:gd name="connsiteY15" fmla="*/ 580238 h 841166"/>
              <a:gd name="connsiteX16" fmla="*/ 99218 w 227012"/>
              <a:gd name="connsiteY16" fmla="*/ 538963 h 841166"/>
              <a:gd name="connsiteX17" fmla="*/ 105568 w 227012"/>
              <a:gd name="connsiteY17" fmla="*/ 519913 h 841166"/>
              <a:gd name="connsiteX0" fmla="*/ 123824 w 227012"/>
              <a:gd name="connsiteY0" fmla="*/ 441430 h 841166"/>
              <a:gd name="connsiteX1" fmla="*/ 157162 w 227012"/>
              <a:gd name="connsiteY1" fmla="*/ 396177 h 841166"/>
              <a:gd name="connsiteX2" fmla="*/ 142081 w 227012"/>
              <a:gd name="connsiteY2" fmla="*/ 370062 h 841166"/>
              <a:gd name="connsiteX3" fmla="*/ 192881 w 227012"/>
              <a:gd name="connsiteY3" fmla="*/ 321620 h 841166"/>
              <a:gd name="connsiteX4" fmla="*/ 227012 w 227012"/>
              <a:gd name="connsiteY4" fmla="*/ 240567 h 841166"/>
              <a:gd name="connsiteX5" fmla="*/ 163511 w 227012"/>
              <a:gd name="connsiteY5" fmla="*/ 211985 h 841166"/>
              <a:gd name="connsiteX6" fmla="*/ 106362 w 227012"/>
              <a:gd name="connsiteY6" fmla="*/ 168319 h 841166"/>
              <a:gd name="connsiteX7" fmla="*/ 73818 w 227012"/>
              <a:gd name="connsiteY7" fmla="*/ 123038 h 841166"/>
              <a:gd name="connsiteX8" fmla="*/ 67468 w 227012"/>
              <a:gd name="connsiteY8" fmla="*/ 110338 h 841166"/>
              <a:gd name="connsiteX9" fmla="*/ 0 w 227012"/>
              <a:gd name="connsiteY9" fmla="*/ 0 h 841166"/>
              <a:gd name="connsiteX10" fmla="*/ 25400 w 227012"/>
              <a:gd name="connsiteY10" fmla="*/ 102424 h 841166"/>
              <a:gd name="connsiteX11" fmla="*/ 44449 w 227012"/>
              <a:gd name="connsiteY11" fmla="*/ 262797 h 841166"/>
              <a:gd name="connsiteX12" fmla="*/ 77787 w 227012"/>
              <a:gd name="connsiteY12" fmla="*/ 490655 h 841166"/>
              <a:gd name="connsiteX13" fmla="*/ 69849 w 227012"/>
              <a:gd name="connsiteY13" fmla="*/ 517648 h 841166"/>
              <a:gd name="connsiteX14" fmla="*/ 80962 w 227012"/>
              <a:gd name="connsiteY14" fmla="*/ 840776 h 841166"/>
              <a:gd name="connsiteX15" fmla="*/ 89693 w 227012"/>
              <a:gd name="connsiteY15" fmla="*/ 580238 h 841166"/>
              <a:gd name="connsiteX16" fmla="*/ 99218 w 227012"/>
              <a:gd name="connsiteY16" fmla="*/ 538963 h 841166"/>
              <a:gd name="connsiteX17" fmla="*/ 105568 w 227012"/>
              <a:gd name="connsiteY17" fmla="*/ 519913 h 841166"/>
              <a:gd name="connsiteX0" fmla="*/ 123824 w 227012"/>
              <a:gd name="connsiteY0" fmla="*/ 441430 h 841166"/>
              <a:gd name="connsiteX1" fmla="*/ 142081 w 227012"/>
              <a:gd name="connsiteY1" fmla="*/ 370062 h 841166"/>
              <a:gd name="connsiteX2" fmla="*/ 192881 w 227012"/>
              <a:gd name="connsiteY2" fmla="*/ 321620 h 841166"/>
              <a:gd name="connsiteX3" fmla="*/ 227012 w 227012"/>
              <a:gd name="connsiteY3" fmla="*/ 240567 h 841166"/>
              <a:gd name="connsiteX4" fmla="*/ 163511 w 227012"/>
              <a:gd name="connsiteY4" fmla="*/ 211985 h 841166"/>
              <a:gd name="connsiteX5" fmla="*/ 106362 w 227012"/>
              <a:gd name="connsiteY5" fmla="*/ 168319 h 841166"/>
              <a:gd name="connsiteX6" fmla="*/ 73818 w 227012"/>
              <a:gd name="connsiteY6" fmla="*/ 123038 h 841166"/>
              <a:gd name="connsiteX7" fmla="*/ 67468 w 227012"/>
              <a:gd name="connsiteY7" fmla="*/ 110338 h 841166"/>
              <a:gd name="connsiteX8" fmla="*/ 0 w 227012"/>
              <a:gd name="connsiteY8" fmla="*/ 0 h 841166"/>
              <a:gd name="connsiteX9" fmla="*/ 25400 w 227012"/>
              <a:gd name="connsiteY9" fmla="*/ 102424 h 841166"/>
              <a:gd name="connsiteX10" fmla="*/ 44449 w 227012"/>
              <a:gd name="connsiteY10" fmla="*/ 262797 h 841166"/>
              <a:gd name="connsiteX11" fmla="*/ 77787 w 227012"/>
              <a:gd name="connsiteY11" fmla="*/ 490655 h 841166"/>
              <a:gd name="connsiteX12" fmla="*/ 69849 w 227012"/>
              <a:gd name="connsiteY12" fmla="*/ 517648 h 841166"/>
              <a:gd name="connsiteX13" fmla="*/ 80962 w 227012"/>
              <a:gd name="connsiteY13" fmla="*/ 840776 h 841166"/>
              <a:gd name="connsiteX14" fmla="*/ 89693 w 227012"/>
              <a:gd name="connsiteY14" fmla="*/ 580238 h 841166"/>
              <a:gd name="connsiteX15" fmla="*/ 99218 w 227012"/>
              <a:gd name="connsiteY15" fmla="*/ 538963 h 841166"/>
              <a:gd name="connsiteX16" fmla="*/ 105568 w 227012"/>
              <a:gd name="connsiteY16" fmla="*/ 519913 h 841166"/>
              <a:gd name="connsiteX0" fmla="*/ 123824 w 227012"/>
              <a:gd name="connsiteY0" fmla="*/ 441430 h 841166"/>
              <a:gd name="connsiteX1" fmla="*/ 142081 w 227012"/>
              <a:gd name="connsiteY1" fmla="*/ 370062 h 841166"/>
              <a:gd name="connsiteX2" fmla="*/ 185737 w 227012"/>
              <a:gd name="connsiteY2" fmla="*/ 319310 h 841166"/>
              <a:gd name="connsiteX3" fmla="*/ 227012 w 227012"/>
              <a:gd name="connsiteY3" fmla="*/ 240567 h 841166"/>
              <a:gd name="connsiteX4" fmla="*/ 163511 w 227012"/>
              <a:gd name="connsiteY4" fmla="*/ 211985 h 841166"/>
              <a:gd name="connsiteX5" fmla="*/ 106362 w 227012"/>
              <a:gd name="connsiteY5" fmla="*/ 168319 h 841166"/>
              <a:gd name="connsiteX6" fmla="*/ 73818 w 227012"/>
              <a:gd name="connsiteY6" fmla="*/ 123038 h 841166"/>
              <a:gd name="connsiteX7" fmla="*/ 67468 w 227012"/>
              <a:gd name="connsiteY7" fmla="*/ 110338 h 841166"/>
              <a:gd name="connsiteX8" fmla="*/ 0 w 227012"/>
              <a:gd name="connsiteY8" fmla="*/ 0 h 841166"/>
              <a:gd name="connsiteX9" fmla="*/ 25400 w 227012"/>
              <a:gd name="connsiteY9" fmla="*/ 102424 h 841166"/>
              <a:gd name="connsiteX10" fmla="*/ 44449 w 227012"/>
              <a:gd name="connsiteY10" fmla="*/ 262797 h 841166"/>
              <a:gd name="connsiteX11" fmla="*/ 77787 w 227012"/>
              <a:gd name="connsiteY11" fmla="*/ 490655 h 841166"/>
              <a:gd name="connsiteX12" fmla="*/ 69849 w 227012"/>
              <a:gd name="connsiteY12" fmla="*/ 517648 h 841166"/>
              <a:gd name="connsiteX13" fmla="*/ 80962 w 227012"/>
              <a:gd name="connsiteY13" fmla="*/ 840776 h 841166"/>
              <a:gd name="connsiteX14" fmla="*/ 89693 w 227012"/>
              <a:gd name="connsiteY14" fmla="*/ 580238 h 841166"/>
              <a:gd name="connsiteX15" fmla="*/ 99218 w 227012"/>
              <a:gd name="connsiteY15" fmla="*/ 538963 h 841166"/>
              <a:gd name="connsiteX16" fmla="*/ 105568 w 227012"/>
              <a:gd name="connsiteY16" fmla="*/ 519913 h 841166"/>
              <a:gd name="connsiteX0" fmla="*/ 123824 w 236537"/>
              <a:gd name="connsiteY0" fmla="*/ 441430 h 841166"/>
              <a:gd name="connsiteX1" fmla="*/ 142081 w 236537"/>
              <a:gd name="connsiteY1" fmla="*/ 370062 h 841166"/>
              <a:gd name="connsiteX2" fmla="*/ 185737 w 236537"/>
              <a:gd name="connsiteY2" fmla="*/ 319310 h 841166"/>
              <a:gd name="connsiteX3" fmla="*/ 236537 w 236537"/>
              <a:gd name="connsiteY3" fmla="*/ 259675 h 841166"/>
              <a:gd name="connsiteX4" fmla="*/ 163511 w 236537"/>
              <a:gd name="connsiteY4" fmla="*/ 211985 h 841166"/>
              <a:gd name="connsiteX5" fmla="*/ 106362 w 236537"/>
              <a:gd name="connsiteY5" fmla="*/ 168319 h 841166"/>
              <a:gd name="connsiteX6" fmla="*/ 73818 w 236537"/>
              <a:gd name="connsiteY6" fmla="*/ 123038 h 841166"/>
              <a:gd name="connsiteX7" fmla="*/ 67468 w 236537"/>
              <a:gd name="connsiteY7" fmla="*/ 110338 h 841166"/>
              <a:gd name="connsiteX8" fmla="*/ 0 w 236537"/>
              <a:gd name="connsiteY8" fmla="*/ 0 h 841166"/>
              <a:gd name="connsiteX9" fmla="*/ 25400 w 236537"/>
              <a:gd name="connsiteY9" fmla="*/ 102424 h 841166"/>
              <a:gd name="connsiteX10" fmla="*/ 44449 w 236537"/>
              <a:gd name="connsiteY10" fmla="*/ 262797 h 841166"/>
              <a:gd name="connsiteX11" fmla="*/ 77787 w 236537"/>
              <a:gd name="connsiteY11" fmla="*/ 490655 h 841166"/>
              <a:gd name="connsiteX12" fmla="*/ 69849 w 236537"/>
              <a:gd name="connsiteY12" fmla="*/ 517648 h 841166"/>
              <a:gd name="connsiteX13" fmla="*/ 80962 w 236537"/>
              <a:gd name="connsiteY13" fmla="*/ 840776 h 841166"/>
              <a:gd name="connsiteX14" fmla="*/ 89693 w 236537"/>
              <a:gd name="connsiteY14" fmla="*/ 580238 h 841166"/>
              <a:gd name="connsiteX15" fmla="*/ 99218 w 236537"/>
              <a:gd name="connsiteY15" fmla="*/ 538963 h 841166"/>
              <a:gd name="connsiteX16" fmla="*/ 105568 w 236537"/>
              <a:gd name="connsiteY16" fmla="*/ 519913 h 841166"/>
              <a:gd name="connsiteX0" fmla="*/ 123824 w 236537"/>
              <a:gd name="connsiteY0" fmla="*/ 441430 h 841166"/>
              <a:gd name="connsiteX1" fmla="*/ 142081 w 236537"/>
              <a:gd name="connsiteY1" fmla="*/ 370062 h 841166"/>
              <a:gd name="connsiteX2" fmla="*/ 178593 w 236537"/>
              <a:gd name="connsiteY2" fmla="*/ 317000 h 841166"/>
              <a:gd name="connsiteX3" fmla="*/ 236537 w 236537"/>
              <a:gd name="connsiteY3" fmla="*/ 259675 h 841166"/>
              <a:gd name="connsiteX4" fmla="*/ 163511 w 236537"/>
              <a:gd name="connsiteY4" fmla="*/ 211985 h 841166"/>
              <a:gd name="connsiteX5" fmla="*/ 106362 w 236537"/>
              <a:gd name="connsiteY5" fmla="*/ 168319 h 841166"/>
              <a:gd name="connsiteX6" fmla="*/ 73818 w 236537"/>
              <a:gd name="connsiteY6" fmla="*/ 123038 h 841166"/>
              <a:gd name="connsiteX7" fmla="*/ 67468 w 236537"/>
              <a:gd name="connsiteY7" fmla="*/ 110338 h 841166"/>
              <a:gd name="connsiteX8" fmla="*/ 0 w 236537"/>
              <a:gd name="connsiteY8" fmla="*/ 0 h 841166"/>
              <a:gd name="connsiteX9" fmla="*/ 25400 w 236537"/>
              <a:gd name="connsiteY9" fmla="*/ 102424 h 841166"/>
              <a:gd name="connsiteX10" fmla="*/ 44449 w 236537"/>
              <a:gd name="connsiteY10" fmla="*/ 262797 h 841166"/>
              <a:gd name="connsiteX11" fmla="*/ 77787 w 236537"/>
              <a:gd name="connsiteY11" fmla="*/ 490655 h 841166"/>
              <a:gd name="connsiteX12" fmla="*/ 69849 w 236537"/>
              <a:gd name="connsiteY12" fmla="*/ 517648 h 841166"/>
              <a:gd name="connsiteX13" fmla="*/ 80962 w 236537"/>
              <a:gd name="connsiteY13" fmla="*/ 840776 h 841166"/>
              <a:gd name="connsiteX14" fmla="*/ 89693 w 236537"/>
              <a:gd name="connsiteY14" fmla="*/ 580238 h 841166"/>
              <a:gd name="connsiteX15" fmla="*/ 99218 w 236537"/>
              <a:gd name="connsiteY15" fmla="*/ 538963 h 841166"/>
              <a:gd name="connsiteX16" fmla="*/ 105568 w 236537"/>
              <a:gd name="connsiteY16" fmla="*/ 519913 h 841166"/>
              <a:gd name="connsiteX0" fmla="*/ 123824 w 236537"/>
              <a:gd name="connsiteY0" fmla="*/ 441430 h 841166"/>
              <a:gd name="connsiteX1" fmla="*/ 142081 w 236537"/>
              <a:gd name="connsiteY1" fmla="*/ 370062 h 841166"/>
              <a:gd name="connsiteX2" fmla="*/ 178593 w 236537"/>
              <a:gd name="connsiteY2" fmla="*/ 317000 h 841166"/>
              <a:gd name="connsiteX3" fmla="*/ 236537 w 236537"/>
              <a:gd name="connsiteY3" fmla="*/ 259675 h 841166"/>
              <a:gd name="connsiteX4" fmla="*/ 163511 w 236537"/>
              <a:gd name="connsiteY4" fmla="*/ 211985 h 841166"/>
              <a:gd name="connsiteX5" fmla="*/ 106362 w 236537"/>
              <a:gd name="connsiteY5" fmla="*/ 168319 h 841166"/>
              <a:gd name="connsiteX6" fmla="*/ 73818 w 236537"/>
              <a:gd name="connsiteY6" fmla="*/ 123038 h 841166"/>
              <a:gd name="connsiteX7" fmla="*/ 67468 w 236537"/>
              <a:gd name="connsiteY7" fmla="*/ 110338 h 841166"/>
              <a:gd name="connsiteX8" fmla="*/ 0 w 236537"/>
              <a:gd name="connsiteY8" fmla="*/ 0 h 841166"/>
              <a:gd name="connsiteX9" fmla="*/ 15875 w 236537"/>
              <a:gd name="connsiteY9" fmla="*/ 100065 h 841166"/>
              <a:gd name="connsiteX10" fmla="*/ 44449 w 236537"/>
              <a:gd name="connsiteY10" fmla="*/ 262797 h 841166"/>
              <a:gd name="connsiteX11" fmla="*/ 77787 w 236537"/>
              <a:gd name="connsiteY11" fmla="*/ 490655 h 841166"/>
              <a:gd name="connsiteX12" fmla="*/ 69849 w 236537"/>
              <a:gd name="connsiteY12" fmla="*/ 517648 h 841166"/>
              <a:gd name="connsiteX13" fmla="*/ 80962 w 236537"/>
              <a:gd name="connsiteY13" fmla="*/ 840776 h 841166"/>
              <a:gd name="connsiteX14" fmla="*/ 89693 w 236537"/>
              <a:gd name="connsiteY14" fmla="*/ 580238 h 841166"/>
              <a:gd name="connsiteX15" fmla="*/ 99218 w 236537"/>
              <a:gd name="connsiteY15" fmla="*/ 538963 h 841166"/>
              <a:gd name="connsiteX16" fmla="*/ 105568 w 236537"/>
              <a:gd name="connsiteY16" fmla="*/ 519913 h 841166"/>
              <a:gd name="connsiteX0" fmla="*/ 123824 w 236537"/>
              <a:gd name="connsiteY0" fmla="*/ 441430 h 841166"/>
              <a:gd name="connsiteX1" fmla="*/ 142081 w 236537"/>
              <a:gd name="connsiteY1" fmla="*/ 370062 h 841166"/>
              <a:gd name="connsiteX2" fmla="*/ 178593 w 236537"/>
              <a:gd name="connsiteY2" fmla="*/ 317000 h 841166"/>
              <a:gd name="connsiteX3" fmla="*/ 236537 w 236537"/>
              <a:gd name="connsiteY3" fmla="*/ 259675 h 841166"/>
              <a:gd name="connsiteX4" fmla="*/ 163511 w 236537"/>
              <a:gd name="connsiteY4" fmla="*/ 211985 h 841166"/>
              <a:gd name="connsiteX5" fmla="*/ 123030 w 236537"/>
              <a:gd name="connsiteY5" fmla="*/ 165975 h 841166"/>
              <a:gd name="connsiteX6" fmla="*/ 73818 w 236537"/>
              <a:gd name="connsiteY6" fmla="*/ 123038 h 841166"/>
              <a:gd name="connsiteX7" fmla="*/ 67468 w 236537"/>
              <a:gd name="connsiteY7" fmla="*/ 110338 h 841166"/>
              <a:gd name="connsiteX8" fmla="*/ 0 w 236537"/>
              <a:gd name="connsiteY8" fmla="*/ 0 h 841166"/>
              <a:gd name="connsiteX9" fmla="*/ 15875 w 236537"/>
              <a:gd name="connsiteY9" fmla="*/ 100065 h 841166"/>
              <a:gd name="connsiteX10" fmla="*/ 44449 w 236537"/>
              <a:gd name="connsiteY10" fmla="*/ 262797 h 841166"/>
              <a:gd name="connsiteX11" fmla="*/ 77787 w 236537"/>
              <a:gd name="connsiteY11" fmla="*/ 490655 h 841166"/>
              <a:gd name="connsiteX12" fmla="*/ 69849 w 236537"/>
              <a:gd name="connsiteY12" fmla="*/ 517648 h 841166"/>
              <a:gd name="connsiteX13" fmla="*/ 80962 w 236537"/>
              <a:gd name="connsiteY13" fmla="*/ 840776 h 841166"/>
              <a:gd name="connsiteX14" fmla="*/ 89693 w 236537"/>
              <a:gd name="connsiteY14" fmla="*/ 580238 h 841166"/>
              <a:gd name="connsiteX15" fmla="*/ 99218 w 236537"/>
              <a:gd name="connsiteY15" fmla="*/ 538963 h 841166"/>
              <a:gd name="connsiteX16" fmla="*/ 105568 w 236537"/>
              <a:gd name="connsiteY16" fmla="*/ 519913 h 841166"/>
              <a:gd name="connsiteX0" fmla="*/ 123824 w 236537"/>
              <a:gd name="connsiteY0" fmla="*/ 441430 h 777600"/>
              <a:gd name="connsiteX1" fmla="*/ 142081 w 236537"/>
              <a:gd name="connsiteY1" fmla="*/ 370062 h 777600"/>
              <a:gd name="connsiteX2" fmla="*/ 178593 w 236537"/>
              <a:gd name="connsiteY2" fmla="*/ 317000 h 777600"/>
              <a:gd name="connsiteX3" fmla="*/ 236537 w 236537"/>
              <a:gd name="connsiteY3" fmla="*/ 259675 h 777600"/>
              <a:gd name="connsiteX4" fmla="*/ 163511 w 236537"/>
              <a:gd name="connsiteY4" fmla="*/ 211985 h 777600"/>
              <a:gd name="connsiteX5" fmla="*/ 123030 w 236537"/>
              <a:gd name="connsiteY5" fmla="*/ 165975 h 777600"/>
              <a:gd name="connsiteX6" fmla="*/ 73818 w 236537"/>
              <a:gd name="connsiteY6" fmla="*/ 123038 h 777600"/>
              <a:gd name="connsiteX7" fmla="*/ 67468 w 236537"/>
              <a:gd name="connsiteY7" fmla="*/ 110338 h 777600"/>
              <a:gd name="connsiteX8" fmla="*/ 0 w 236537"/>
              <a:gd name="connsiteY8" fmla="*/ 0 h 777600"/>
              <a:gd name="connsiteX9" fmla="*/ 15875 w 236537"/>
              <a:gd name="connsiteY9" fmla="*/ 100065 h 777600"/>
              <a:gd name="connsiteX10" fmla="*/ 44449 w 236537"/>
              <a:gd name="connsiteY10" fmla="*/ 262797 h 777600"/>
              <a:gd name="connsiteX11" fmla="*/ 77787 w 236537"/>
              <a:gd name="connsiteY11" fmla="*/ 490655 h 777600"/>
              <a:gd name="connsiteX12" fmla="*/ 69849 w 236537"/>
              <a:gd name="connsiteY12" fmla="*/ 517648 h 777600"/>
              <a:gd name="connsiteX13" fmla="*/ 96837 w 236537"/>
              <a:gd name="connsiteY13" fmla="*/ 777083 h 777600"/>
              <a:gd name="connsiteX14" fmla="*/ 89693 w 236537"/>
              <a:gd name="connsiteY14" fmla="*/ 580238 h 777600"/>
              <a:gd name="connsiteX15" fmla="*/ 99218 w 236537"/>
              <a:gd name="connsiteY15" fmla="*/ 538963 h 777600"/>
              <a:gd name="connsiteX16" fmla="*/ 105568 w 236537"/>
              <a:gd name="connsiteY16" fmla="*/ 519913 h 777600"/>
              <a:gd name="connsiteX0" fmla="*/ 123824 w 236537"/>
              <a:gd name="connsiteY0" fmla="*/ 441430 h 777600"/>
              <a:gd name="connsiteX1" fmla="*/ 142081 w 236537"/>
              <a:gd name="connsiteY1" fmla="*/ 370062 h 777600"/>
              <a:gd name="connsiteX2" fmla="*/ 178593 w 236537"/>
              <a:gd name="connsiteY2" fmla="*/ 317000 h 777600"/>
              <a:gd name="connsiteX3" fmla="*/ 236537 w 236537"/>
              <a:gd name="connsiteY3" fmla="*/ 259675 h 777600"/>
              <a:gd name="connsiteX4" fmla="*/ 163511 w 236537"/>
              <a:gd name="connsiteY4" fmla="*/ 211985 h 777600"/>
              <a:gd name="connsiteX5" fmla="*/ 123030 w 236537"/>
              <a:gd name="connsiteY5" fmla="*/ 165975 h 777600"/>
              <a:gd name="connsiteX6" fmla="*/ 73818 w 236537"/>
              <a:gd name="connsiteY6" fmla="*/ 123038 h 777600"/>
              <a:gd name="connsiteX7" fmla="*/ 67468 w 236537"/>
              <a:gd name="connsiteY7" fmla="*/ 110338 h 777600"/>
              <a:gd name="connsiteX8" fmla="*/ 0 w 236537"/>
              <a:gd name="connsiteY8" fmla="*/ 0 h 777600"/>
              <a:gd name="connsiteX9" fmla="*/ 15875 w 236537"/>
              <a:gd name="connsiteY9" fmla="*/ 100065 h 777600"/>
              <a:gd name="connsiteX10" fmla="*/ 44449 w 236537"/>
              <a:gd name="connsiteY10" fmla="*/ 262797 h 777600"/>
              <a:gd name="connsiteX11" fmla="*/ 77787 w 236537"/>
              <a:gd name="connsiteY11" fmla="*/ 490655 h 777600"/>
              <a:gd name="connsiteX12" fmla="*/ 69849 w 236537"/>
              <a:gd name="connsiteY12" fmla="*/ 517648 h 777600"/>
              <a:gd name="connsiteX13" fmla="*/ 96837 w 236537"/>
              <a:gd name="connsiteY13" fmla="*/ 777083 h 777600"/>
              <a:gd name="connsiteX14" fmla="*/ 89693 w 236537"/>
              <a:gd name="connsiteY14" fmla="*/ 580238 h 777600"/>
              <a:gd name="connsiteX15" fmla="*/ 99218 w 236537"/>
              <a:gd name="connsiteY15" fmla="*/ 538963 h 777600"/>
              <a:gd name="connsiteX16" fmla="*/ 105568 w 236537"/>
              <a:gd name="connsiteY16" fmla="*/ 519913 h 77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6537" h="777600">
                <a:moveTo>
                  <a:pt x="123824" y="441430"/>
                </a:moveTo>
                <a:cubicBezTo>
                  <a:pt x="127628" y="426562"/>
                  <a:pt x="132953" y="390800"/>
                  <a:pt x="142081" y="370062"/>
                </a:cubicBezTo>
                <a:cubicBezTo>
                  <a:pt x="151209" y="349324"/>
                  <a:pt x="171582" y="339745"/>
                  <a:pt x="178593" y="317000"/>
                </a:cubicBezTo>
                <a:cubicBezTo>
                  <a:pt x="178858" y="288443"/>
                  <a:pt x="236272" y="288232"/>
                  <a:pt x="236537" y="259675"/>
                </a:cubicBezTo>
                <a:cubicBezTo>
                  <a:pt x="223308" y="246975"/>
                  <a:pt x="180047" y="215169"/>
                  <a:pt x="163511" y="211985"/>
                </a:cubicBezTo>
                <a:cubicBezTo>
                  <a:pt x="142080" y="198211"/>
                  <a:pt x="137979" y="180800"/>
                  <a:pt x="123030" y="165975"/>
                </a:cubicBezTo>
                <a:cubicBezTo>
                  <a:pt x="108081" y="151151"/>
                  <a:pt x="80300" y="132701"/>
                  <a:pt x="73818" y="123038"/>
                </a:cubicBezTo>
                <a:cubicBezTo>
                  <a:pt x="71701" y="118805"/>
                  <a:pt x="69816" y="114447"/>
                  <a:pt x="67468" y="110338"/>
                </a:cubicBezTo>
                <a:cubicBezTo>
                  <a:pt x="62705" y="94992"/>
                  <a:pt x="2646" y="2117"/>
                  <a:pt x="0" y="0"/>
                </a:cubicBezTo>
                <a:cubicBezTo>
                  <a:pt x="2117" y="5821"/>
                  <a:pt x="9914" y="76223"/>
                  <a:pt x="15875" y="100065"/>
                </a:cubicBezTo>
                <a:cubicBezTo>
                  <a:pt x="18521" y="138694"/>
                  <a:pt x="42332" y="233164"/>
                  <a:pt x="44449" y="262797"/>
                </a:cubicBezTo>
                <a:cubicBezTo>
                  <a:pt x="50402" y="328674"/>
                  <a:pt x="75538" y="449390"/>
                  <a:pt x="77787" y="490655"/>
                </a:cubicBezTo>
                <a:cubicBezTo>
                  <a:pt x="77669" y="495017"/>
                  <a:pt x="70466" y="513328"/>
                  <a:pt x="69849" y="517648"/>
                </a:cubicBezTo>
                <a:cubicBezTo>
                  <a:pt x="68791" y="544635"/>
                  <a:pt x="86254" y="774774"/>
                  <a:pt x="96837" y="777083"/>
                </a:cubicBezTo>
                <a:cubicBezTo>
                  <a:pt x="102129" y="788725"/>
                  <a:pt x="82285" y="600346"/>
                  <a:pt x="89693" y="580238"/>
                </a:cubicBezTo>
                <a:cubicBezTo>
                  <a:pt x="92339" y="569655"/>
                  <a:pt x="96572" y="549017"/>
                  <a:pt x="99218" y="538963"/>
                </a:cubicBezTo>
                <a:cubicBezTo>
                  <a:pt x="100452" y="532384"/>
                  <a:pt x="105568" y="519913"/>
                  <a:pt x="105568" y="519913"/>
                </a:cubicBezTo>
              </a:path>
            </a:pathLst>
          </a:custGeom>
          <a:solidFill>
            <a:srgbClr val="FF0000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377573" y="2755812"/>
            <a:ext cx="977168" cy="745196"/>
          </a:xfrm>
          <a:custGeom>
            <a:avLst/>
            <a:gdLst>
              <a:gd name="connsiteX0" fmla="*/ 0 w 881062"/>
              <a:gd name="connsiteY0" fmla="*/ 0 h 738188"/>
              <a:gd name="connsiteX1" fmla="*/ 61912 w 881062"/>
              <a:gd name="connsiteY1" fmla="*/ 4763 h 738188"/>
              <a:gd name="connsiteX2" fmla="*/ 76200 w 881062"/>
              <a:gd name="connsiteY2" fmla="*/ 9525 h 738188"/>
              <a:gd name="connsiteX3" fmla="*/ 100012 w 881062"/>
              <a:gd name="connsiteY3" fmla="*/ 14288 h 738188"/>
              <a:gd name="connsiteX4" fmla="*/ 128587 w 881062"/>
              <a:gd name="connsiteY4" fmla="*/ 23813 h 738188"/>
              <a:gd name="connsiteX5" fmla="*/ 171450 w 881062"/>
              <a:gd name="connsiteY5" fmla="*/ 38100 h 738188"/>
              <a:gd name="connsiteX6" fmla="*/ 200025 w 881062"/>
              <a:gd name="connsiteY6" fmla="*/ 47625 h 738188"/>
              <a:gd name="connsiteX7" fmla="*/ 214312 w 881062"/>
              <a:gd name="connsiteY7" fmla="*/ 52388 h 738188"/>
              <a:gd name="connsiteX8" fmla="*/ 233362 w 881062"/>
              <a:gd name="connsiteY8" fmla="*/ 57150 h 738188"/>
              <a:gd name="connsiteX9" fmla="*/ 261937 w 881062"/>
              <a:gd name="connsiteY9" fmla="*/ 66675 h 738188"/>
              <a:gd name="connsiteX10" fmla="*/ 276225 w 881062"/>
              <a:gd name="connsiteY10" fmla="*/ 80963 h 738188"/>
              <a:gd name="connsiteX11" fmla="*/ 290512 w 881062"/>
              <a:gd name="connsiteY11" fmla="*/ 85725 h 738188"/>
              <a:gd name="connsiteX12" fmla="*/ 309562 w 881062"/>
              <a:gd name="connsiteY12" fmla="*/ 95250 h 738188"/>
              <a:gd name="connsiteX13" fmla="*/ 338137 w 881062"/>
              <a:gd name="connsiteY13" fmla="*/ 114300 h 738188"/>
              <a:gd name="connsiteX14" fmla="*/ 366712 w 881062"/>
              <a:gd name="connsiteY14" fmla="*/ 133350 h 738188"/>
              <a:gd name="connsiteX15" fmla="*/ 381000 w 881062"/>
              <a:gd name="connsiteY15" fmla="*/ 142875 h 738188"/>
              <a:gd name="connsiteX16" fmla="*/ 409575 w 881062"/>
              <a:gd name="connsiteY16" fmla="*/ 157163 h 738188"/>
              <a:gd name="connsiteX17" fmla="*/ 428625 w 881062"/>
              <a:gd name="connsiteY17" fmla="*/ 166688 h 738188"/>
              <a:gd name="connsiteX18" fmla="*/ 457200 w 881062"/>
              <a:gd name="connsiteY18" fmla="*/ 185738 h 738188"/>
              <a:gd name="connsiteX19" fmla="*/ 471487 w 881062"/>
              <a:gd name="connsiteY19" fmla="*/ 195263 h 738188"/>
              <a:gd name="connsiteX20" fmla="*/ 485775 w 881062"/>
              <a:gd name="connsiteY20" fmla="*/ 209550 h 738188"/>
              <a:gd name="connsiteX21" fmla="*/ 514350 w 881062"/>
              <a:gd name="connsiteY21" fmla="*/ 223838 h 738188"/>
              <a:gd name="connsiteX22" fmla="*/ 528637 w 881062"/>
              <a:gd name="connsiteY22" fmla="*/ 233363 h 738188"/>
              <a:gd name="connsiteX23" fmla="*/ 547687 w 881062"/>
              <a:gd name="connsiteY23" fmla="*/ 261938 h 738188"/>
              <a:gd name="connsiteX24" fmla="*/ 566737 w 881062"/>
              <a:gd name="connsiteY24" fmla="*/ 290513 h 738188"/>
              <a:gd name="connsiteX25" fmla="*/ 576262 w 881062"/>
              <a:gd name="connsiteY25" fmla="*/ 304800 h 738188"/>
              <a:gd name="connsiteX26" fmla="*/ 590550 w 881062"/>
              <a:gd name="connsiteY26" fmla="*/ 319088 h 738188"/>
              <a:gd name="connsiteX27" fmla="*/ 600075 w 881062"/>
              <a:gd name="connsiteY27" fmla="*/ 333375 h 738188"/>
              <a:gd name="connsiteX28" fmla="*/ 614362 w 881062"/>
              <a:gd name="connsiteY28" fmla="*/ 347663 h 738188"/>
              <a:gd name="connsiteX29" fmla="*/ 623887 w 881062"/>
              <a:gd name="connsiteY29" fmla="*/ 361950 h 738188"/>
              <a:gd name="connsiteX30" fmla="*/ 638175 w 881062"/>
              <a:gd name="connsiteY30" fmla="*/ 376238 h 738188"/>
              <a:gd name="connsiteX31" fmla="*/ 666750 w 881062"/>
              <a:gd name="connsiteY31" fmla="*/ 423863 h 738188"/>
              <a:gd name="connsiteX32" fmla="*/ 681037 w 881062"/>
              <a:gd name="connsiteY32" fmla="*/ 438150 h 738188"/>
              <a:gd name="connsiteX33" fmla="*/ 690562 w 881062"/>
              <a:gd name="connsiteY33" fmla="*/ 452438 h 738188"/>
              <a:gd name="connsiteX34" fmla="*/ 714375 w 881062"/>
              <a:gd name="connsiteY34" fmla="*/ 481013 h 738188"/>
              <a:gd name="connsiteX35" fmla="*/ 733425 w 881062"/>
              <a:gd name="connsiteY35" fmla="*/ 504825 h 738188"/>
              <a:gd name="connsiteX36" fmla="*/ 738187 w 881062"/>
              <a:gd name="connsiteY36" fmla="*/ 519113 h 738188"/>
              <a:gd name="connsiteX37" fmla="*/ 752475 w 881062"/>
              <a:gd name="connsiteY37" fmla="*/ 533400 h 738188"/>
              <a:gd name="connsiteX38" fmla="*/ 766762 w 881062"/>
              <a:gd name="connsiteY38" fmla="*/ 552450 h 738188"/>
              <a:gd name="connsiteX39" fmla="*/ 781050 w 881062"/>
              <a:gd name="connsiteY39" fmla="*/ 561975 h 738188"/>
              <a:gd name="connsiteX40" fmla="*/ 795337 w 881062"/>
              <a:gd name="connsiteY40" fmla="*/ 576263 h 738188"/>
              <a:gd name="connsiteX41" fmla="*/ 809625 w 881062"/>
              <a:gd name="connsiteY41" fmla="*/ 585788 h 738188"/>
              <a:gd name="connsiteX42" fmla="*/ 842962 w 881062"/>
              <a:gd name="connsiteY42" fmla="*/ 628650 h 738188"/>
              <a:gd name="connsiteX43" fmla="*/ 852487 w 881062"/>
              <a:gd name="connsiteY43" fmla="*/ 657225 h 738188"/>
              <a:gd name="connsiteX44" fmla="*/ 862012 w 881062"/>
              <a:gd name="connsiteY44" fmla="*/ 676275 h 738188"/>
              <a:gd name="connsiteX45" fmla="*/ 871537 w 881062"/>
              <a:gd name="connsiteY45" fmla="*/ 704850 h 738188"/>
              <a:gd name="connsiteX46" fmla="*/ 876300 w 881062"/>
              <a:gd name="connsiteY46" fmla="*/ 719138 h 738188"/>
              <a:gd name="connsiteX47" fmla="*/ 881062 w 881062"/>
              <a:gd name="connsiteY47" fmla="*/ 738188 h 738188"/>
              <a:gd name="connsiteX0" fmla="*/ 0 w 881062"/>
              <a:gd name="connsiteY0" fmla="*/ 0 h 738188"/>
              <a:gd name="connsiteX1" fmla="*/ 61912 w 881062"/>
              <a:gd name="connsiteY1" fmla="*/ 4763 h 738188"/>
              <a:gd name="connsiteX2" fmla="*/ 76200 w 881062"/>
              <a:gd name="connsiteY2" fmla="*/ 9525 h 738188"/>
              <a:gd name="connsiteX3" fmla="*/ 100012 w 881062"/>
              <a:gd name="connsiteY3" fmla="*/ 14288 h 738188"/>
              <a:gd name="connsiteX4" fmla="*/ 128587 w 881062"/>
              <a:gd name="connsiteY4" fmla="*/ 23813 h 738188"/>
              <a:gd name="connsiteX5" fmla="*/ 171450 w 881062"/>
              <a:gd name="connsiteY5" fmla="*/ 38100 h 738188"/>
              <a:gd name="connsiteX6" fmla="*/ 200025 w 881062"/>
              <a:gd name="connsiteY6" fmla="*/ 47625 h 738188"/>
              <a:gd name="connsiteX7" fmla="*/ 214312 w 881062"/>
              <a:gd name="connsiteY7" fmla="*/ 52388 h 738188"/>
              <a:gd name="connsiteX8" fmla="*/ 233362 w 881062"/>
              <a:gd name="connsiteY8" fmla="*/ 57150 h 738188"/>
              <a:gd name="connsiteX9" fmla="*/ 261937 w 881062"/>
              <a:gd name="connsiteY9" fmla="*/ 66675 h 738188"/>
              <a:gd name="connsiteX10" fmla="*/ 276225 w 881062"/>
              <a:gd name="connsiteY10" fmla="*/ 80963 h 738188"/>
              <a:gd name="connsiteX11" fmla="*/ 290512 w 881062"/>
              <a:gd name="connsiteY11" fmla="*/ 85725 h 738188"/>
              <a:gd name="connsiteX12" fmla="*/ 309562 w 881062"/>
              <a:gd name="connsiteY12" fmla="*/ 95250 h 738188"/>
              <a:gd name="connsiteX13" fmla="*/ 338137 w 881062"/>
              <a:gd name="connsiteY13" fmla="*/ 114300 h 738188"/>
              <a:gd name="connsiteX14" fmla="*/ 366712 w 881062"/>
              <a:gd name="connsiteY14" fmla="*/ 133350 h 738188"/>
              <a:gd name="connsiteX15" fmla="*/ 381000 w 881062"/>
              <a:gd name="connsiteY15" fmla="*/ 142875 h 738188"/>
              <a:gd name="connsiteX16" fmla="*/ 409575 w 881062"/>
              <a:gd name="connsiteY16" fmla="*/ 157163 h 738188"/>
              <a:gd name="connsiteX17" fmla="*/ 428625 w 881062"/>
              <a:gd name="connsiteY17" fmla="*/ 166688 h 738188"/>
              <a:gd name="connsiteX18" fmla="*/ 457200 w 881062"/>
              <a:gd name="connsiteY18" fmla="*/ 185738 h 738188"/>
              <a:gd name="connsiteX19" fmla="*/ 471487 w 881062"/>
              <a:gd name="connsiteY19" fmla="*/ 195263 h 738188"/>
              <a:gd name="connsiteX20" fmla="*/ 485775 w 881062"/>
              <a:gd name="connsiteY20" fmla="*/ 209550 h 738188"/>
              <a:gd name="connsiteX21" fmla="*/ 514350 w 881062"/>
              <a:gd name="connsiteY21" fmla="*/ 223838 h 738188"/>
              <a:gd name="connsiteX22" fmla="*/ 528637 w 881062"/>
              <a:gd name="connsiteY22" fmla="*/ 233363 h 738188"/>
              <a:gd name="connsiteX23" fmla="*/ 547687 w 881062"/>
              <a:gd name="connsiteY23" fmla="*/ 261938 h 738188"/>
              <a:gd name="connsiteX24" fmla="*/ 566737 w 881062"/>
              <a:gd name="connsiteY24" fmla="*/ 290513 h 738188"/>
              <a:gd name="connsiteX25" fmla="*/ 576262 w 881062"/>
              <a:gd name="connsiteY25" fmla="*/ 304800 h 738188"/>
              <a:gd name="connsiteX26" fmla="*/ 590550 w 881062"/>
              <a:gd name="connsiteY26" fmla="*/ 319088 h 738188"/>
              <a:gd name="connsiteX27" fmla="*/ 600075 w 881062"/>
              <a:gd name="connsiteY27" fmla="*/ 333375 h 738188"/>
              <a:gd name="connsiteX28" fmla="*/ 614362 w 881062"/>
              <a:gd name="connsiteY28" fmla="*/ 347663 h 738188"/>
              <a:gd name="connsiteX29" fmla="*/ 623887 w 881062"/>
              <a:gd name="connsiteY29" fmla="*/ 361950 h 738188"/>
              <a:gd name="connsiteX30" fmla="*/ 638175 w 881062"/>
              <a:gd name="connsiteY30" fmla="*/ 376238 h 738188"/>
              <a:gd name="connsiteX31" fmla="*/ 666750 w 881062"/>
              <a:gd name="connsiteY31" fmla="*/ 423863 h 738188"/>
              <a:gd name="connsiteX32" fmla="*/ 681037 w 881062"/>
              <a:gd name="connsiteY32" fmla="*/ 438150 h 738188"/>
              <a:gd name="connsiteX33" fmla="*/ 690562 w 881062"/>
              <a:gd name="connsiteY33" fmla="*/ 452438 h 738188"/>
              <a:gd name="connsiteX34" fmla="*/ 714375 w 881062"/>
              <a:gd name="connsiteY34" fmla="*/ 481013 h 738188"/>
              <a:gd name="connsiteX35" fmla="*/ 733425 w 881062"/>
              <a:gd name="connsiteY35" fmla="*/ 504825 h 738188"/>
              <a:gd name="connsiteX36" fmla="*/ 738187 w 881062"/>
              <a:gd name="connsiteY36" fmla="*/ 519113 h 738188"/>
              <a:gd name="connsiteX37" fmla="*/ 752475 w 881062"/>
              <a:gd name="connsiteY37" fmla="*/ 533400 h 738188"/>
              <a:gd name="connsiteX38" fmla="*/ 766762 w 881062"/>
              <a:gd name="connsiteY38" fmla="*/ 552450 h 738188"/>
              <a:gd name="connsiteX39" fmla="*/ 781050 w 881062"/>
              <a:gd name="connsiteY39" fmla="*/ 561975 h 738188"/>
              <a:gd name="connsiteX40" fmla="*/ 795337 w 881062"/>
              <a:gd name="connsiteY40" fmla="*/ 576263 h 738188"/>
              <a:gd name="connsiteX41" fmla="*/ 842962 w 881062"/>
              <a:gd name="connsiteY41" fmla="*/ 628650 h 738188"/>
              <a:gd name="connsiteX42" fmla="*/ 852487 w 881062"/>
              <a:gd name="connsiteY42" fmla="*/ 657225 h 738188"/>
              <a:gd name="connsiteX43" fmla="*/ 862012 w 881062"/>
              <a:gd name="connsiteY43" fmla="*/ 676275 h 738188"/>
              <a:gd name="connsiteX44" fmla="*/ 871537 w 881062"/>
              <a:gd name="connsiteY44" fmla="*/ 704850 h 738188"/>
              <a:gd name="connsiteX45" fmla="*/ 876300 w 881062"/>
              <a:gd name="connsiteY45" fmla="*/ 719138 h 738188"/>
              <a:gd name="connsiteX46" fmla="*/ 881062 w 881062"/>
              <a:gd name="connsiteY46" fmla="*/ 738188 h 738188"/>
              <a:gd name="connsiteX0" fmla="*/ 0 w 881062"/>
              <a:gd name="connsiteY0" fmla="*/ 0 h 738188"/>
              <a:gd name="connsiteX1" fmla="*/ 61912 w 881062"/>
              <a:gd name="connsiteY1" fmla="*/ 4763 h 738188"/>
              <a:gd name="connsiteX2" fmla="*/ 76200 w 881062"/>
              <a:gd name="connsiteY2" fmla="*/ 9525 h 738188"/>
              <a:gd name="connsiteX3" fmla="*/ 100012 w 881062"/>
              <a:gd name="connsiteY3" fmla="*/ 14288 h 738188"/>
              <a:gd name="connsiteX4" fmla="*/ 128587 w 881062"/>
              <a:gd name="connsiteY4" fmla="*/ 23813 h 738188"/>
              <a:gd name="connsiteX5" fmla="*/ 171450 w 881062"/>
              <a:gd name="connsiteY5" fmla="*/ 38100 h 738188"/>
              <a:gd name="connsiteX6" fmla="*/ 200025 w 881062"/>
              <a:gd name="connsiteY6" fmla="*/ 47625 h 738188"/>
              <a:gd name="connsiteX7" fmla="*/ 214312 w 881062"/>
              <a:gd name="connsiteY7" fmla="*/ 52388 h 738188"/>
              <a:gd name="connsiteX8" fmla="*/ 233362 w 881062"/>
              <a:gd name="connsiteY8" fmla="*/ 57150 h 738188"/>
              <a:gd name="connsiteX9" fmla="*/ 261937 w 881062"/>
              <a:gd name="connsiteY9" fmla="*/ 66675 h 738188"/>
              <a:gd name="connsiteX10" fmla="*/ 276225 w 881062"/>
              <a:gd name="connsiteY10" fmla="*/ 80963 h 738188"/>
              <a:gd name="connsiteX11" fmla="*/ 290512 w 881062"/>
              <a:gd name="connsiteY11" fmla="*/ 85725 h 738188"/>
              <a:gd name="connsiteX12" fmla="*/ 309562 w 881062"/>
              <a:gd name="connsiteY12" fmla="*/ 95250 h 738188"/>
              <a:gd name="connsiteX13" fmla="*/ 338137 w 881062"/>
              <a:gd name="connsiteY13" fmla="*/ 114300 h 738188"/>
              <a:gd name="connsiteX14" fmla="*/ 366712 w 881062"/>
              <a:gd name="connsiteY14" fmla="*/ 133350 h 738188"/>
              <a:gd name="connsiteX15" fmla="*/ 381000 w 881062"/>
              <a:gd name="connsiteY15" fmla="*/ 142875 h 738188"/>
              <a:gd name="connsiteX16" fmla="*/ 409575 w 881062"/>
              <a:gd name="connsiteY16" fmla="*/ 157163 h 738188"/>
              <a:gd name="connsiteX17" fmla="*/ 428625 w 881062"/>
              <a:gd name="connsiteY17" fmla="*/ 166688 h 738188"/>
              <a:gd name="connsiteX18" fmla="*/ 457200 w 881062"/>
              <a:gd name="connsiteY18" fmla="*/ 185738 h 738188"/>
              <a:gd name="connsiteX19" fmla="*/ 471487 w 881062"/>
              <a:gd name="connsiteY19" fmla="*/ 195263 h 738188"/>
              <a:gd name="connsiteX20" fmla="*/ 485775 w 881062"/>
              <a:gd name="connsiteY20" fmla="*/ 209550 h 738188"/>
              <a:gd name="connsiteX21" fmla="*/ 514350 w 881062"/>
              <a:gd name="connsiteY21" fmla="*/ 223838 h 738188"/>
              <a:gd name="connsiteX22" fmla="*/ 528637 w 881062"/>
              <a:gd name="connsiteY22" fmla="*/ 233363 h 738188"/>
              <a:gd name="connsiteX23" fmla="*/ 547687 w 881062"/>
              <a:gd name="connsiteY23" fmla="*/ 261938 h 738188"/>
              <a:gd name="connsiteX24" fmla="*/ 566737 w 881062"/>
              <a:gd name="connsiteY24" fmla="*/ 290513 h 738188"/>
              <a:gd name="connsiteX25" fmla="*/ 576262 w 881062"/>
              <a:gd name="connsiteY25" fmla="*/ 304800 h 738188"/>
              <a:gd name="connsiteX26" fmla="*/ 590550 w 881062"/>
              <a:gd name="connsiteY26" fmla="*/ 319088 h 738188"/>
              <a:gd name="connsiteX27" fmla="*/ 600075 w 881062"/>
              <a:gd name="connsiteY27" fmla="*/ 333375 h 738188"/>
              <a:gd name="connsiteX28" fmla="*/ 614362 w 881062"/>
              <a:gd name="connsiteY28" fmla="*/ 347663 h 738188"/>
              <a:gd name="connsiteX29" fmla="*/ 623887 w 881062"/>
              <a:gd name="connsiteY29" fmla="*/ 361950 h 738188"/>
              <a:gd name="connsiteX30" fmla="*/ 638175 w 881062"/>
              <a:gd name="connsiteY30" fmla="*/ 376238 h 738188"/>
              <a:gd name="connsiteX31" fmla="*/ 666750 w 881062"/>
              <a:gd name="connsiteY31" fmla="*/ 423863 h 738188"/>
              <a:gd name="connsiteX32" fmla="*/ 681037 w 881062"/>
              <a:gd name="connsiteY32" fmla="*/ 438150 h 738188"/>
              <a:gd name="connsiteX33" fmla="*/ 690562 w 881062"/>
              <a:gd name="connsiteY33" fmla="*/ 452438 h 738188"/>
              <a:gd name="connsiteX34" fmla="*/ 714375 w 881062"/>
              <a:gd name="connsiteY34" fmla="*/ 481013 h 738188"/>
              <a:gd name="connsiteX35" fmla="*/ 733425 w 881062"/>
              <a:gd name="connsiteY35" fmla="*/ 504825 h 738188"/>
              <a:gd name="connsiteX36" fmla="*/ 738187 w 881062"/>
              <a:gd name="connsiteY36" fmla="*/ 519113 h 738188"/>
              <a:gd name="connsiteX37" fmla="*/ 752475 w 881062"/>
              <a:gd name="connsiteY37" fmla="*/ 533400 h 738188"/>
              <a:gd name="connsiteX38" fmla="*/ 766762 w 881062"/>
              <a:gd name="connsiteY38" fmla="*/ 552450 h 738188"/>
              <a:gd name="connsiteX39" fmla="*/ 795337 w 881062"/>
              <a:gd name="connsiteY39" fmla="*/ 576263 h 738188"/>
              <a:gd name="connsiteX40" fmla="*/ 842962 w 881062"/>
              <a:gd name="connsiteY40" fmla="*/ 628650 h 738188"/>
              <a:gd name="connsiteX41" fmla="*/ 852487 w 881062"/>
              <a:gd name="connsiteY41" fmla="*/ 657225 h 738188"/>
              <a:gd name="connsiteX42" fmla="*/ 862012 w 881062"/>
              <a:gd name="connsiteY42" fmla="*/ 676275 h 738188"/>
              <a:gd name="connsiteX43" fmla="*/ 871537 w 881062"/>
              <a:gd name="connsiteY43" fmla="*/ 704850 h 738188"/>
              <a:gd name="connsiteX44" fmla="*/ 876300 w 881062"/>
              <a:gd name="connsiteY44" fmla="*/ 719138 h 738188"/>
              <a:gd name="connsiteX45" fmla="*/ 881062 w 881062"/>
              <a:gd name="connsiteY45" fmla="*/ 738188 h 738188"/>
              <a:gd name="connsiteX0" fmla="*/ 0 w 881062"/>
              <a:gd name="connsiteY0" fmla="*/ 0 h 738188"/>
              <a:gd name="connsiteX1" fmla="*/ 61912 w 881062"/>
              <a:gd name="connsiteY1" fmla="*/ 4763 h 738188"/>
              <a:gd name="connsiteX2" fmla="*/ 76200 w 881062"/>
              <a:gd name="connsiteY2" fmla="*/ 9525 h 738188"/>
              <a:gd name="connsiteX3" fmla="*/ 100012 w 881062"/>
              <a:gd name="connsiteY3" fmla="*/ 14288 h 738188"/>
              <a:gd name="connsiteX4" fmla="*/ 128587 w 881062"/>
              <a:gd name="connsiteY4" fmla="*/ 23813 h 738188"/>
              <a:gd name="connsiteX5" fmla="*/ 171450 w 881062"/>
              <a:gd name="connsiteY5" fmla="*/ 38100 h 738188"/>
              <a:gd name="connsiteX6" fmla="*/ 200025 w 881062"/>
              <a:gd name="connsiteY6" fmla="*/ 47625 h 738188"/>
              <a:gd name="connsiteX7" fmla="*/ 214312 w 881062"/>
              <a:gd name="connsiteY7" fmla="*/ 52388 h 738188"/>
              <a:gd name="connsiteX8" fmla="*/ 233362 w 881062"/>
              <a:gd name="connsiteY8" fmla="*/ 57150 h 738188"/>
              <a:gd name="connsiteX9" fmla="*/ 261937 w 881062"/>
              <a:gd name="connsiteY9" fmla="*/ 66675 h 738188"/>
              <a:gd name="connsiteX10" fmla="*/ 276225 w 881062"/>
              <a:gd name="connsiteY10" fmla="*/ 80963 h 738188"/>
              <a:gd name="connsiteX11" fmla="*/ 290512 w 881062"/>
              <a:gd name="connsiteY11" fmla="*/ 85725 h 738188"/>
              <a:gd name="connsiteX12" fmla="*/ 309562 w 881062"/>
              <a:gd name="connsiteY12" fmla="*/ 95250 h 738188"/>
              <a:gd name="connsiteX13" fmla="*/ 338137 w 881062"/>
              <a:gd name="connsiteY13" fmla="*/ 114300 h 738188"/>
              <a:gd name="connsiteX14" fmla="*/ 366712 w 881062"/>
              <a:gd name="connsiteY14" fmla="*/ 133350 h 738188"/>
              <a:gd name="connsiteX15" fmla="*/ 381000 w 881062"/>
              <a:gd name="connsiteY15" fmla="*/ 142875 h 738188"/>
              <a:gd name="connsiteX16" fmla="*/ 409575 w 881062"/>
              <a:gd name="connsiteY16" fmla="*/ 157163 h 738188"/>
              <a:gd name="connsiteX17" fmla="*/ 428625 w 881062"/>
              <a:gd name="connsiteY17" fmla="*/ 166688 h 738188"/>
              <a:gd name="connsiteX18" fmla="*/ 457200 w 881062"/>
              <a:gd name="connsiteY18" fmla="*/ 185738 h 738188"/>
              <a:gd name="connsiteX19" fmla="*/ 471487 w 881062"/>
              <a:gd name="connsiteY19" fmla="*/ 195263 h 738188"/>
              <a:gd name="connsiteX20" fmla="*/ 485775 w 881062"/>
              <a:gd name="connsiteY20" fmla="*/ 209550 h 738188"/>
              <a:gd name="connsiteX21" fmla="*/ 514350 w 881062"/>
              <a:gd name="connsiteY21" fmla="*/ 223838 h 738188"/>
              <a:gd name="connsiteX22" fmla="*/ 528637 w 881062"/>
              <a:gd name="connsiteY22" fmla="*/ 233363 h 738188"/>
              <a:gd name="connsiteX23" fmla="*/ 547687 w 881062"/>
              <a:gd name="connsiteY23" fmla="*/ 261938 h 738188"/>
              <a:gd name="connsiteX24" fmla="*/ 566737 w 881062"/>
              <a:gd name="connsiteY24" fmla="*/ 290513 h 738188"/>
              <a:gd name="connsiteX25" fmla="*/ 576262 w 881062"/>
              <a:gd name="connsiteY25" fmla="*/ 304800 h 738188"/>
              <a:gd name="connsiteX26" fmla="*/ 590550 w 881062"/>
              <a:gd name="connsiteY26" fmla="*/ 319088 h 738188"/>
              <a:gd name="connsiteX27" fmla="*/ 600075 w 881062"/>
              <a:gd name="connsiteY27" fmla="*/ 333375 h 738188"/>
              <a:gd name="connsiteX28" fmla="*/ 614362 w 881062"/>
              <a:gd name="connsiteY28" fmla="*/ 347663 h 738188"/>
              <a:gd name="connsiteX29" fmla="*/ 623887 w 881062"/>
              <a:gd name="connsiteY29" fmla="*/ 361950 h 738188"/>
              <a:gd name="connsiteX30" fmla="*/ 638175 w 881062"/>
              <a:gd name="connsiteY30" fmla="*/ 376238 h 738188"/>
              <a:gd name="connsiteX31" fmla="*/ 666750 w 881062"/>
              <a:gd name="connsiteY31" fmla="*/ 423863 h 738188"/>
              <a:gd name="connsiteX32" fmla="*/ 681037 w 881062"/>
              <a:gd name="connsiteY32" fmla="*/ 438150 h 738188"/>
              <a:gd name="connsiteX33" fmla="*/ 690562 w 881062"/>
              <a:gd name="connsiteY33" fmla="*/ 452438 h 738188"/>
              <a:gd name="connsiteX34" fmla="*/ 714375 w 881062"/>
              <a:gd name="connsiteY34" fmla="*/ 481013 h 738188"/>
              <a:gd name="connsiteX35" fmla="*/ 738187 w 881062"/>
              <a:gd name="connsiteY35" fmla="*/ 519113 h 738188"/>
              <a:gd name="connsiteX36" fmla="*/ 752475 w 881062"/>
              <a:gd name="connsiteY36" fmla="*/ 533400 h 738188"/>
              <a:gd name="connsiteX37" fmla="*/ 766762 w 881062"/>
              <a:gd name="connsiteY37" fmla="*/ 552450 h 738188"/>
              <a:gd name="connsiteX38" fmla="*/ 795337 w 881062"/>
              <a:gd name="connsiteY38" fmla="*/ 576263 h 738188"/>
              <a:gd name="connsiteX39" fmla="*/ 842962 w 881062"/>
              <a:gd name="connsiteY39" fmla="*/ 628650 h 738188"/>
              <a:gd name="connsiteX40" fmla="*/ 852487 w 881062"/>
              <a:gd name="connsiteY40" fmla="*/ 657225 h 738188"/>
              <a:gd name="connsiteX41" fmla="*/ 862012 w 881062"/>
              <a:gd name="connsiteY41" fmla="*/ 676275 h 738188"/>
              <a:gd name="connsiteX42" fmla="*/ 871537 w 881062"/>
              <a:gd name="connsiteY42" fmla="*/ 704850 h 738188"/>
              <a:gd name="connsiteX43" fmla="*/ 876300 w 881062"/>
              <a:gd name="connsiteY43" fmla="*/ 719138 h 738188"/>
              <a:gd name="connsiteX44" fmla="*/ 881062 w 881062"/>
              <a:gd name="connsiteY44" fmla="*/ 738188 h 738188"/>
              <a:gd name="connsiteX0" fmla="*/ 0 w 881062"/>
              <a:gd name="connsiteY0" fmla="*/ 0 h 738188"/>
              <a:gd name="connsiteX1" fmla="*/ 61912 w 881062"/>
              <a:gd name="connsiteY1" fmla="*/ 4763 h 738188"/>
              <a:gd name="connsiteX2" fmla="*/ 76200 w 881062"/>
              <a:gd name="connsiteY2" fmla="*/ 9525 h 738188"/>
              <a:gd name="connsiteX3" fmla="*/ 100012 w 881062"/>
              <a:gd name="connsiteY3" fmla="*/ 14288 h 738188"/>
              <a:gd name="connsiteX4" fmla="*/ 128587 w 881062"/>
              <a:gd name="connsiteY4" fmla="*/ 23813 h 738188"/>
              <a:gd name="connsiteX5" fmla="*/ 171450 w 881062"/>
              <a:gd name="connsiteY5" fmla="*/ 38100 h 738188"/>
              <a:gd name="connsiteX6" fmla="*/ 200025 w 881062"/>
              <a:gd name="connsiteY6" fmla="*/ 47625 h 738188"/>
              <a:gd name="connsiteX7" fmla="*/ 214312 w 881062"/>
              <a:gd name="connsiteY7" fmla="*/ 52388 h 738188"/>
              <a:gd name="connsiteX8" fmla="*/ 233362 w 881062"/>
              <a:gd name="connsiteY8" fmla="*/ 57150 h 738188"/>
              <a:gd name="connsiteX9" fmla="*/ 261937 w 881062"/>
              <a:gd name="connsiteY9" fmla="*/ 66675 h 738188"/>
              <a:gd name="connsiteX10" fmla="*/ 276225 w 881062"/>
              <a:gd name="connsiteY10" fmla="*/ 80963 h 738188"/>
              <a:gd name="connsiteX11" fmla="*/ 290512 w 881062"/>
              <a:gd name="connsiteY11" fmla="*/ 85725 h 738188"/>
              <a:gd name="connsiteX12" fmla="*/ 309562 w 881062"/>
              <a:gd name="connsiteY12" fmla="*/ 95250 h 738188"/>
              <a:gd name="connsiteX13" fmla="*/ 338137 w 881062"/>
              <a:gd name="connsiteY13" fmla="*/ 114300 h 738188"/>
              <a:gd name="connsiteX14" fmla="*/ 366712 w 881062"/>
              <a:gd name="connsiteY14" fmla="*/ 133350 h 738188"/>
              <a:gd name="connsiteX15" fmla="*/ 381000 w 881062"/>
              <a:gd name="connsiteY15" fmla="*/ 142875 h 738188"/>
              <a:gd name="connsiteX16" fmla="*/ 409575 w 881062"/>
              <a:gd name="connsiteY16" fmla="*/ 157163 h 738188"/>
              <a:gd name="connsiteX17" fmla="*/ 428625 w 881062"/>
              <a:gd name="connsiteY17" fmla="*/ 166688 h 738188"/>
              <a:gd name="connsiteX18" fmla="*/ 457200 w 881062"/>
              <a:gd name="connsiteY18" fmla="*/ 185738 h 738188"/>
              <a:gd name="connsiteX19" fmla="*/ 471487 w 881062"/>
              <a:gd name="connsiteY19" fmla="*/ 195263 h 738188"/>
              <a:gd name="connsiteX20" fmla="*/ 485775 w 881062"/>
              <a:gd name="connsiteY20" fmla="*/ 209550 h 738188"/>
              <a:gd name="connsiteX21" fmla="*/ 514350 w 881062"/>
              <a:gd name="connsiteY21" fmla="*/ 223838 h 738188"/>
              <a:gd name="connsiteX22" fmla="*/ 528637 w 881062"/>
              <a:gd name="connsiteY22" fmla="*/ 233363 h 738188"/>
              <a:gd name="connsiteX23" fmla="*/ 547687 w 881062"/>
              <a:gd name="connsiteY23" fmla="*/ 261938 h 738188"/>
              <a:gd name="connsiteX24" fmla="*/ 566737 w 881062"/>
              <a:gd name="connsiteY24" fmla="*/ 290513 h 738188"/>
              <a:gd name="connsiteX25" fmla="*/ 576262 w 881062"/>
              <a:gd name="connsiteY25" fmla="*/ 304800 h 738188"/>
              <a:gd name="connsiteX26" fmla="*/ 590550 w 881062"/>
              <a:gd name="connsiteY26" fmla="*/ 319088 h 738188"/>
              <a:gd name="connsiteX27" fmla="*/ 600075 w 881062"/>
              <a:gd name="connsiteY27" fmla="*/ 333375 h 738188"/>
              <a:gd name="connsiteX28" fmla="*/ 614362 w 881062"/>
              <a:gd name="connsiteY28" fmla="*/ 347663 h 738188"/>
              <a:gd name="connsiteX29" fmla="*/ 623887 w 881062"/>
              <a:gd name="connsiteY29" fmla="*/ 361950 h 738188"/>
              <a:gd name="connsiteX30" fmla="*/ 638175 w 881062"/>
              <a:gd name="connsiteY30" fmla="*/ 376238 h 738188"/>
              <a:gd name="connsiteX31" fmla="*/ 666750 w 881062"/>
              <a:gd name="connsiteY31" fmla="*/ 423863 h 738188"/>
              <a:gd name="connsiteX32" fmla="*/ 681037 w 881062"/>
              <a:gd name="connsiteY32" fmla="*/ 438150 h 738188"/>
              <a:gd name="connsiteX33" fmla="*/ 690562 w 881062"/>
              <a:gd name="connsiteY33" fmla="*/ 452438 h 738188"/>
              <a:gd name="connsiteX34" fmla="*/ 714375 w 881062"/>
              <a:gd name="connsiteY34" fmla="*/ 481013 h 738188"/>
              <a:gd name="connsiteX35" fmla="*/ 738187 w 881062"/>
              <a:gd name="connsiteY35" fmla="*/ 519113 h 738188"/>
              <a:gd name="connsiteX36" fmla="*/ 752475 w 881062"/>
              <a:gd name="connsiteY36" fmla="*/ 533400 h 738188"/>
              <a:gd name="connsiteX37" fmla="*/ 766762 w 881062"/>
              <a:gd name="connsiteY37" fmla="*/ 552450 h 738188"/>
              <a:gd name="connsiteX38" fmla="*/ 842962 w 881062"/>
              <a:gd name="connsiteY38" fmla="*/ 628650 h 738188"/>
              <a:gd name="connsiteX39" fmla="*/ 852487 w 881062"/>
              <a:gd name="connsiteY39" fmla="*/ 657225 h 738188"/>
              <a:gd name="connsiteX40" fmla="*/ 862012 w 881062"/>
              <a:gd name="connsiteY40" fmla="*/ 676275 h 738188"/>
              <a:gd name="connsiteX41" fmla="*/ 871537 w 881062"/>
              <a:gd name="connsiteY41" fmla="*/ 704850 h 738188"/>
              <a:gd name="connsiteX42" fmla="*/ 876300 w 881062"/>
              <a:gd name="connsiteY42" fmla="*/ 719138 h 738188"/>
              <a:gd name="connsiteX43" fmla="*/ 881062 w 881062"/>
              <a:gd name="connsiteY43" fmla="*/ 738188 h 738188"/>
              <a:gd name="connsiteX0" fmla="*/ 0 w 881062"/>
              <a:gd name="connsiteY0" fmla="*/ 0 h 738188"/>
              <a:gd name="connsiteX1" fmla="*/ 61912 w 881062"/>
              <a:gd name="connsiteY1" fmla="*/ 4763 h 738188"/>
              <a:gd name="connsiteX2" fmla="*/ 76200 w 881062"/>
              <a:gd name="connsiteY2" fmla="*/ 9525 h 738188"/>
              <a:gd name="connsiteX3" fmla="*/ 100012 w 881062"/>
              <a:gd name="connsiteY3" fmla="*/ 14288 h 738188"/>
              <a:gd name="connsiteX4" fmla="*/ 128587 w 881062"/>
              <a:gd name="connsiteY4" fmla="*/ 23813 h 738188"/>
              <a:gd name="connsiteX5" fmla="*/ 171450 w 881062"/>
              <a:gd name="connsiteY5" fmla="*/ 38100 h 738188"/>
              <a:gd name="connsiteX6" fmla="*/ 200025 w 881062"/>
              <a:gd name="connsiteY6" fmla="*/ 47625 h 738188"/>
              <a:gd name="connsiteX7" fmla="*/ 214312 w 881062"/>
              <a:gd name="connsiteY7" fmla="*/ 52388 h 738188"/>
              <a:gd name="connsiteX8" fmla="*/ 233362 w 881062"/>
              <a:gd name="connsiteY8" fmla="*/ 57150 h 738188"/>
              <a:gd name="connsiteX9" fmla="*/ 261937 w 881062"/>
              <a:gd name="connsiteY9" fmla="*/ 66675 h 738188"/>
              <a:gd name="connsiteX10" fmla="*/ 276225 w 881062"/>
              <a:gd name="connsiteY10" fmla="*/ 80963 h 738188"/>
              <a:gd name="connsiteX11" fmla="*/ 290512 w 881062"/>
              <a:gd name="connsiteY11" fmla="*/ 85725 h 738188"/>
              <a:gd name="connsiteX12" fmla="*/ 309562 w 881062"/>
              <a:gd name="connsiteY12" fmla="*/ 95250 h 738188"/>
              <a:gd name="connsiteX13" fmla="*/ 338137 w 881062"/>
              <a:gd name="connsiteY13" fmla="*/ 114300 h 738188"/>
              <a:gd name="connsiteX14" fmla="*/ 366712 w 881062"/>
              <a:gd name="connsiteY14" fmla="*/ 133350 h 738188"/>
              <a:gd name="connsiteX15" fmla="*/ 381000 w 881062"/>
              <a:gd name="connsiteY15" fmla="*/ 142875 h 738188"/>
              <a:gd name="connsiteX16" fmla="*/ 409575 w 881062"/>
              <a:gd name="connsiteY16" fmla="*/ 157163 h 738188"/>
              <a:gd name="connsiteX17" fmla="*/ 428625 w 881062"/>
              <a:gd name="connsiteY17" fmla="*/ 166688 h 738188"/>
              <a:gd name="connsiteX18" fmla="*/ 457200 w 881062"/>
              <a:gd name="connsiteY18" fmla="*/ 185738 h 738188"/>
              <a:gd name="connsiteX19" fmla="*/ 471487 w 881062"/>
              <a:gd name="connsiteY19" fmla="*/ 195263 h 738188"/>
              <a:gd name="connsiteX20" fmla="*/ 485775 w 881062"/>
              <a:gd name="connsiteY20" fmla="*/ 209550 h 738188"/>
              <a:gd name="connsiteX21" fmla="*/ 514350 w 881062"/>
              <a:gd name="connsiteY21" fmla="*/ 223838 h 738188"/>
              <a:gd name="connsiteX22" fmla="*/ 528637 w 881062"/>
              <a:gd name="connsiteY22" fmla="*/ 233363 h 738188"/>
              <a:gd name="connsiteX23" fmla="*/ 547687 w 881062"/>
              <a:gd name="connsiteY23" fmla="*/ 261938 h 738188"/>
              <a:gd name="connsiteX24" fmla="*/ 566737 w 881062"/>
              <a:gd name="connsiteY24" fmla="*/ 290513 h 738188"/>
              <a:gd name="connsiteX25" fmla="*/ 576262 w 881062"/>
              <a:gd name="connsiteY25" fmla="*/ 304800 h 738188"/>
              <a:gd name="connsiteX26" fmla="*/ 590550 w 881062"/>
              <a:gd name="connsiteY26" fmla="*/ 319088 h 738188"/>
              <a:gd name="connsiteX27" fmla="*/ 600075 w 881062"/>
              <a:gd name="connsiteY27" fmla="*/ 333375 h 738188"/>
              <a:gd name="connsiteX28" fmla="*/ 614362 w 881062"/>
              <a:gd name="connsiteY28" fmla="*/ 347663 h 738188"/>
              <a:gd name="connsiteX29" fmla="*/ 623887 w 881062"/>
              <a:gd name="connsiteY29" fmla="*/ 361950 h 738188"/>
              <a:gd name="connsiteX30" fmla="*/ 638175 w 881062"/>
              <a:gd name="connsiteY30" fmla="*/ 376238 h 738188"/>
              <a:gd name="connsiteX31" fmla="*/ 666750 w 881062"/>
              <a:gd name="connsiteY31" fmla="*/ 423863 h 738188"/>
              <a:gd name="connsiteX32" fmla="*/ 681037 w 881062"/>
              <a:gd name="connsiteY32" fmla="*/ 438150 h 738188"/>
              <a:gd name="connsiteX33" fmla="*/ 690562 w 881062"/>
              <a:gd name="connsiteY33" fmla="*/ 452438 h 738188"/>
              <a:gd name="connsiteX34" fmla="*/ 714375 w 881062"/>
              <a:gd name="connsiteY34" fmla="*/ 481013 h 738188"/>
              <a:gd name="connsiteX35" fmla="*/ 738187 w 881062"/>
              <a:gd name="connsiteY35" fmla="*/ 519113 h 738188"/>
              <a:gd name="connsiteX36" fmla="*/ 752475 w 881062"/>
              <a:gd name="connsiteY36" fmla="*/ 533400 h 738188"/>
              <a:gd name="connsiteX37" fmla="*/ 766762 w 881062"/>
              <a:gd name="connsiteY37" fmla="*/ 552450 h 738188"/>
              <a:gd name="connsiteX38" fmla="*/ 852487 w 881062"/>
              <a:gd name="connsiteY38" fmla="*/ 657225 h 738188"/>
              <a:gd name="connsiteX39" fmla="*/ 862012 w 881062"/>
              <a:gd name="connsiteY39" fmla="*/ 676275 h 738188"/>
              <a:gd name="connsiteX40" fmla="*/ 871537 w 881062"/>
              <a:gd name="connsiteY40" fmla="*/ 704850 h 738188"/>
              <a:gd name="connsiteX41" fmla="*/ 876300 w 881062"/>
              <a:gd name="connsiteY41" fmla="*/ 719138 h 738188"/>
              <a:gd name="connsiteX42" fmla="*/ 881062 w 881062"/>
              <a:gd name="connsiteY42" fmla="*/ 738188 h 738188"/>
              <a:gd name="connsiteX0" fmla="*/ 0 w 881062"/>
              <a:gd name="connsiteY0" fmla="*/ 0 h 738188"/>
              <a:gd name="connsiteX1" fmla="*/ 61912 w 881062"/>
              <a:gd name="connsiteY1" fmla="*/ 4763 h 738188"/>
              <a:gd name="connsiteX2" fmla="*/ 76200 w 881062"/>
              <a:gd name="connsiteY2" fmla="*/ 9525 h 738188"/>
              <a:gd name="connsiteX3" fmla="*/ 100012 w 881062"/>
              <a:gd name="connsiteY3" fmla="*/ 14288 h 738188"/>
              <a:gd name="connsiteX4" fmla="*/ 128587 w 881062"/>
              <a:gd name="connsiteY4" fmla="*/ 23813 h 738188"/>
              <a:gd name="connsiteX5" fmla="*/ 171450 w 881062"/>
              <a:gd name="connsiteY5" fmla="*/ 38100 h 738188"/>
              <a:gd name="connsiteX6" fmla="*/ 200025 w 881062"/>
              <a:gd name="connsiteY6" fmla="*/ 47625 h 738188"/>
              <a:gd name="connsiteX7" fmla="*/ 214312 w 881062"/>
              <a:gd name="connsiteY7" fmla="*/ 52388 h 738188"/>
              <a:gd name="connsiteX8" fmla="*/ 233362 w 881062"/>
              <a:gd name="connsiteY8" fmla="*/ 57150 h 738188"/>
              <a:gd name="connsiteX9" fmla="*/ 261937 w 881062"/>
              <a:gd name="connsiteY9" fmla="*/ 66675 h 738188"/>
              <a:gd name="connsiteX10" fmla="*/ 276225 w 881062"/>
              <a:gd name="connsiteY10" fmla="*/ 80963 h 738188"/>
              <a:gd name="connsiteX11" fmla="*/ 290512 w 881062"/>
              <a:gd name="connsiteY11" fmla="*/ 85725 h 738188"/>
              <a:gd name="connsiteX12" fmla="*/ 309562 w 881062"/>
              <a:gd name="connsiteY12" fmla="*/ 95250 h 738188"/>
              <a:gd name="connsiteX13" fmla="*/ 338137 w 881062"/>
              <a:gd name="connsiteY13" fmla="*/ 114300 h 738188"/>
              <a:gd name="connsiteX14" fmla="*/ 366712 w 881062"/>
              <a:gd name="connsiteY14" fmla="*/ 133350 h 738188"/>
              <a:gd name="connsiteX15" fmla="*/ 381000 w 881062"/>
              <a:gd name="connsiteY15" fmla="*/ 142875 h 738188"/>
              <a:gd name="connsiteX16" fmla="*/ 409575 w 881062"/>
              <a:gd name="connsiteY16" fmla="*/ 157163 h 738188"/>
              <a:gd name="connsiteX17" fmla="*/ 428625 w 881062"/>
              <a:gd name="connsiteY17" fmla="*/ 166688 h 738188"/>
              <a:gd name="connsiteX18" fmla="*/ 457200 w 881062"/>
              <a:gd name="connsiteY18" fmla="*/ 185738 h 738188"/>
              <a:gd name="connsiteX19" fmla="*/ 471487 w 881062"/>
              <a:gd name="connsiteY19" fmla="*/ 195263 h 738188"/>
              <a:gd name="connsiteX20" fmla="*/ 485775 w 881062"/>
              <a:gd name="connsiteY20" fmla="*/ 209550 h 738188"/>
              <a:gd name="connsiteX21" fmla="*/ 514350 w 881062"/>
              <a:gd name="connsiteY21" fmla="*/ 223838 h 738188"/>
              <a:gd name="connsiteX22" fmla="*/ 528637 w 881062"/>
              <a:gd name="connsiteY22" fmla="*/ 233363 h 738188"/>
              <a:gd name="connsiteX23" fmla="*/ 547687 w 881062"/>
              <a:gd name="connsiteY23" fmla="*/ 261938 h 738188"/>
              <a:gd name="connsiteX24" fmla="*/ 566737 w 881062"/>
              <a:gd name="connsiteY24" fmla="*/ 290513 h 738188"/>
              <a:gd name="connsiteX25" fmla="*/ 576262 w 881062"/>
              <a:gd name="connsiteY25" fmla="*/ 304800 h 738188"/>
              <a:gd name="connsiteX26" fmla="*/ 590550 w 881062"/>
              <a:gd name="connsiteY26" fmla="*/ 319088 h 738188"/>
              <a:gd name="connsiteX27" fmla="*/ 600075 w 881062"/>
              <a:gd name="connsiteY27" fmla="*/ 333375 h 738188"/>
              <a:gd name="connsiteX28" fmla="*/ 614362 w 881062"/>
              <a:gd name="connsiteY28" fmla="*/ 347663 h 738188"/>
              <a:gd name="connsiteX29" fmla="*/ 623887 w 881062"/>
              <a:gd name="connsiteY29" fmla="*/ 361950 h 738188"/>
              <a:gd name="connsiteX30" fmla="*/ 638175 w 881062"/>
              <a:gd name="connsiteY30" fmla="*/ 376238 h 738188"/>
              <a:gd name="connsiteX31" fmla="*/ 666750 w 881062"/>
              <a:gd name="connsiteY31" fmla="*/ 423863 h 738188"/>
              <a:gd name="connsiteX32" fmla="*/ 681037 w 881062"/>
              <a:gd name="connsiteY32" fmla="*/ 438150 h 738188"/>
              <a:gd name="connsiteX33" fmla="*/ 690562 w 881062"/>
              <a:gd name="connsiteY33" fmla="*/ 452438 h 738188"/>
              <a:gd name="connsiteX34" fmla="*/ 714375 w 881062"/>
              <a:gd name="connsiteY34" fmla="*/ 481013 h 738188"/>
              <a:gd name="connsiteX35" fmla="*/ 738187 w 881062"/>
              <a:gd name="connsiteY35" fmla="*/ 519113 h 738188"/>
              <a:gd name="connsiteX36" fmla="*/ 752475 w 881062"/>
              <a:gd name="connsiteY36" fmla="*/ 533400 h 738188"/>
              <a:gd name="connsiteX37" fmla="*/ 766762 w 881062"/>
              <a:gd name="connsiteY37" fmla="*/ 552450 h 738188"/>
              <a:gd name="connsiteX38" fmla="*/ 862012 w 881062"/>
              <a:gd name="connsiteY38" fmla="*/ 676275 h 738188"/>
              <a:gd name="connsiteX39" fmla="*/ 871537 w 881062"/>
              <a:gd name="connsiteY39" fmla="*/ 704850 h 738188"/>
              <a:gd name="connsiteX40" fmla="*/ 876300 w 881062"/>
              <a:gd name="connsiteY40" fmla="*/ 719138 h 738188"/>
              <a:gd name="connsiteX41" fmla="*/ 881062 w 881062"/>
              <a:gd name="connsiteY41" fmla="*/ 738188 h 738188"/>
              <a:gd name="connsiteX0" fmla="*/ 0 w 881062"/>
              <a:gd name="connsiteY0" fmla="*/ 0 h 738188"/>
              <a:gd name="connsiteX1" fmla="*/ 61912 w 881062"/>
              <a:gd name="connsiteY1" fmla="*/ 4763 h 738188"/>
              <a:gd name="connsiteX2" fmla="*/ 76200 w 881062"/>
              <a:gd name="connsiteY2" fmla="*/ 9525 h 738188"/>
              <a:gd name="connsiteX3" fmla="*/ 100012 w 881062"/>
              <a:gd name="connsiteY3" fmla="*/ 14288 h 738188"/>
              <a:gd name="connsiteX4" fmla="*/ 128587 w 881062"/>
              <a:gd name="connsiteY4" fmla="*/ 23813 h 738188"/>
              <a:gd name="connsiteX5" fmla="*/ 171450 w 881062"/>
              <a:gd name="connsiteY5" fmla="*/ 38100 h 738188"/>
              <a:gd name="connsiteX6" fmla="*/ 200025 w 881062"/>
              <a:gd name="connsiteY6" fmla="*/ 47625 h 738188"/>
              <a:gd name="connsiteX7" fmla="*/ 214312 w 881062"/>
              <a:gd name="connsiteY7" fmla="*/ 52388 h 738188"/>
              <a:gd name="connsiteX8" fmla="*/ 233362 w 881062"/>
              <a:gd name="connsiteY8" fmla="*/ 57150 h 738188"/>
              <a:gd name="connsiteX9" fmla="*/ 261937 w 881062"/>
              <a:gd name="connsiteY9" fmla="*/ 66675 h 738188"/>
              <a:gd name="connsiteX10" fmla="*/ 276225 w 881062"/>
              <a:gd name="connsiteY10" fmla="*/ 80963 h 738188"/>
              <a:gd name="connsiteX11" fmla="*/ 290512 w 881062"/>
              <a:gd name="connsiteY11" fmla="*/ 85725 h 738188"/>
              <a:gd name="connsiteX12" fmla="*/ 309562 w 881062"/>
              <a:gd name="connsiteY12" fmla="*/ 95250 h 738188"/>
              <a:gd name="connsiteX13" fmla="*/ 338137 w 881062"/>
              <a:gd name="connsiteY13" fmla="*/ 114300 h 738188"/>
              <a:gd name="connsiteX14" fmla="*/ 366712 w 881062"/>
              <a:gd name="connsiteY14" fmla="*/ 133350 h 738188"/>
              <a:gd name="connsiteX15" fmla="*/ 381000 w 881062"/>
              <a:gd name="connsiteY15" fmla="*/ 142875 h 738188"/>
              <a:gd name="connsiteX16" fmla="*/ 409575 w 881062"/>
              <a:gd name="connsiteY16" fmla="*/ 157163 h 738188"/>
              <a:gd name="connsiteX17" fmla="*/ 428625 w 881062"/>
              <a:gd name="connsiteY17" fmla="*/ 166688 h 738188"/>
              <a:gd name="connsiteX18" fmla="*/ 457200 w 881062"/>
              <a:gd name="connsiteY18" fmla="*/ 185738 h 738188"/>
              <a:gd name="connsiteX19" fmla="*/ 471487 w 881062"/>
              <a:gd name="connsiteY19" fmla="*/ 195263 h 738188"/>
              <a:gd name="connsiteX20" fmla="*/ 485775 w 881062"/>
              <a:gd name="connsiteY20" fmla="*/ 209550 h 738188"/>
              <a:gd name="connsiteX21" fmla="*/ 514350 w 881062"/>
              <a:gd name="connsiteY21" fmla="*/ 223838 h 738188"/>
              <a:gd name="connsiteX22" fmla="*/ 528637 w 881062"/>
              <a:gd name="connsiteY22" fmla="*/ 233363 h 738188"/>
              <a:gd name="connsiteX23" fmla="*/ 547687 w 881062"/>
              <a:gd name="connsiteY23" fmla="*/ 261938 h 738188"/>
              <a:gd name="connsiteX24" fmla="*/ 566737 w 881062"/>
              <a:gd name="connsiteY24" fmla="*/ 290513 h 738188"/>
              <a:gd name="connsiteX25" fmla="*/ 576262 w 881062"/>
              <a:gd name="connsiteY25" fmla="*/ 304800 h 738188"/>
              <a:gd name="connsiteX26" fmla="*/ 590550 w 881062"/>
              <a:gd name="connsiteY26" fmla="*/ 319088 h 738188"/>
              <a:gd name="connsiteX27" fmla="*/ 600075 w 881062"/>
              <a:gd name="connsiteY27" fmla="*/ 333375 h 738188"/>
              <a:gd name="connsiteX28" fmla="*/ 614362 w 881062"/>
              <a:gd name="connsiteY28" fmla="*/ 347663 h 738188"/>
              <a:gd name="connsiteX29" fmla="*/ 623887 w 881062"/>
              <a:gd name="connsiteY29" fmla="*/ 361950 h 738188"/>
              <a:gd name="connsiteX30" fmla="*/ 638175 w 881062"/>
              <a:gd name="connsiteY30" fmla="*/ 376238 h 738188"/>
              <a:gd name="connsiteX31" fmla="*/ 666750 w 881062"/>
              <a:gd name="connsiteY31" fmla="*/ 423863 h 738188"/>
              <a:gd name="connsiteX32" fmla="*/ 681037 w 881062"/>
              <a:gd name="connsiteY32" fmla="*/ 438150 h 738188"/>
              <a:gd name="connsiteX33" fmla="*/ 690562 w 881062"/>
              <a:gd name="connsiteY33" fmla="*/ 452438 h 738188"/>
              <a:gd name="connsiteX34" fmla="*/ 714375 w 881062"/>
              <a:gd name="connsiteY34" fmla="*/ 481013 h 738188"/>
              <a:gd name="connsiteX35" fmla="*/ 738187 w 881062"/>
              <a:gd name="connsiteY35" fmla="*/ 519113 h 738188"/>
              <a:gd name="connsiteX36" fmla="*/ 752475 w 881062"/>
              <a:gd name="connsiteY36" fmla="*/ 533400 h 738188"/>
              <a:gd name="connsiteX37" fmla="*/ 862012 w 881062"/>
              <a:gd name="connsiteY37" fmla="*/ 676275 h 738188"/>
              <a:gd name="connsiteX38" fmla="*/ 871537 w 881062"/>
              <a:gd name="connsiteY38" fmla="*/ 704850 h 738188"/>
              <a:gd name="connsiteX39" fmla="*/ 876300 w 881062"/>
              <a:gd name="connsiteY39" fmla="*/ 719138 h 738188"/>
              <a:gd name="connsiteX40" fmla="*/ 881062 w 881062"/>
              <a:gd name="connsiteY40" fmla="*/ 738188 h 738188"/>
              <a:gd name="connsiteX0" fmla="*/ 0 w 876300"/>
              <a:gd name="connsiteY0" fmla="*/ 0 h 719138"/>
              <a:gd name="connsiteX1" fmla="*/ 61912 w 876300"/>
              <a:gd name="connsiteY1" fmla="*/ 4763 h 719138"/>
              <a:gd name="connsiteX2" fmla="*/ 76200 w 876300"/>
              <a:gd name="connsiteY2" fmla="*/ 9525 h 719138"/>
              <a:gd name="connsiteX3" fmla="*/ 100012 w 876300"/>
              <a:gd name="connsiteY3" fmla="*/ 14288 h 719138"/>
              <a:gd name="connsiteX4" fmla="*/ 128587 w 876300"/>
              <a:gd name="connsiteY4" fmla="*/ 23813 h 719138"/>
              <a:gd name="connsiteX5" fmla="*/ 171450 w 876300"/>
              <a:gd name="connsiteY5" fmla="*/ 38100 h 719138"/>
              <a:gd name="connsiteX6" fmla="*/ 200025 w 876300"/>
              <a:gd name="connsiteY6" fmla="*/ 47625 h 719138"/>
              <a:gd name="connsiteX7" fmla="*/ 214312 w 876300"/>
              <a:gd name="connsiteY7" fmla="*/ 52388 h 719138"/>
              <a:gd name="connsiteX8" fmla="*/ 233362 w 876300"/>
              <a:gd name="connsiteY8" fmla="*/ 57150 h 719138"/>
              <a:gd name="connsiteX9" fmla="*/ 261937 w 876300"/>
              <a:gd name="connsiteY9" fmla="*/ 66675 h 719138"/>
              <a:gd name="connsiteX10" fmla="*/ 276225 w 876300"/>
              <a:gd name="connsiteY10" fmla="*/ 80963 h 719138"/>
              <a:gd name="connsiteX11" fmla="*/ 290512 w 876300"/>
              <a:gd name="connsiteY11" fmla="*/ 85725 h 719138"/>
              <a:gd name="connsiteX12" fmla="*/ 309562 w 876300"/>
              <a:gd name="connsiteY12" fmla="*/ 95250 h 719138"/>
              <a:gd name="connsiteX13" fmla="*/ 338137 w 876300"/>
              <a:gd name="connsiteY13" fmla="*/ 114300 h 719138"/>
              <a:gd name="connsiteX14" fmla="*/ 366712 w 876300"/>
              <a:gd name="connsiteY14" fmla="*/ 133350 h 719138"/>
              <a:gd name="connsiteX15" fmla="*/ 381000 w 876300"/>
              <a:gd name="connsiteY15" fmla="*/ 142875 h 719138"/>
              <a:gd name="connsiteX16" fmla="*/ 409575 w 876300"/>
              <a:gd name="connsiteY16" fmla="*/ 157163 h 719138"/>
              <a:gd name="connsiteX17" fmla="*/ 428625 w 876300"/>
              <a:gd name="connsiteY17" fmla="*/ 166688 h 719138"/>
              <a:gd name="connsiteX18" fmla="*/ 457200 w 876300"/>
              <a:gd name="connsiteY18" fmla="*/ 185738 h 719138"/>
              <a:gd name="connsiteX19" fmla="*/ 471487 w 876300"/>
              <a:gd name="connsiteY19" fmla="*/ 195263 h 719138"/>
              <a:gd name="connsiteX20" fmla="*/ 485775 w 876300"/>
              <a:gd name="connsiteY20" fmla="*/ 209550 h 719138"/>
              <a:gd name="connsiteX21" fmla="*/ 514350 w 876300"/>
              <a:gd name="connsiteY21" fmla="*/ 223838 h 719138"/>
              <a:gd name="connsiteX22" fmla="*/ 528637 w 876300"/>
              <a:gd name="connsiteY22" fmla="*/ 233363 h 719138"/>
              <a:gd name="connsiteX23" fmla="*/ 547687 w 876300"/>
              <a:gd name="connsiteY23" fmla="*/ 261938 h 719138"/>
              <a:gd name="connsiteX24" fmla="*/ 566737 w 876300"/>
              <a:gd name="connsiteY24" fmla="*/ 290513 h 719138"/>
              <a:gd name="connsiteX25" fmla="*/ 576262 w 876300"/>
              <a:gd name="connsiteY25" fmla="*/ 304800 h 719138"/>
              <a:gd name="connsiteX26" fmla="*/ 590550 w 876300"/>
              <a:gd name="connsiteY26" fmla="*/ 319088 h 719138"/>
              <a:gd name="connsiteX27" fmla="*/ 600075 w 876300"/>
              <a:gd name="connsiteY27" fmla="*/ 333375 h 719138"/>
              <a:gd name="connsiteX28" fmla="*/ 614362 w 876300"/>
              <a:gd name="connsiteY28" fmla="*/ 347663 h 719138"/>
              <a:gd name="connsiteX29" fmla="*/ 623887 w 876300"/>
              <a:gd name="connsiteY29" fmla="*/ 361950 h 719138"/>
              <a:gd name="connsiteX30" fmla="*/ 638175 w 876300"/>
              <a:gd name="connsiteY30" fmla="*/ 376238 h 719138"/>
              <a:gd name="connsiteX31" fmla="*/ 666750 w 876300"/>
              <a:gd name="connsiteY31" fmla="*/ 423863 h 719138"/>
              <a:gd name="connsiteX32" fmla="*/ 681037 w 876300"/>
              <a:gd name="connsiteY32" fmla="*/ 438150 h 719138"/>
              <a:gd name="connsiteX33" fmla="*/ 690562 w 876300"/>
              <a:gd name="connsiteY33" fmla="*/ 452438 h 719138"/>
              <a:gd name="connsiteX34" fmla="*/ 714375 w 876300"/>
              <a:gd name="connsiteY34" fmla="*/ 481013 h 719138"/>
              <a:gd name="connsiteX35" fmla="*/ 738187 w 876300"/>
              <a:gd name="connsiteY35" fmla="*/ 519113 h 719138"/>
              <a:gd name="connsiteX36" fmla="*/ 752475 w 876300"/>
              <a:gd name="connsiteY36" fmla="*/ 533400 h 719138"/>
              <a:gd name="connsiteX37" fmla="*/ 862012 w 876300"/>
              <a:gd name="connsiteY37" fmla="*/ 676275 h 719138"/>
              <a:gd name="connsiteX38" fmla="*/ 871537 w 876300"/>
              <a:gd name="connsiteY38" fmla="*/ 704850 h 719138"/>
              <a:gd name="connsiteX39" fmla="*/ 876300 w 876300"/>
              <a:gd name="connsiteY39" fmla="*/ 719138 h 719138"/>
              <a:gd name="connsiteX0" fmla="*/ 0 w 873105"/>
              <a:gd name="connsiteY0" fmla="*/ 0 h 704850"/>
              <a:gd name="connsiteX1" fmla="*/ 61912 w 873105"/>
              <a:gd name="connsiteY1" fmla="*/ 4763 h 704850"/>
              <a:gd name="connsiteX2" fmla="*/ 76200 w 873105"/>
              <a:gd name="connsiteY2" fmla="*/ 9525 h 704850"/>
              <a:gd name="connsiteX3" fmla="*/ 100012 w 873105"/>
              <a:gd name="connsiteY3" fmla="*/ 14288 h 704850"/>
              <a:gd name="connsiteX4" fmla="*/ 128587 w 873105"/>
              <a:gd name="connsiteY4" fmla="*/ 23813 h 704850"/>
              <a:gd name="connsiteX5" fmla="*/ 171450 w 873105"/>
              <a:gd name="connsiteY5" fmla="*/ 38100 h 704850"/>
              <a:gd name="connsiteX6" fmla="*/ 200025 w 873105"/>
              <a:gd name="connsiteY6" fmla="*/ 47625 h 704850"/>
              <a:gd name="connsiteX7" fmla="*/ 214312 w 873105"/>
              <a:gd name="connsiteY7" fmla="*/ 52388 h 704850"/>
              <a:gd name="connsiteX8" fmla="*/ 233362 w 873105"/>
              <a:gd name="connsiteY8" fmla="*/ 57150 h 704850"/>
              <a:gd name="connsiteX9" fmla="*/ 261937 w 873105"/>
              <a:gd name="connsiteY9" fmla="*/ 66675 h 704850"/>
              <a:gd name="connsiteX10" fmla="*/ 276225 w 873105"/>
              <a:gd name="connsiteY10" fmla="*/ 80963 h 704850"/>
              <a:gd name="connsiteX11" fmla="*/ 290512 w 873105"/>
              <a:gd name="connsiteY11" fmla="*/ 85725 h 704850"/>
              <a:gd name="connsiteX12" fmla="*/ 309562 w 873105"/>
              <a:gd name="connsiteY12" fmla="*/ 95250 h 704850"/>
              <a:gd name="connsiteX13" fmla="*/ 338137 w 873105"/>
              <a:gd name="connsiteY13" fmla="*/ 114300 h 704850"/>
              <a:gd name="connsiteX14" fmla="*/ 366712 w 873105"/>
              <a:gd name="connsiteY14" fmla="*/ 133350 h 704850"/>
              <a:gd name="connsiteX15" fmla="*/ 381000 w 873105"/>
              <a:gd name="connsiteY15" fmla="*/ 142875 h 704850"/>
              <a:gd name="connsiteX16" fmla="*/ 409575 w 873105"/>
              <a:gd name="connsiteY16" fmla="*/ 157163 h 704850"/>
              <a:gd name="connsiteX17" fmla="*/ 428625 w 873105"/>
              <a:gd name="connsiteY17" fmla="*/ 166688 h 704850"/>
              <a:gd name="connsiteX18" fmla="*/ 457200 w 873105"/>
              <a:gd name="connsiteY18" fmla="*/ 185738 h 704850"/>
              <a:gd name="connsiteX19" fmla="*/ 471487 w 873105"/>
              <a:gd name="connsiteY19" fmla="*/ 195263 h 704850"/>
              <a:gd name="connsiteX20" fmla="*/ 485775 w 873105"/>
              <a:gd name="connsiteY20" fmla="*/ 209550 h 704850"/>
              <a:gd name="connsiteX21" fmla="*/ 514350 w 873105"/>
              <a:gd name="connsiteY21" fmla="*/ 223838 h 704850"/>
              <a:gd name="connsiteX22" fmla="*/ 528637 w 873105"/>
              <a:gd name="connsiteY22" fmla="*/ 233363 h 704850"/>
              <a:gd name="connsiteX23" fmla="*/ 547687 w 873105"/>
              <a:gd name="connsiteY23" fmla="*/ 261938 h 704850"/>
              <a:gd name="connsiteX24" fmla="*/ 566737 w 873105"/>
              <a:gd name="connsiteY24" fmla="*/ 290513 h 704850"/>
              <a:gd name="connsiteX25" fmla="*/ 576262 w 873105"/>
              <a:gd name="connsiteY25" fmla="*/ 304800 h 704850"/>
              <a:gd name="connsiteX26" fmla="*/ 590550 w 873105"/>
              <a:gd name="connsiteY26" fmla="*/ 319088 h 704850"/>
              <a:gd name="connsiteX27" fmla="*/ 600075 w 873105"/>
              <a:gd name="connsiteY27" fmla="*/ 333375 h 704850"/>
              <a:gd name="connsiteX28" fmla="*/ 614362 w 873105"/>
              <a:gd name="connsiteY28" fmla="*/ 347663 h 704850"/>
              <a:gd name="connsiteX29" fmla="*/ 623887 w 873105"/>
              <a:gd name="connsiteY29" fmla="*/ 361950 h 704850"/>
              <a:gd name="connsiteX30" fmla="*/ 638175 w 873105"/>
              <a:gd name="connsiteY30" fmla="*/ 376238 h 704850"/>
              <a:gd name="connsiteX31" fmla="*/ 666750 w 873105"/>
              <a:gd name="connsiteY31" fmla="*/ 423863 h 704850"/>
              <a:gd name="connsiteX32" fmla="*/ 681037 w 873105"/>
              <a:gd name="connsiteY32" fmla="*/ 438150 h 704850"/>
              <a:gd name="connsiteX33" fmla="*/ 690562 w 873105"/>
              <a:gd name="connsiteY33" fmla="*/ 452438 h 704850"/>
              <a:gd name="connsiteX34" fmla="*/ 714375 w 873105"/>
              <a:gd name="connsiteY34" fmla="*/ 481013 h 704850"/>
              <a:gd name="connsiteX35" fmla="*/ 738187 w 873105"/>
              <a:gd name="connsiteY35" fmla="*/ 519113 h 704850"/>
              <a:gd name="connsiteX36" fmla="*/ 752475 w 873105"/>
              <a:gd name="connsiteY36" fmla="*/ 533400 h 704850"/>
              <a:gd name="connsiteX37" fmla="*/ 862012 w 873105"/>
              <a:gd name="connsiteY37" fmla="*/ 676275 h 704850"/>
              <a:gd name="connsiteX38" fmla="*/ 871537 w 873105"/>
              <a:gd name="connsiteY38" fmla="*/ 704850 h 704850"/>
              <a:gd name="connsiteX0" fmla="*/ 0 w 862012"/>
              <a:gd name="connsiteY0" fmla="*/ 0 h 676275"/>
              <a:gd name="connsiteX1" fmla="*/ 61912 w 862012"/>
              <a:gd name="connsiteY1" fmla="*/ 4763 h 676275"/>
              <a:gd name="connsiteX2" fmla="*/ 76200 w 862012"/>
              <a:gd name="connsiteY2" fmla="*/ 9525 h 676275"/>
              <a:gd name="connsiteX3" fmla="*/ 100012 w 862012"/>
              <a:gd name="connsiteY3" fmla="*/ 14288 h 676275"/>
              <a:gd name="connsiteX4" fmla="*/ 128587 w 862012"/>
              <a:gd name="connsiteY4" fmla="*/ 23813 h 676275"/>
              <a:gd name="connsiteX5" fmla="*/ 171450 w 862012"/>
              <a:gd name="connsiteY5" fmla="*/ 38100 h 676275"/>
              <a:gd name="connsiteX6" fmla="*/ 200025 w 862012"/>
              <a:gd name="connsiteY6" fmla="*/ 47625 h 676275"/>
              <a:gd name="connsiteX7" fmla="*/ 214312 w 862012"/>
              <a:gd name="connsiteY7" fmla="*/ 52388 h 676275"/>
              <a:gd name="connsiteX8" fmla="*/ 233362 w 862012"/>
              <a:gd name="connsiteY8" fmla="*/ 57150 h 676275"/>
              <a:gd name="connsiteX9" fmla="*/ 261937 w 862012"/>
              <a:gd name="connsiteY9" fmla="*/ 66675 h 676275"/>
              <a:gd name="connsiteX10" fmla="*/ 276225 w 862012"/>
              <a:gd name="connsiteY10" fmla="*/ 80963 h 676275"/>
              <a:gd name="connsiteX11" fmla="*/ 290512 w 862012"/>
              <a:gd name="connsiteY11" fmla="*/ 85725 h 676275"/>
              <a:gd name="connsiteX12" fmla="*/ 309562 w 862012"/>
              <a:gd name="connsiteY12" fmla="*/ 95250 h 676275"/>
              <a:gd name="connsiteX13" fmla="*/ 338137 w 862012"/>
              <a:gd name="connsiteY13" fmla="*/ 114300 h 676275"/>
              <a:gd name="connsiteX14" fmla="*/ 366712 w 862012"/>
              <a:gd name="connsiteY14" fmla="*/ 133350 h 676275"/>
              <a:gd name="connsiteX15" fmla="*/ 381000 w 862012"/>
              <a:gd name="connsiteY15" fmla="*/ 142875 h 676275"/>
              <a:gd name="connsiteX16" fmla="*/ 409575 w 862012"/>
              <a:gd name="connsiteY16" fmla="*/ 157163 h 676275"/>
              <a:gd name="connsiteX17" fmla="*/ 428625 w 862012"/>
              <a:gd name="connsiteY17" fmla="*/ 166688 h 676275"/>
              <a:gd name="connsiteX18" fmla="*/ 457200 w 862012"/>
              <a:gd name="connsiteY18" fmla="*/ 185738 h 676275"/>
              <a:gd name="connsiteX19" fmla="*/ 471487 w 862012"/>
              <a:gd name="connsiteY19" fmla="*/ 195263 h 676275"/>
              <a:gd name="connsiteX20" fmla="*/ 485775 w 862012"/>
              <a:gd name="connsiteY20" fmla="*/ 209550 h 676275"/>
              <a:gd name="connsiteX21" fmla="*/ 514350 w 862012"/>
              <a:gd name="connsiteY21" fmla="*/ 223838 h 676275"/>
              <a:gd name="connsiteX22" fmla="*/ 528637 w 862012"/>
              <a:gd name="connsiteY22" fmla="*/ 233363 h 676275"/>
              <a:gd name="connsiteX23" fmla="*/ 547687 w 862012"/>
              <a:gd name="connsiteY23" fmla="*/ 261938 h 676275"/>
              <a:gd name="connsiteX24" fmla="*/ 566737 w 862012"/>
              <a:gd name="connsiteY24" fmla="*/ 290513 h 676275"/>
              <a:gd name="connsiteX25" fmla="*/ 576262 w 862012"/>
              <a:gd name="connsiteY25" fmla="*/ 304800 h 676275"/>
              <a:gd name="connsiteX26" fmla="*/ 590550 w 862012"/>
              <a:gd name="connsiteY26" fmla="*/ 319088 h 676275"/>
              <a:gd name="connsiteX27" fmla="*/ 600075 w 862012"/>
              <a:gd name="connsiteY27" fmla="*/ 333375 h 676275"/>
              <a:gd name="connsiteX28" fmla="*/ 614362 w 862012"/>
              <a:gd name="connsiteY28" fmla="*/ 347663 h 676275"/>
              <a:gd name="connsiteX29" fmla="*/ 623887 w 862012"/>
              <a:gd name="connsiteY29" fmla="*/ 361950 h 676275"/>
              <a:gd name="connsiteX30" fmla="*/ 638175 w 862012"/>
              <a:gd name="connsiteY30" fmla="*/ 376238 h 676275"/>
              <a:gd name="connsiteX31" fmla="*/ 666750 w 862012"/>
              <a:gd name="connsiteY31" fmla="*/ 423863 h 676275"/>
              <a:gd name="connsiteX32" fmla="*/ 681037 w 862012"/>
              <a:gd name="connsiteY32" fmla="*/ 438150 h 676275"/>
              <a:gd name="connsiteX33" fmla="*/ 690562 w 862012"/>
              <a:gd name="connsiteY33" fmla="*/ 452438 h 676275"/>
              <a:gd name="connsiteX34" fmla="*/ 714375 w 862012"/>
              <a:gd name="connsiteY34" fmla="*/ 481013 h 676275"/>
              <a:gd name="connsiteX35" fmla="*/ 738187 w 862012"/>
              <a:gd name="connsiteY35" fmla="*/ 519113 h 676275"/>
              <a:gd name="connsiteX36" fmla="*/ 752475 w 862012"/>
              <a:gd name="connsiteY36" fmla="*/ 533400 h 676275"/>
              <a:gd name="connsiteX37" fmla="*/ 862012 w 862012"/>
              <a:gd name="connsiteY37" fmla="*/ 676275 h 676275"/>
              <a:gd name="connsiteX0" fmla="*/ 0 w 752475"/>
              <a:gd name="connsiteY0" fmla="*/ 0 h 533400"/>
              <a:gd name="connsiteX1" fmla="*/ 61912 w 752475"/>
              <a:gd name="connsiteY1" fmla="*/ 4763 h 533400"/>
              <a:gd name="connsiteX2" fmla="*/ 76200 w 752475"/>
              <a:gd name="connsiteY2" fmla="*/ 9525 h 533400"/>
              <a:gd name="connsiteX3" fmla="*/ 100012 w 752475"/>
              <a:gd name="connsiteY3" fmla="*/ 14288 h 533400"/>
              <a:gd name="connsiteX4" fmla="*/ 128587 w 752475"/>
              <a:gd name="connsiteY4" fmla="*/ 23813 h 533400"/>
              <a:gd name="connsiteX5" fmla="*/ 171450 w 752475"/>
              <a:gd name="connsiteY5" fmla="*/ 38100 h 533400"/>
              <a:gd name="connsiteX6" fmla="*/ 200025 w 752475"/>
              <a:gd name="connsiteY6" fmla="*/ 47625 h 533400"/>
              <a:gd name="connsiteX7" fmla="*/ 214312 w 752475"/>
              <a:gd name="connsiteY7" fmla="*/ 52388 h 533400"/>
              <a:gd name="connsiteX8" fmla="*/ 233362 w 752475"/>
              <a:gd name="connsiteY8" fmla="*/ 57150 h 533400"/>
              <a:gd name="connsiteX9" fmla="*/ 261937 w 752475"/>
              <a:gd name="connsiteY9" fmla="*/ 66675 h 533400"/>
              <a:gd name="connsiteX10" fmla="*/ 276225 w 752475"/>
              <a:gd name="connsiteY10" fmla="*/ 80963 h 533400"/>
              <a:gd name="connsiteX11" fmla="*/ 290512 w 752475"/>
              <a:gd name="connsiteY11" fmla="*/ 85725 h 533400"/>
              <a:gd name="connsiteX12" fmla="*/ 309562 w 752475"/>
              <a:gd name="connsiteY12" fmla="*/ 95250 h 533400"/>
              <a:gd name="connsiteX13" fmla="*/ 338137 w 752475"/>
              <a:gd name="connsiteY13" fmla="*/ 114300 h 533400"/>
              <a:gd name="connsiteX14" fmla="*/ 366712 w 752475"/>
              <a:gd name="connsiteY14" fmla="*/ 133350 h 533400"/>
              <a:gd name="connsiteX15" fmla="*/ 381000 w 752475"/>
              <a:gd name="connsiteY15" fmla="*/ 142875 h 533400"/>
              <a:gd name="connsiteX16" fmla="*/ 409575 w 752475"/>
              <a:gd name="connsiteY16" fmla="*/ 157163 h 533400"/>
              <a:gd name="connsiteX17" fmla="*/ 428625 w 752475"/>
              <a:gd name="connsiteY17" fmla="*/ 166688 h 533400"/>
              <a:gd name="connsiteX18" fmla="*/ 457200 w 752475"/>
              <a:gd name="connsiteY18" fmla="*/ 185738 h 533400"/>
              <a:gd name="connsiteX19" fmla="*/ 471487 w 752475"/>
              <a:gd name="connsiteY19" fmla="*/ 195263 h 533400"/>
              <a:gd name="connsiteX20" fmla="*/ 485775 w 752475"/>
              <a:gd name="connsiteY20" fmla="*/ 209550 h 533400"/>
              <a:gd name="connsiteX21" fmla="*/ 514350 w 752475"/>
              <a:gd name="connsiteY21" fmla="*/ 223838 h 533400"/>
              <a:gd name="connsiteX22" fmla="*/ 528637 w 752475"/>
              <a:gd name="connsiteY22" fmla="*/ 233363 h 533400"/>
              <a:gd name="connsiteX23" fmla="*/ 547687 w 752475"/>
              <a:gd name="connsiteY23" fmla="*/ 261938 h 533400"/>
              <a:gd name="connsiteX24" fmla="*/ 566737 w 752475"/>
              <a:gd name="connsiteY24" fmla="*/ 290513 h 533400"/>
              <a:gd name="connsiteX25" fmla="*/ 576262 w 752475"/>
              <a:gd name="connsiteY25" fmla="*/ 304800 h 533400"/>
              <a:gd name="connsiteX26" fmla="*/ 590550 w 752475"/>
              <a:gd name="connsiteY26" fmla="*/ 319088 h 533400"/>
              <a:gd name="connsiteX27" fmla="*/ 600075 w 752475"/>
              <a:gd name="connsiteY27" fmla="*/ 333375 h 533400"/>
              <a:gd name="connsiteX28" fmla="*/ 614362 w 752475"/>
              <a:gd name="connsiteY28" fmla="*/ 347663 h 533400"/>
              <a:gd name="connsiteX29" fmla="*/ 623887 w 752475"/>
              <a:gd name="connsiteY29" fmla="*/ 361950 h 533400"/>
              <a:gd name="connsiteX30" fmla="*/ 638175 w 752475"/>
              <a:gd name="connsiteY30" fmla="*/ 376238 h 533400"/>
              <a:gd name="connsiteX31" fmla="*/ 666750 w 752475"/>
              <a:gd name="connsiteY31" fmla="*/ 423863 h 533400"/>
              <a:gd name="connsiteX32" fmla="*/ 681037 w 752475"/>
              <a:gd name="connsiteY32" fmla="*/ 438150 h 533400"/>
              <a:gd name="connsiteX33" fmla="*/ 690562 w 752475"/>
              <a:gd name="connsiteY33" fmla="*/ 452438 h 533400"/>
              <a:gd name="connsiteX34" fmla="*/ 714375 w 752475"/>
              <a:gd name="connsiteY34" fmla="*/ 481013 h 533400"/>
              <a:gd name="connsiteX35" fmla="*/ 738187 w 752475"/>
              <a:gd name="connsiteY35" fmla="*/ 519113 h 533400"/>
              <a:gd name="connsiteX36" fmla="*/ 752475 w 752475"/>
              <a:gd name="connsiteY36" fmla="*/ 533400 h 533400"/>
              <a:gd name="connsiteX0" fmla="*/ 0 w 812633"/>
              <a:gd name="connsiteY0" fmla="*/ 0 h 571500"/>
              <a:gd name="connsiteX1" fmla="*/ 61912 w 812633"/>
              <a:gd name="connsiteY1" fmla="*/ 4763 h 571500"/>
              <a:gd name="connsiteX2" fmla="*/ 76200 w 812633"/>
              <a:gd name="connsiteY2" fmla="*/ 9525 h 571500"/>
              <a:gd name="connsiteX3" fmla="*/ 100012 w 812633"/>
              <a:gd name="connsiteY3" fmla="*/ 14288 h 571500"/>
              <a:gd name="connsiteX4" fmla="*/ 128587 w 812633"/>
              <a:gd name="connsiteY4" fmla="*/ 23813 h 571500"/>
              <a:gd name="connsiteX5" fmla="*/ 171450 w 812633"/>
              <a:gd name="connsiteY5" fmla="*/ 38100 h 571500"/>
              <a:gd name="connsiteX6" fmla="*/ 200025 w 812633"/>
              <a:gd name="connsiteY6" fmla="*/ 47625 h 571500"/>
              <a:gd name="connsiteX7" fmla="*/ 214312 w 812633"/>
              <a:gd name="connsiteY7" fmla="*/ 52388 h 571500"/>
              <a:gd name="connsiteX8" fmla="*/ 233362 w 812633"/>
              <a:gd name="connsiteY8" fmla="*/ 57150 h 571500"/>
              <a:gd name="connsiteX9" fmla="*/ 261937 w 812633"/>
              <a:gd name="connsiteY9" fmla="*/ 66675 h 571500"/>
              <a:gd name="connsiteX10" fmla="*/ 276225 w 812633"/>
              <a:gd name="connsiteY10" fmla="*/ 80963 h 571500"/>
              <a:gd name="connsiteX11" fmla="*/ 290512 w 812633"/>
              <a:gd name="connsiteY11" fmla="*/ 85725 h 571500"/>
              <a:gd name="connsiteX12" fmla="*/ 309562 w 812633"/>
              <a:gd name="connsiteY12" fmla="*/ 95250 h 571500"/>
              <a:gd name="connsiteX13" fmla="*/ 338137 w 812633"/>
              <a:gd name="connsiteY13" fmla="*/ 114300 h 571500"/>
              <a:gd name="connsiteX14" fmla="*/ 366712 w 812633"/>
              <a:gd name="connsiteY14" fmla="*/ 133350 h 571500"/>
              <a:gd name="connsiteX15" fmla="*/ 381000 w 812633"/>
              <a:gd name="connsiteY15" fmla="*/ 142875 h 571500"/>
              <a:gd name="connsiteX16" fmla="*/ 409575 w 812633"/>
              <a:gd name="connsiteY16" fmla="*/ 157163 h 571500"/>
              <a:gd name="connsiteX17" fmla="*/ 428625 w 812633"/>
              <a:gd name="connsiteY17" fmla="*/ 166688 h 571500"/>
              <a:gd name="connsiteX18" fmla="*/ 457200 w 812633"/>
              <a:gd name="connsiteY18" fmla="*/ 185738 h 571500"/>
              <a:gd name="connsiteX19" fmla="*/ 471487 w 812633"/>
              <a:gd name="connsiteY19" fmla="*/ 195263 h 571500"/>
              <a:gd name="connsiteX20" fmla="*/ 485775 w 812633"/>
              <a:gd name="connsiteY20" fmla="*/ 209550 h 571500"/>
              <a:gd name="connsiteX21" fmla="*/ 514350 w 812633"/>
              <a:gd name="connsiteY21" fmla="*/ 223838 h 571500"/>
              <a:gd name="connsiteX22" fmla="*/ 528637 w 812633"/>
              <a:gd name="connsiteY22" fmla="*/ 233363 h 571500"/>
              <a:gd name="connsiteX23" fmla="*/ 547687 w 812633"/>
              <a:gd name="connsiteY23" fmla="*/ 261938 h 571500"/>
              <a:gd name="connsiteX24" fmla="*/ 566737 w 812633"/>
              <a:gd name="connsiteY24" fmla="*/ 290513 h 571500"/>
              <a:gd name="connsiteX25" fmla="*/ 576262 w 812633"/>
              <a:gd name="connsiteY25" fmla="*/ 304800 h 571500"/>
              <a:gd name="connsiteX26" fmla="*/ 590550 w 812633"/>
              <a:gd name="connsiteY26" fmla="*/ 319088 h 571500"/>
              <a:gd name="connsiteX27" fmla="*/ 600075 w 812633"/>
              <a:gd name="connsiteY27" fmla="*/ 333375 h 571500"/>
              <a:gd name="connsiteX28" fmla="*/ 614362 w 812633"/>
              <a:gd name="connsiteY28" fmla="*/ 347663 h 571500"/>
              <a:gd name="connsiteX29" fmla="*/ 623887 w 812633"/>
              <a:gd name="connsiteY29" fmla="*/ 361950 h 571500"/>
              <a:gd name="connsiteX30" fmla="*/ 638175 w 812633"/>
              <a:gd name="connsiteY30" fmla="*/ 376238 h 571500"/>
              <a:gd name="connsiteX31" fmla="*/ 666750 w 812633"/>
              <a:gd name="connsiteY31" fmla="*/ 423863 h 571500"/>
              <a:gd name="connsiteX32" fmla="*/ 681037 w 812633"/>
              <a:gd name="connsiteY32" fmla="*/ 438150 h 571500"/>
              <a:gd name="connsiteX33" fmla="*/ 690562 w 812633"/>
              <a:gd name="connsiteY33" fmla="*/ 452438 h 571500"/>
              <a:gd name="connsiteX34" fmla="*/ 714375 w 812633"/>
              <a:gd name="connsiteY34" fmla="*/ 481013 h 571500"/>
              <a:gd name="connsiteX35" fmla="*/ 738187 w 812633"/>
              <a:gd name="connsiteY35" fmla="*/ 519113 h 571500"/>
              <a:gd name="connsiteX36" fmla="*/ 812633 w 812633"/>
              <a:gd name="connsiteY36" fmla="*/ 571500 h 571500"/>
              <a:gd name="connsiteX0" fmla="*/ 0 w 785061"/>
              <a:gd name="connsiteY0" fmla="*/ 0 h 561975"/>
              <a:gd name="connsiteX1" fmla="*/ 61912 w 785061"/>
              <a:gd name="connsiteY1" fmla="*/ 4763 h 561975"/>
              <a:gd name="connsiteX2" fmla="*/ 76200 w 785061"/>
              <a:gd name="connsiteY2" fmla="*/ 9525 h 561975"/>
              <a:gd name="connsiteX3" fmla="*/ 100012 w 785061"/>
              <a:gd name="connsiteY3" fmla="*/ 14288 h 561975"/>
              <a:gd name="connsiteX4" fmla="*/ 128587 w 785061"/>
              <a:gd name="connsiteY4" fmla="*/ 23813 h 561975"/>
              <a:gd name="connsiteX5" fmla="*/ 171450 w 785061"/>
              <a:gd name="connsiteY5" fmla="*/ 38100 h 561975"/>
              <a:gd name="connsiteX6" fmla="*/ 200025 w 785061"/>
              <a:gd name="connsiteY6" fmla="*/ 47625 h 561975"/>
              <a:gd name="connsiteX7" fmla="*/ 214312 w 785061"/>
              <a:gd name="connsiteY7" fmla="*/ 52388 h 561975"/>
              <a:gd name="connsiteX8" fmla="*/ 233362 w 785061"/>
              <a:gd name="connsiteY8" fmla="*/ 57150 h 561975"/>
              <a:gd name="connsiteX9" fmla="*/ 261937 w 785061"/>
              <a:gd name="connsiteY9" fmla="*/ 66675 h 561975"/>
              <a:gd name="connsiteX10" fmla="*/ 276225 w 785061"/>
              <a:gd name="connsiteY10" fmla="*/ 80963 h 561975"/>
              <a:gd name="connsiteX11" fmla="*/ 290512 w 785061"/>
              <a:gd name="connsiteY11" fmla="*/ 85725 h 561975"/>
              <a:gd name="connsiteX12" fmla="*/ 309562 w 785061"/>
              <a:gd name="connsiteY12" fmla="*/ 95250 h 561975"/>
              <a:gd name="connsiteX13" fmla="*/ 338137 w 785061"/>
              <a:gd name="connsiteY13" fmla="*/ 114300 h 561975"/>
              <a:gd name="connsiteX14" fmla="*/ 366712 w 785061"/>
              <a:gd name="connsiteY14" fmla="*/ 133350 h 561975"/>
              <a:gd name="connsiteX15" fmla="*/ 381000 w 785061"/>
              <a:gd name="connsiteY15" fmla="*/ 142875 h 561975"/>
              <a:gd name="connsiteX16" fmla="*/ 409575 w 785061"/>
              <a:gd name="connsiteY16" fmla="*/ 157163 h 561975"/>
              <a:gd name="connsiteX17" fmla="*/ 428625 w 785061"/>
              <a:gd name="connsiteY17" fmla="*/ 166688 h 561975"/>
              <a:gd name="connsiteX18" fmla="*/ 457200 w 785061"/>
              <a:gd name="connsiteY18" fmla="*/ 185738 h 561975"/>
              <a:gd name="connsiteX19" fmla="*/ 471487 w 785061"/>
              <a:gd name="connsiteY19" fmla="*/ 195263 h 561975"/>
              <a:gd name="connsiteX20" fmla="*/ 485775 w 785061"/>
              <a:gd name="connsiteY20" fmla="*/ 209550 h 561975"/>
              <a:gd name="connsiteX21" fmla="*/ 514350 w 785061"/>
              <a:gd name="connsiteY21" fmla="*/ 223838 h 561975"/>
              <a:gd name="connsiteX22" fmla="*/ 528637 w 785061"/>
              <a:gd name="connsiteY22" fmla="*/ 233363 h 561975"/>
              <a:gd name="connsiteX23" fmla="*/ 547687 w 785061"/>
              <a:gd name="connsiteY23" fmla="*/ 261938 h 561975"/>
              <a:gd name="connsiteX24" fmla="*/ 566737 w 785061"/>
              <a:gd name="connsiteY24" fmla="*/ 290513 h 561975"/>
              <a:gd name="connsiteX25" fmla="*/ 576262 w 785061"/>
              <a:gd name="connsiteY25" fmla="*/ 304800 h 561975"/>
              <a:gd name="connsiteX26" fmla="*/ 590550 w 785061"/>
              <a:gd name="connsiteY26" fmla="*/ 319088 h 561975"/>
              <a:gd name="connsiteX27" fmla="*/ 600075 w 785061"/>
              <a:gd name="connsiteY27" fmla="*/ 333375 h 561975"/>
              <a:gd name="connsiteX28" fmla="*/ 614362 w 785061"/>
              <a:gd name="connsiteY28" fmla="*/ 347663 h 561975"/>
              <a:gd name="connsiteX29" fmla="*/ 623887 w 785061"/>
              <a:gd name="connsiteY29" fmla="*/ 361950 h 561975"/>
              <a:gd name="connsiteX30" fmla="*/ 638175 w 785061"/>
              <a:gd name="connsiteY30" fmla="*/ 376238 h 561975"/>
              <a:gd name="connsiteX31" fmla="*/ 666750 w 785061"/>
              <a:gd name="connsiteY31" fmla="*/ 423863 h 561975"/>
              <a:gd name="connsiteX32" fmla="*/ 681037 w 785061"/>
              <a:gd name="connsiteY32" fmla="*/ 438150 h 561975"/>
              <a:gd name="connsiteX33" fmla="*/ 690562 w 785061"/>
              <a:gd name="connsiteY33" fmla="*/ 452438 h 561975"/>
              <a:gd name="connsiteX34" fmla="*/ 714375 w 785061"/>
              <a:gd name="connsiteY34" fmla="*/ 481013 h 561975"/>
              <a:gd name="connsiteX35" fmla="*/ 738187 w 785061"/>
              <a:gd name="connsiteY35" fmla="*/ 519113 h 561975"/>
              <a:gd name="connsiteX36" fmla="*/ 785061 w 785061"/>
              <a:gd name="connsiteY36" fmla="*/ 561975 h 561975"/>
              <a:gd name="connsiteX0" fmla="*/ 0 w 785061"/>
              <a:gd name="connsiteY0" fmla="*/ 0 h 561975"/>
              <a:gd name="connsiteX1" fmla="*/ 61912 w 785061"/>
              <a:gd name="connsiteY1" fmla="*/ 4763 h 561975"/>
              <a:gd name="connsiteX2" fmla="*/ 76200 w 785061"/>
              <a:gd name="connsiteY2" fmla="*/ 9525 h 561975"/>
              <a:gd name="connsiteX3" fmla="*/ 100012 w 785061"/>
              <a:gd name="connsiteY3" fmla="*/ 14288 h 561975"/>
              <a:gd name="connsiteX4" fmla="*/ 128587 w 785061"/>
              <a:gd name="connsiteY4" fmla="*/ 23813 h 561975"/>
              <a:gd name="connsiteX5" fmla="*/ 171450 w 785061"/>
              <a:gd name="connsiteY5" fmla="*/ 38100 h 561975"/>
              <a:gd name="connsiteX6" fmla="*/ 200025 w 785061"/>
              <a:gd name="connsiteY6" fmla="*/ 47625 h 561975"/>
              <a:gd name="connsiteX7" fmla="*/ 214312 w 785061"/>
              <a:gd name="connsiteY7" fmla="*/ 52388 h 561975"/>
              <a:gd name="connsiteX8" fmla="*/ 233362 w 785061"/>
              <a:gd name="connsiteY8" fmla="*/ 57150 h 561975"/>
              <a:gd name="connsiteX9" fmla="*/ 261937 w 785061"/>
              <a:gd name="connsiteY9" fmla="*/ 66675 h 561975"/>
              <a:gd name="connsiteX10" fmla="*/ 276225 w 785061"/>
              <a:gd name="connsiteY10" fmla="*/ 80963 h 561975"/>
              <a:gd name="connsiteX11" fmla="*/ 290512 w 785061"/>
              <a:gd name="connsiteY11" fmla="*/ 85725 h 561975"/>
              <a:gd name="connsiteX12" fmla="*/ 309562 w 785061"/>
              <a:gd name="connsiteY12" fmla="*/ 95250 h 561975"/>
              <a:gd name="connsiteX13" fmla="*/ 338137 w 785061"/>
              <a:gd name="connsiteY13" fmla="*/ 114300 h 561975"/>
              <a:gd name="connsiteX14" fmla="*/ 366712 w 785061"/>
              <a:gd name="connsiteY14" fmla="*/ 133350 h 561975"/>
              <a:gd name="connsiteX15" fmla="*/ 381000 w 785061"/>
              <a:gd name="connsiteY15" fmla="*/ 142875 h 561975"/>
              <a:gd name="connsiteX16" fmla="*/ 409575 w 785061"/>
              <a:gd name="connsiteY16" fmla="*/ 157163 h 561975"/>
              <a:gd name="connsiteX17" fmla="*/ 428625 w 785061"/>
              <a:gd name="connsiteY17" fmla="*/ 166688 h 561975"/>
              <a:gd name="connsiteX18" fmla="*/ 457200 w 785061"/>
              <a:gd name="connsiteY18" fmla="*/ 185738 h 561975"/>
              <a:gd name="connsiteX19" fmla="*/ 471487 w 785061"/>
              <a:gd name="connsiteY19" fmla="*/ 195263 h 561975"/>
              <a:gd name="connsiteX20" fmla="*/ 485775 w 785061"/>
              <a:gd name="connsiteY20" fmla="*/ 209550 h 561975"/>
              <a:gd name="connsiteX21" fmla="*/ 514350 w 785061"/>
              <a:gd name="connsiteY21" fmla="*/ 223838 h 561975"/>
              <a:gd name="connsiteX22" fmla="*/ 528637 w 785061"/>
              <a:gd name="connsiteY22" fmla="*/ 233363 h 561975"/>
              <a:gd name="connsiteX23" fmla="*/ 547687 w 785061"/>
              <a:gd name="connsiteY23" fmla="*/ 261938 h 561975"/>
              <a:gd name="connsiteX24" fmla="*/ 566737 w 785061"/>
              <a:gd name="connsiteY24" fmla="*/ 290513 h 561975"/>
              <a:gd name="connsiteX25" fmla="*/ 576262 w 785061"/>
              <a:gd name="connsiteY25" fmla="*/ 304800 h 561975"/>
              <a:gd name="connsiteX26" fmla="*/ 590550 w 785061"/>
              <a:gd name="connsiteY26" fmla="*/ 319088 h 561975"/>
              <a:gd name="connsiteX27" fmla="*/ 600075 w 785061"/>
              <a:gd name="connsiteY27" fmla="*/ 333375 h 561975"/>
              <a:gd name="connsiteX28" fmla="*/ 614362 w 785061"/>
              <a:gd name="connsiteY28" fmla="*/ 347663 h 561975"/>
              <a:gd name="connsiteX29" fmla="*/ 623887 w 785061"/>
              <a:gd name="connsiteY29" fmla="*/ 361950 h 561975"/>
              <a:gd name="connsiteX30" fmla="*/ 638175 w 785061"/>
              <a:gd name="connsiteY30" fmla="*/ 376238 h 561975"/>
              <a:gd name="connsiteX31" fmla="*/ 666750 w 785061"/>
              <a:gd name="connsiteY31" fmla="*/ 423863 h 561975"/>
              <a:gd name="connsiteX32" fmla="*/ 681037 w 785061"/>
              <a:gd name="connsiteY32" fmla="*/ 438150 h 561975"/>
              <a:gd name="connsiteX33" fmla="*/ 690562 w 785061"/>
              <a:gd name="connsiteY33" fmla="*/ 452438 h 561975"/>
              <a:gd name="connsiteX34" fmla="*/ 714375 w 785061"/>
              <a:gd name="connsiteY34" fmla="*/ 481013 h 561975"/>
              <a:gd name="connsiteX35" fmla="*/ 738187 w 785061"/>
              <a:gd name="connsiteY35" fmla="*/ 519113 h 561975"/>
              <a:gd name="connsiteX36" fmla="*/ 763255 w 785061"/>
              <a:gd name="connsiteY36" fmla="*/ 538164 h 561975"/>
              <a:gd name="connsiteX37" fmla="*/ 785061 w 785061"/>
              <a:gd name="connsiteY37" fmla="*/ 561975 h 561975"/>
              <a:gd name="connsiteX0" fmla="*/ 0 w 837699"/>
              <a:gd name="connsiteY0" fmla="*/ 0 h 673100"/>
              <a:gd name="connsiteX1" fmla="*/ 61912 w 837699"/>
              <a:gd name="connsiteY1" fmla="*/ 4763 h 673100"/>
              <a:gd name="connsiteX2" fmla="*/ 76200 w 837699"/>
              <a:gd name="connsiteY2" fmla="*/ 9525 h 673100"/>
              <a:gd name="connsiteX3" fmla="*/ 100012 w 837699"/>
              <a:gd name="connsiteY3" fmla="*/ 14288 h 673100"/>
              <a:gd name="connsiteX4" fmla="*/ 128587 w 837699"/>
              <a:gd name="connsiteY4" fmla="*/ 23813 h 673100"/>
              <a:gd name="connsiteX5" fmla="*/ 171450 w 837699"/>
              <a:gd name="connsiteY5" fmla="*/ 38100 h 673100"/>
              <a:gd name="connsiteX6" fmla="*/ 200025 w 837699"/>
              <a:gd name="connsiteY6" fmla="*/ 47625 h 673100"/>
              <a:gd name="connsiteX7" fmla="*/ 214312 w 837699"/>
              <a:gd name="connsiteY7" fmla="*/ 52388 h 673100"/>
              <a:gd name="connsiteX8" fmla="*/ 233362 w 837699"/>
              <a:gd name="connsiteY8" fmla="*/ 57150 h 673100"/>
              <a:gd name="connsiteX9" fmla="*/ 261937 w 837699"/>
              <a:gd name="connsiteY9" fmla="*/ 66675 h 673100"/>
              <a:gd name="connsiteX10" fmla="*/ 276225 w 837699"/>
              <a:gd name="connsiteY10" fmla="*/ 80963 h 673100"/>
              <a:gd name="connsiteX11" fmla="*/ 290512 w 837699"/>
              <a:gd name="connsiteY11" fmla="*/ 85725 h 673100"/>
              <a:gd name="connsiteX12" fmla="*/ 309562 w 837699"/>
              <a:gd name="connsiteY12" fmla="*/ 95250 h 673100"/>
              <a:gd name="connsiteX13" fmla="*/ 338137 w 837699"/>
              <a:gd name="connsiteY13" fmla="*/ 114300 h 673100"/>
              <a:gd name="connsiteX14" fmla="*/ 366712 w 837699"/>
              <a:gd name="connsiteY14" fmla="*/ 133350 h 673100"/>
              <a:gd name="connsiteX15" fmla="*/ 381000 w 837699"/>
              <a:gd name="connsiteY15" fmla="*/ 142875 h 673100"/>
              <a:gd name="connsiteX16" fmla="*/ 409575 w 837699"/>
              <a:gd name="connsiteY16" fmla="*/ 157163 h 673100"/>
              <a:gd name="connsiteX17" fmla="*/ 428625 w 837699"/>
              <a:gd name="connsiteY17" fmla="*/ 166688 h 673100"/>
              <a:gd name="connsiteX18" fmla="*/ 457200 w 837699"/>
              <a:gd name="connsiteY18" fmla="*/ 185738 h 673100"/>
              <a:gd name="connsiteX19" fmla="*/ 471487 w 837699"/>
              <a:gd name="connsiteY19" fmla="*/ 195263 h 673100"/>
              <a:gd name="connsiteX20" fmla="*/ 485775 w 837699"/>
              <a:gd name="connsiteY20" fmla="*/ 209550 h 673100"/>
              <a:gd name="connsiteX21" fmla="*/ 514350 w 837699"/>
              <a:gd name="connsiteY21" fmla="*/ 223838 h 673100"/>
              <a:gd name="connsiteX22" fmla="*/ 528637 w 837699"/>
              <a:gd name="connsiteY22" fmla="*/ 233363 h 673100"/>
              <a:gd name="connsiteX23" fmla="*/ 547687 w 837699"/>
              <a:gd name="connsiteY23" fmla="*/ 261938 h 673100"/>
              <a:gd name="connsiteX24" fmla="*/ 566737 w 837699"/>
              <a:gd name="connsiteY24" fmla="*/ 290513 h 673100"/>
              <a:gd name="connsiteX25" fmla="*/ 576262 w 837699"/>
              <a:gd name="connsiteY25" fmla="*/ 304800 h 673100"/>
              <a:gd name="connsiteX26" fmla="*/ 590550 w 837699"/>
              <a:gd name="connsiteY26" fmla="*/ 319088 h 673100"/>
              <a:gd name="connsiteX27" fmla="*/ 600075 w 837699"/>
              <a:gd name="connsiteY27" fmla="*/ 333375 h 673100"/>
              <a:gd name="connsiteX28" fmla="*/ 614362 w 837699"/>
              <a:gd name="connsiteY28" fmla="*/ 347663 h 673100"/>
              <a:gd name="connsiteX29" fmla="*/ 623887 w 837699"/>
              <a:gd name="connsiteY29" fmla="*/ 361950 h 673100"/>
              <a:gd name="connsiteX30" fmla="*/ 638175 w 837699"/>
              <a:gd name="connsiteY30" fmla="*/ 376238 h 673100"/>
              <a:gd name="connsiteX31" fmla="*/ 666750 w 837699"/>
              <a:gd name="connsiteY31" fmla="*/ 423863 h 673100"/>
              <a:gd name="connsiteX32" fmla="*/ 681037 w 837699"/>
              <a:gd name="connsiteY32" fmla="*/ 438150 h 673100"/>
              <a:gd name="connsiteX33" fmla="*/ 690562 w 837699"/>
              <a:gd name="connsiteY33" fmla="*/ 452438 h 673100"/>
              <a:gd name="connsiteX34" fmla="*/ 714375 w 837699"/>
              <a:gd name="connsiteY34" fmla="*/ 481013 h 673100"/>
              <a:gd name="connsiteX35" fmla="*/ 738187 w 837699"/>
              <a:gd name="connsiteY35" fmla="*/ 519113 h 673100"/>
              <a:gd name="connsiteX36" fmla="*/ 763255 w 837699"/>
              <a:gd name="connsiteY36" fmla="*/ 538164 h 673100"/>
              <a:gd name="connsiteX37" fmla="*/ 837699 w 837699"/>
              <a:gd name="connsiteY37" fmla="*/ 673100 h 673100"/>
              <a:gd name="connsiteX0" fmla="*/ 0 w 837699"/>
              <a:gd name="connsiteY0" fmla="*/ 0 h 673100"/>
              <a:gd name="connsiteX1" fmla="*/ 61912 w 837699"/>
              <a:gd name="connsiteY1" fmla="*/ 4763 h 673100"/>
              <a:gd name="connsiteX2" fmla="*/ 76200 w 837699"/>
              <a:gd name="connsiteY2" fmla="*/ 9525 h 673100"/>
              <a:gd name="connsiteX3" fmla="*/ 100012 w 837699"/>
              <a:gd name="connsiteY3" fmla="*/ 14288 h 673100"/>
              <a:gd name="connsiteX4" fmla="*/ 128587 w 837699"/>
              <a:gd name="connsiteY4" fmla="*/ 23813 h 673100"/>
              <a:gd name="connsiteX5" fmla="*/ 171450 w 837699"/>
              <a:gd name="connsiteY5" fmla="*/ 38100 h 673100"/>
              <a:gd name="connsiteX6" fmla="*/ 200025 w 837699"/>
              <a:gd name="connsiteY6" fmla="*/ 47625 h 673100"/>
              <a:gd name="connsiteX7" fmla="*/ 214312 w 837699"/>
              <a:gd name="connsiteY7" fmla="*/ 52388 h 673100"/>
              <a:gd name="connsiteX8" fmla="*/ 233362 w 837699"/>
              <a:gd name="connsiteY8" fmla="*/ 57150 h 673100"/>
              <a:gd name="connsiteX9" fmla="*/ 261937 w 837699"/>
              <a:gd name="connsiteY9" fmla="*/ 66675 h 673100"/>
              <a:gd name="connsiteX10" fmla="*/ 276225 w 837699"/>
              <a:gd name="connsiteY10" fmla="*/ 80963 h 673100"/>
              <a:gd name="connsiteX11" fmla="*/ 290512 w 837699"/>
              <a:gd name="connsiteY11" fmla="*/ 85725 h 673100"/>
              <a:gd name="connsiteX12" fmla="*/ 309562 w 837699"/>
              <a:gd name="connsiteY12" fmla="*/ 95250 h 673100"/>
              <a:gd name="connsiteX13" fmla="*/ 338137 w 837699"/>
              <a:gd name="connsiteY13" fmla="*/ 114300 h 673100"/>
              <a:gd name="connsiteX14" fmla="*/ 366712 w 837699"/>
              <a:gd name="connsiteY14" fmla="*/ 133350 h 673100"/>
              <a:gd name="connsiteX15" fmla="*/ 381000 w 837699"/>
              <a:gd name="connsiteY15" fmla="*/ 142875 h 673100"/>
              <a:gd name="connsiteX16" fmla="*/ 409575 w 837699"/>
              <a:gd name="connsiteY16" fmla="*/ 157163 h 673100"/>
              <a:gd name="connsiteX17" fmla="*/ 428625 w 837699"/>
              <a:gd name="connsiteY17" fmla="*/ 166688 h 673100"/>
              <a:gd name="connsiteX18" fmla="*/ 457200 w 837699"/>
              <a:gd name="connsiteY18" fmla="*/ 185738 h 673100"/>
              <a:gd name="connsiteX19" fmla="*/ 471487 w 837699"/>
              <a:gd name="connsiteY19" fmla="*/ 195263 h 673100"/>
              <a:gd name="connsiteX20" fmla="*/ 485775 w 837699"/>
              <a:gd name="connsiteY20" fmla="*/ 209550 h 673100"/>
              <a:gd name="connsiteX21" fmla="*/ 514350 w 837699"/>
              <a:gd name="connsiteY21" fmla="*/ 223838 h 673100"/>
              <a:gd name="connsiteX22" fmla="*/ 528637 w 837699"/>
              <a:gd name="connsiteY22" fmla="*/ 233363 h 673100"/>
              <a:gd name="connsiteX23" fmla="*/ 547687 w 837699"/>
              <a:gd name="connsiteY23" fmla="*/ 261938 h 673100"/>
              <a:gd name="connsiteX24" fmla="*/ 566737 w 837699"/>
              <a:gd name="connsiteY24" fmla="*/ 290513 h 673100"/>
              <a:gd name="connsiteX25" fmla="*/ 576262 w 837699"/>
              <a:gd name="connsiteY25" fmla="*/ 304800 h 673100"/>
              <a:gd name="connsiteX26" fmla="*/ 590550 w 837699"/>
              <a:gd name="connsiteY26" fmla="*/ 319088 h 673100"/>
              <a:gd name="connsiteX27" fmla="*/ 600075 w 837699"/>
              <a:gd name="connsiteY27" fmla="*/ 333375 h 673100"/>
              <a:gd name="connsiteX28" fmla="*/ 614362 w 837699"/>
              <a:gd name="connsiteY28" fmla="*/ 347663 h 673100"/>
              <a:gd name="connsiteX29" fmla="*/ 623887 w 837699"/>
              <a:gd name="connsiteY29" fmla="*/ 361950 h 673100"/>
              <a:gd name="connsiteX30" fmla="*/ 638175 w 837699"/>
              <a:gd name="connsiteY30" fmla="*/ 376238 h 673100"/>
              <a:gd name="connsiteX31" fmla="*/ 666750 w 837699"/>
              <a:gd name="connsiteY31" fmla="*/ 423863 h 673100"/>
              <a:gd name="connsiteX32" fmla="*/ 681037 w 837699"/>
              <a:gd name="connsiteY32" fmla="*/ 438150 h 673100"/>
              <a:gd name="connsiteX33" fmla="*/ 690562 w 837699"/>
              <a:gd name="connsiteY33" fmla="*/ 452438 h 673100"/>
              <a:gd name="connsiteX34" fmla="*/ 714375 w 837699"/>
              <a:gd name="connsiteY34" fmla="*/ 481013 h 673100"/>
              <a:gd name="connsiteX35" fmla="*/ 738187 w 837699"/>
              <a:gd name="connsiteY35" fmla="*/ 519113 h 673100"/>
              <a:gd name="connsiteX36" fmla="*/ 783307 w 837699"/>
              <a:gd name="connsiteY36" fmla="*/ 538164 h 673100"/>
              <a:gd name="connsiteX37" fmla="*/ 837699 w 837699"/>
              <a:gd name="connsiteY37" fmla="*/ 673100 h 673100"/>
              <a:gd name="connsiteX0" fmla="*/ 0 w 837699"/>
              <a:gd name="connsiteY0" fmla="*/ 0 h 673100"/>
              <a:gd name="connsiteX1" fmla="*/ 61912 w 837699"/>
              <a:gd name="connsiteY1" fmla="*/ 4763 h 673100"/>
              <a:gd name="connsiteX2" fmla="*/ 76200 w 837699"/>
              <a:gd name="connsiteY2" fmla="*/ 9525 h 673100"/>
              <a:gd name="connsiteX3" fmla="*/ 100012 w 837699"/>
              <a:gd name="connsiteY3" fmla="*/ 14288 h 673100"/>
              <a:gd name="connsiteX4" fmla="*/ 128587 w 837699"/>
              <a:gd name="connsiteY4" fmla="*/ 23813 h 673100"/>
              <a:gd name="connsiteX5" fmla="*/ 171450 w 837699"/>
              <a:gd name="connsiteY5" fmla="*/ 38100 h 673100"/>
              <a:gd name="connsiteX6" fmla="*/ 200025 w 837699"/>
              <a:gd name="connsiteY6" fmla="*/ 47625 h 673100"/>
              <a:gd name="connsiteX7" fmla="*/ 214312 w 837699"/>
              <a:gd name="connsiteY7" fmla="*/ 52388 h 673100"/>
              <a:gd name="connsiteX8" fmla="*/ 233362 w 837699"/>
              <a:gd name="connsiteY8" fmla="*/ 57150 h 673100"/>
              <a:gd name="connsiteX9" fmla="*/ 261937 w 837699"/>
              <a:gd name="connsiteY9" fmla="*/ 66675 h 673100"/>
              <a:gd name="connsiteX10" fmla="*/ 276225 w 837699"/>
              <a:gd name="connsiteY10" fmla="*/ 80963 h 673100"/>
              <a:gd name="connsiteX11" fmla="*/ 290512 w 837699"/>
              <a:gd name="connsiteY11" fmla="*/ 85725 h 673100"/>
              <a:gd name="connsiteX12" fmla="*/ 309562 w 837699"/>
              <a:gd name="connsiteY12" fmla="*/ 95250 h 673100"/>
              <a:gd name="connsiteX13" fmla="*/ 338137 w 837699"/>
              <a:gd name="connsiteY13" fmla="*/ 114300 h 673100"/>
              <a:gd name="connsiteX14" fmla="*/ 366712 w 837699"/>
              <a:gd name="connsiteY14" fmla="*/ 133350 h 673100"/>
              <a:gd name="connsiteX15" fmla="*/ 381000 w 837699"/>
              <a:gd name="connsiteY15" fmla="*/ 142875 h 673100"/>
              <a:gd name="connsiteX16" fmla="*/ 409575 w 837699"/>
              <a:gd name="connsiteY16" fmla="*/ 157163 h 673100"/>
              <a:gd name="connsiteX17" fmla="*/ 428625 w 837699"/>
              <a:gd name="connsiteY17" fmla="*/ 166688 h 673100"/>
              <a:gd name="connsiteX18" fmla="*/ 457200 w 837699"/>
              <a:gd name="connsiteY18" fmla="*/ 185738 h 673100"/>
              <a:gd name="connsiteX19" fmla="*/ 471487 w 837699"/>
              <a:gd name="connsiteY19" fmla="*/ 195263 h 673100"/>
              <a:gd name="connsiteX20" fmla="*/ 485775 w 837699"/>
              <a:gd name="connsiteY20" fmla="*/ 209550 h 673100"/>
              <a:gd name="connsiteX21" fmla="*/ 514350 w 837699"/>
              <a:gd name="connsiteY21" fmla="*/ 223838 h 673100"/>
              <a:gd name="connsiteX22" fmla="*/ 528637 w 837699"/>
              <a:gd name="connsiteY22" fmla="*/ 233363 h 673100"/>
              <a:gd name="connsiteX23" fmla="*/ 547687 w 837699"/>
              <a:gd name="connsiteY23" fmla="*/ 261938 h 673100"/>
              <a:gd name="connsiteX24" fmla="*/ 566737 w 837699"/>
              <a:gd name="connsiteY24" fmla="*/ 290513 h 673100"/>
              <a:gd name="connsiteX25" fmla="*/ 576262 w 837699"/>
              <a:gd name="connsiteY25" fmla="*/ 304800 h 673100"/>
              <a:gd name="connsiteX26" fmla="*/ 590550 w 837699"/>
              <a:gd name="connsiteY26" fmla="*/ 319088 h 673100"/>
              <a:gd name="connsiteX27" fmla="*/ 600075 w 837699"/>
              <a:gd name="connsiteY27" fmla="*/ 333375 h 673100"/>
              <a:gd name="connsiteX28" fmla="*/ 614362 w 837699"/>
              <a:gd name="connsiteY28" fmla="*/ 347663 h 673100"/>
              <a:gd name="connsiteX29" fmla="*/ 623887 w 837699"/>
              <a:gd name="connsiteY29" fmla="*/ 361950 h 673100"/>
              <a:gd name="connsiteX30" fmla="*/ 638175 w 837699"/>
              <a:gd name="connsiteY30" fmla="*/ 376238 h 673100"/>
              <a:gd name="connsiteX31" fmla="*/ 666750 w 837699"/>
              <a:gd name="connsiteY31" fmla="*/ 423863 h 673100"/>
              <a:gd name="connsiteX32" fmla="*/ 681037 w 837699"/>
              <a:gd name="connsiteY32" fmla="*/ 438150 h 673100"/>
              <a:gd name="connsiteX33" fmla="*/ 690562 w 837699"/>
              <a:gd name="connsiteY33" fmla="*/ 452438 h 673100"/>
              <a:gd name="connsiteX34" fmla="*/ 714375 w 837699"/>
              <a:gd name="connsiteY34" fmla="*/ 481013 h 673100"/>
              <a:gd name="connsiteX35" fmla="*/ 743201 w 837699"/>
              <a:gd name="connsiteY35" fmla="*/ 500063 h 673100"/>
              <a:gd name="connsiteX36" fmla="*/ 783307 w 837699"/>
              <a:gd name="connsiteY36" fmla="*/ 538164 h 673100"/>
              <a:gd name="connsiteX37" fmla="*/ 837699 w 837699"/>
              <a:gd name="connsiteY37" fmla="*/ 673100 h 673100"/>
              <a:gd name="connsiteX0" fmla="*/ 0 w 837699"/>
              <a:gd name="connsiteY0" fmla="*/ 0 h 673100"/>
              <a:gd name="connsiteX1" fmla="*/ 61912 w 837699"/>
              <a:gd name="connsiteY1" fmla="*/ 4763 h 673100"/>
              <a:gd name="connsiteX2" fmla="*/ 76200 w 837699"/>
              <a:gd name="connsiteY2" fmla="*/ 9525 h 673100"/>
              <a:gd name="connsiteX3" fmla="*/ 100012 w 837699"/>
              <a:gd name="connsiteY3" fmla="*/ 14288 h 673100"/>
              <a:gd name="connsiteX4" fmla="*/ 128587 w 837699"/>
              <a:gd name="connsiteY4" fmla="*/ 23813 h 673100"/>
              <a:gd name="connsiteX5" fmla="*/ 171450 w 837699"/>
              <a:gd name="connsiteY5" fmla="*/ 38100 h 673100"/>
              <a:gd name="connsiteX6" fmla="*/ 200025 w 837699"/>
              <a:gd name="connsiteY6" fmla="*/ 47625 h 673100"/>
              <a:gd name="connsiteX7" fmla="*/ 214312 w 837699"/>
              <a:gd name="connsiteY7" fmla="*/ 52388 h 673100"/>
              <a:gd name="connsiteX8" fmla="*/ 233362 w 837699"/>
              <a:gd name="connsiteY8" fmla="*/ 57150 h 673100"/>
              <a:gd name="connsiteX9" fmla="*/ 261937 w 837699"/>
              <a:gd name="connsiteY9" fmla="*/ 66675 h 673100"/>
              <a:gd name="connsiteX10" fmla="*/ 276225 w 837699"/>
              <a:gd name="connsiteY10" fmla="*/ 80963 h 673100"/>
              <a:gd name="connsiteX11" fmla="*/ 290512 w 837699"/>
              <a:gd name="connsiteY11" fmla="*/ 85725 h 673100"/>
              <a:gd name="connsiteX12" fmla="*/ 309562 w 837699"/>
              <a:gd name="connsiteY12" fmla="*/ 95250 h 673100"/>
              <a:gd name="connsiteX13" fmla="*/ 338137 w 837699"/>
              <a:gd name="connsiteY13" fmla="*/ 114300 h 673100"/>
              <a:gd name="connsiteX14" fmla="*/ 366712 w 837699"/>
              <a:gd name="connsiteY14" fmla="*/ 133350 h 673100"/>
              <a:gd name="connsiteX15" fmla="*/ 381000 w 837699"/>
              <a:gd name="connsiteY15" fmla="*/ 142875 h 673100"/>
              <a:gd name="connsiteX16" fmla="*/ 409575 w 837699"/>
              <a:gd name="connsiteY16" fmla="*/ 157163 h 673100"/>
              <a:gd name="connsiteX17" fmla="*/ 428625 w 837699"/>
              <a:gd name="connsiteY17" fmla="*/ 166688 h 673100"/>
              <a:gd name="connsiteX18" fmla="*/ 457200 w 837699"/>
              <a:gd name="connsiteY18" fmla="*/ 185738 h 673100"/>
              <a:gd name="connsiteX19" fmla="*/ 471487 w 837699"/>
              <a:gd name="connsiteY19" fmla="*/ 195263 h 673100"/>
              <a:gd name="connsiteX20" fmla="*/ 485775 w 837699"/>
              <a:gd name="connsiteY20" fmla="*/ 209550 h 673100"/>
              <a:gd name="connsiteX21" fmla="*/ 514350 w 837699"/>
              <a:gd name="connsiteY21" fmla="*/ 223838 h 673100"/>
              <a:gd name="connsiteX22" fmla="*/ 528637 w 837699"/>
              <a:gd name="connsiteY22" fmla="*/ 233363 h 673100"/>
              <a:gd name="connsiteX23" fmla="*/ 547687 w 837699"/>
              <a:gd name="connsiteY23" fmla="*/ 261938 h 673100"/>
              <a:gd name="connsiteX24" fmla="*/ 566737 w 837699"/>
              <a:gd name="connsiteY24" fmla="*/ 290513 h 673100"/>
              <a:gd name="connsiteX25" fmla="*/ 576262 w 837699"/>
              <a:gd name="connsiteY25" fmla="*/ 304800 h 673100"/>
              <a:gd name="connsiteX26" fmla="*/ 590550 w 837699"/>
              <a:gd name="connsiteY26" fmla="*/ 319088 h 673100"/>
              <a:gd name="connsiteX27" fmla="*/ 600075 w 837699"/>
              <a:gd name="connsiteY27" fmla="*/ 333375 h 673100"/>
              <a:gd name="connsiteX28" fmla="*/ 614362 w 837699"/>
              <a:gd name="connsiteY28" fmla="*/ 347663 h 673100"/>
              <a:gd name="connsiteX29" fmla="*/ 623887 w 837699"/>
              <a:gd name="connsiteY29" fmla="*/ 361950 h 673100"/>
              <a:gd name="connsiteX30" fmla="*/ 638175 w 837699"/>
              <a:gd name="connsiteY30" fmla="*/ 376238 h 673100"/>
              <a:gd name="connsiteX31" fmla="*/ 666750 w 837699"/>
              <a:gd name="connsiteY31" fmla="*/ 423863 h 673100"/>
              <a:gd name="connsiteX32" fmla="*/ 681037 w 837699"/>
              <a:gd name="connsiteY32" fmla="*/ 438150 h 673100"/>
              <a:gd name="connsiteX33" fmla="*/ 690562 w 837699"/>
              <a:gd name="connsiteY33" fmla="*/ 452438 h 673100"/>
              <a:gd name="connsiteX34" fmla="*/ 714375 w 837699"/>
              <a:gd name="connsiteY34" fmla="*/ 481013 h 673100"/>
              <a:gd name="connsiteX35" fmla="*/ 783307 w 837699"/>
              <a:gd name="connsiteY35" fmla="*/ 538164 h 673100"/>
              <a:gd name="connsiteX36" fmla="*/ 837699 w 837699"/>
              <a:gd name="connsiteY36" fmla="*/ 673100 h 673100"/>
              <a:gd name="connsiteX0" fmla="*/ 0 w 837699"/>
              <a:gd name="connsiteY0" fmla="*/ 0 h 673100"/>
              <a:gd name="connsiteX1" fmla="*/ 61912 w 837699"/>
              <a:gd name="connsiteY1" fmla="*/ 4763 h 673100"/>
              <a:gd name="connsiteX2" fmla="*/ 76200 w 837699"/>
              <a:gd name="connsiteY2" fmla="*/ 9525 h 673100"/>
              <a:gd name="connsiteX3" fmla="*/ 100012 w 837699"/>
              <a:gd name="connsiteY3" fmla="*/ 14288 h 673100"/>
              <a:gd name="connsiteX4" fmla="*/ 128587 w 837699"/>
              <a:gd name="connsiteY4" fmla="*/ 23813 h 673100"/>
              <a:gd name="connsiteX5" fmla="*/ 171450 w 837699"/>
              <a:gd name="connsiteY5" fmla="*/ 38100 h 673100"/>
              <a:gd name="connsiteX6" fmla="*/ 200025 w 837699"/>
              <a:gd name="connsiteY6" fmla="*/ 47625 h 673100"/>
              <a:gd name="connsiteX7" fmla="*/ 214312 w 837699"/>
              <a:gd name="connsiteY7" fmla="*/ 52388 h 673100"/>
              <a:gd name="connsiteX8" fmla="*/ 233362 w 837699"/>
              <a:gd name="connsiteY8" fmla="*/ 57150 h 673100"/>
              <a:gd name="connsiteX9" fmla="*/ 261937 w 837699"/>
              <a:gd name="connsiteY9" fmla="*/ 66675 h 673100"/>
              <a:gd name="connsiteX10" fmla="*/ 276225 w 837699"/>
              <a:gd name="connsiteY10" fmla="*/ 80963 h 673100"/>
              <a:gd name="connsiteX11" fmla="*/ 290512 w 837699"/>
              <a:gd name="connsiteY11" fmla="*/ 85725 h 673100"/>
              <a:gd name="connsiteX12" fmla="*/ 309562 w 837699"/>
              <a:gd name="connsiteY12" fmla="*/ 95250 h 673100"/>
              <a:gd name="connsiteX13" fmla="*/ 338137 w 837699"/>
              <a:gd name="connsiteY13" fmla="*/ 114300 h 673100"/>
              <a:gd name="connsiteX14" fmla="*/ 366712 w 837699"/>
              <a:gd name="connsiteY14" fmla="*/ 133350 h 673100"/>
              <a:gd name="connsiteX15" fmla="*/ 381000 w 837699"/>
              <a:gd name="connsiteY15" fmla="*/ 142875 h 673100"/>
              <a:gd name="connsiteX16" fmla="*/ 409575 w 837699"/>
              <a:gd name="connsiteY16" fmla="*/ 157163 h 673100"/>
              <a:gd name="connsiteX17" fmla="*/ 428625 w 837699"/>
              <a:gd name="connsiteY17" fmla="*/ 166688 h 673100"/>
              <a:gd name="connsiteX18" fmla="*/ 457200 w 837699"/>
              <a:gd name="connsiteY18" fmla="*/ 185738 h 673100"/>
              <a:gd name="connsiteX19" fmla="*/ 471487 w 837699"/>
              <a:gd name="connsiteY19" fmla="*/ 195263 h 673100"/>
              <a:gd name="connsiteX20" fmla="*/ 485775 w 837699"/>
              <a:gd name="connsiteY20" fmla="*/ 209550 h 673100"/>
              <a:gd name="connsiteX21" fmla="*/ 514350 w 837699"/>
              <a:gd name="connsiteY21" fmla="*/ 223838 h 673100"/>
              <a:gd name="connsiteX22" fmla="*/ 528637 w 837699"/>
              <a:gd name="connsiteY22" fmla="*/ 233363 h 673100"/>
              <a:gd name="connsiteX23" fmla="*/ 547687 w 837699"/>
              <a:gd name="connsiteY23" fmla="*/ 261938 h 673100"/>
              <a:gd name="connsiteX24" fmla="*/ 566737 w 837699"/>
              <a:gd name="connsiteY24" fmla="*/ 290513 h 673100"/>
              <a:gd name="connsiteX25" fmla="*/ 576262 w 837699"/>
              <a:gd name="connsiteY25" fmla="*/ 304800 h 673100"/>
              <a:gd name="connsiteX26" fmla="*/ 590550 w 837699"/>
              <a:gd name="connsiteY26" fmla="*/ 319088 h 673100"/>
              <a:gd name="connsiteX27" fmla="*/ 600075 w 837699"/>
              <a:gd name="connsiteY27" fmla="*/ 333375 h 673100"/>
              <a:gd name="connsiteX28" fmla="*/ 614362 w 837699"/>
              <a:gd name="connsiteY28" fmla="*/ 347663 h 673100"/>
              <a:gd name="connsiteX29" fmla="*/ 623887 w 837699"/>
              <a:gd name="connsiteY29" fmla="*/ 361950 h 673100"/>
              <a:gd name="connsiteX30" fmla="*/ 638175 w 837699"/>
              <a:gd name="connsiteY30" fmla="*/ 376238 h 673100"/>
              <a:gd name="connsiteX31" fmla="*/ 666750 w 837699"/>
              <a:gd name="connsiteY31" fmla="*/ 423863 h 673100"/>
              <a:gd name="connsiteX32" fmla="*/ 681037 w 837699"/>
              <a:gd name="connsiteY32" fmla="*/ 438150 h 673100"/>
              <a:gd name="connsiteX33" fmla="*/ 690562 w 837699"/>
              <a:gd name="connsiteY33" fmla="*/ 452438 h 673100"/>
              <a:gd name="connsiteX34" fmla="*/ 783307 w 837699"/>
              <a:gd name="connsiteY34" fmla="*/ 538164 h 673100"/>
              <a:gd name="connsiteX35" fmla="*/ 837699 w 837699"/>
              <a:gd name="connsiteY35" fmla="*/ 673100 h 673100"/>
              <a:gd name="connsiteX0" fmla="*/ 0 w 837699"/>
              <a:gd name="connsiteY0" fmla="*/ 0 h 673100"/>
              <a:gd name="connsiteX1" fmla="*/ 61912 w 837699"/>
              <a:gd name="connsiteY1" fmla="*/ 4763 h 673100"/>
              <a:gd name="connsiteX2" fmla="*/ 76200 w 837699"/>
              <a:gd name="connsiteY2" fmla="*/ 9525 h 673100"/>
              <a:gd name="connsiteX3" fmla="*/ 100012 w 837699"/>
              <a:gd name="connsiteY3" fmla="*/ 14288 h 673100"/>
              <a:gd name="connsiteX4" fmla="*/ 128587 w 837699"/>
              <a:gd name="connsiteY4" fmla="*/ 23813 h 673100"/>
              <a:gd name="connsiteX5" fmla="*/ 171450 w 837699"/>
              <a:gd name="connsiteY5" fmla="*/ 38100 h 673100"/>
              <a:gd name="connsiteX6" fmla="*/ 200025 w 837699"/>
              <a:gd name="connsiteY6" fmla="*/ 47625 h 673100"/>
              <a:gd name="connsiteX7" fmla="*/ 214312 w 837699"/>
              <a:gd name="connsiteY7" fmla="*/ 52388 h 673100"/>
              <a:gd name="connsiteX8" fmla="*/ 233362 w 837699"/>
              <a:gd name="connsiteY8" fmla="*/ 57150 h 673100"/>
              <a:gd name="connsiteX9" fmla="*/ 261937 w 837699"/>
              <a:gd name="connsiteY9" fmla="*/ 66675 h 673100"/>
              <a:gd name="connsiteX10" fmla="*/ 276225 w 837699"/>
              <a:gd name="connsiteY10" fmla="*/ 80963 h 673100"/>
              <a:gd name="connsiteX11" fmla="*/ 290512 w 837699"/>
              <a:gd name="connsiteY11" fmla="*/ 85725 h 673100"/>
              <a:gd name="connsiteX12" fmla="*/ 309562 w 837699"/>
              <a:gd name="connsiteY12" fmla="*/ 95250 h 673100"/>
              <a:gd name="connsiteX13" fmla="*/ 338137 w 837699"/>
              <a:gd name="connsiteY13" fmla="*/ 114300 h 673100"/>
              <a:gd name="connsiteX14" fmla="*/ 366712 w 837699"/>
              <a:gd name="connsiteY14" fmla="*/ 133350 h 673100"/>
              <a:gd name="connsiteX15" fmla="*/ 381000 w 837699"/>
              <a:gd name="connsiteY15" fmla="*/ 142875 h 673100"/>
              <a:gd name="connsiteX16" fmla="*/ 409575 w 837699"/>
              <a:gd name="connsiteY16" fmla="*/ 157163 h 673100"/>
              <a:gd name="connsiteX17" fmla="*/ 428625 w 837699"/>
              <a:gd name="connsiteY17" fmla="*/ 166688 h 673100"/>
              <a:gd name="connsiteX18" fmla="*/ 457200 w 837699"/>
              <a:gd name="connsiteY18" fmla="*/ 185738 h 673100"/>
              <a:gd name="connsiteX19" fmla="*/ 471487 w 837699"/>
              <a:gd name="connsiteY19" fmla="*/ 195263 h 673100"/>
              <a:gd name="connsiteX20" fmla="*/ 485775 w 837699"/>
              <a:gd name="connsiteY20" fmla="*/ 209550 h 673100"/>
              <a:gd name="connsiteX21" fmla="*/ 514350 w 837699"/>
              <a:gd name="connsiteY21" fmla="*/ 223838 h 673100"/>
              <a:gd name="connsiteX22" fmla="*/ 528637 w 837699"/>
              <a:gd name="connsiteY22" fmla="*/ 233363 h 673100"/>
              <a:gd name="connsiteX23" fmla="*/ 547687 w 837699"/>
              <a:gd name="connsiteY23" fmla="*/ 261938 h 673100"/>
              <a:gd name="connsiteX24" fmla="*/ 566737 w 837699"/>
              <a:gd name="connsiteY24" fmla="*/ 290513 h 673100"/>
              <a:gd name="connsiteX25" fmla="*/ 576262 w 837699"/>
              <a:gd name="connsiteY25" fmla="*/ 304800 h 673100"/>
              <a:gd name="connsiteX26" fmla="*/ 590550 w 837699"/>
              <a:gd name="connsiteY26" fmla="*/ 319088 h 673100"/>
              <a:gd name="connsiteX27" fmla="*/ 600075 w 837699"/>
              <a:gd name="connsiteY27" fmla="*/ 333375 h 673100"/>
              <a:gd name="connsiteX28" fmla="*/ 614362 w 837699"/>
              <a:gd name="connsiteY28" fmla="*/ 347663 h 673100"/>
              <a:gd name="connsiteX29" fmla="*/ 623887 w 837699"/>
              <a:gd name="connsiteY29" fmla="*/ 361950 h 673100"/>
              <a:gd name="connsiteX30" fmla="*/ 638175 w 837699"/>
              <a:gd name="connsiteY30" fmla="*/ 376238 h 673100"/>
              <a:gd name="connsiteX31" fmla="*/ 666750 w 837699"/>
              <a:gd name="connsiteY31" fmla="*/ 423863 h 673100"/>
              <a:gd name="connsiteX32" fmla="*/ 681037 w 837699"/>
              <a:gd name="connsiteY32" fmla="*/ 438150 h 673100"/>
              <a:gd name="connsiteX33" fmla="*/ 783307 w 837699"/>
              <a:gd name="connsiteY33" fmla="*/ 538164 h 673100"/>
              <a:gd name="connsiteX34" fmla="*/ 837699 w 837699"/>
              <a:gd name="connsiteY34" fmla="*/ 673100 h 673100"/>
              <a:gd name="connsiteX0" fmla="*/ 0 w 837699"/>
              <a:gd name="connsiteY0" fmla="*/ 0 h 673100"/>
              <a:gd name="connsiteX1" fmla="*/ 61912 w 837699"/>
              <a:gd name="connsiteY1" fmla="*/ 4763 h 673100"/>
              <a:gd name="connsiteX2" fmla="*/ 76200 w 837699"/>
              <a:gd name="connsiteY2" fmla="*/ 9525 h 673100"/>
              <a:gd name="connsiteX3" fmla="*/ 100012 w 837699"/>
              <a:gd name="connsiteY3" fmla="*/ 14288 h 673100"/>
              <a:gd name="connsiteX4" fmla="*/ 128587 w 837699"/>
              <a:gd name="connsiteY4" fmla="*/ 23813 h 673100"/>
              <a:gd name="connsiteX5" fmla="*/ 171450 w 837699"/>
              <a:gd name="connsiteY5" fmla="*/ 38100 h 673100"/>
              <a:gd name="connsiteX6" fmla="*/ 200025 w 837699"/>
              <a:gd name="connsiteY6" fmla="*/ 47625 h 673100"/>
              <a:gd name="connsiteX7" fmla="*/ 214312 w 837699"/>
              <a:gd name="connsiteY7" fmla="*/ 52388 h 673100"/>
              <a:gd name="connsiteX8" fmla="*/ 233362 w 837699"/>
              <a:gd name="connsiteY8" fmla="*/ 57150 h 673100"/>
              <a:gd name="connsiteX9" fmla="*/ 261937 w 837699"/>
              <a:gd name="connsiteY9" fmla="*/ 66675 h 673100"/>
              <a:gd name="connsiteX10" fmla="*/ 276225 w 837699"/>
              <a:gd name="connsiteY10" fmla="*/ 80963 h 673100"/>
              <a:gd name="connsiteX11" fmla="*/ 290512 w 837699"/>
              <a:gd name="connsiteY11" fmla="*/ 85725 h 673100"/>
              <a:gd name="connsiteX12" fmla="*/ 309562 w 837699"/>
              <a:gd name="connsiteY12" fmla="*/ 95250 h 673100"/>
              <a:gd name="connsiteX13" fmla="*/ 338137 w 837699"/>
              <a:gd name="connsiteY13" fmla="*/ 114300 h 673100"/>
              <a:gd name="connsiteX14" fmla="*/ 366712 w 837699"/>
              <a:gd name="connsiteY14" fmla="*/ 133350 h 673100"/>
              <a:gd name="connsiteX15" fmla="*/ 381000 w 837699"/>
              <a:gd name="connsiteY15" fmla="*/ 142875 h 673100"/>
              <a:gd name="connsiteX16" fmla="*/ 409575 w 837699"/>
              <a:gd name="connsiteY16" fmla="*/ 157163 h 673100"/>
              <a:gd name="connsiteX17" fmla="*/ 428625 w 837699"/>
              <a:gd name="connsiteY17" fmla="*/ 166688 h 673100"/>
              <a:gd name="connsiteX18" fmla="*/ 457200 w 837699"/>
              <a:gd name="connsiteY18" fmla="*/ 185738 h 673100"/>
              <a:gd name="connsiteX19" fmla="*/ 471487 w 837699"/>
              <a:gd name="connsiteY19" fmla="*/ 195263 h 673100"/>
              <a:gd name="connsiteX20" fmla="*/ 485775 w 837699"/>
              <a:gd name="connsiteY20" fmla="*/ 209550 h 673100"/>
              <a:gd name="connsiteX21" fmla="*/ 514350 w 837699"/>
              <a:gd name="connsiteY21" fmla="*/ 223838 h 673100"/>
              <a:gd name="connsiteX22" fmla="*/ 528637 w 837699"/>
              <a:gd name="connsiteY22" fmla="*/ 233363 h 673100"/>
              <a:gd name="connsiteX23" fmla="*/ 547687 w 837699"/>
              <a:gd name="connsiteY23" fmla="*/ 261938 h 673100"/>
              <a:gd name="connsiteX24" fmla="*/ 566737 w 837699"/>
              <a:gd name="connsiteY24" fmla="*/ 290513 h 673100"/>
              <a:gd name="connsiteX25" fmla="*/ 576262 w 837699"/>
              <a:gd name="connsiteY25" fmla="*/ 304800 h 673100"/>
              <a:gd name="connsiteX26" fmla="*/ 590550 w 837699"/>
              <a:gd name="connsiteY26" fmla="*/ 319088 h 673100"/>
              <a:gd name="connsiteX27" fmla="*/ 600075 w 837699"/>
              <a:gd name="connsiteY27" fmla="*/ 333375 h 673100"/>
              <a:gd name="connsiteX28" fmla="*/ 614362 w 837699"/>
              <a:gd name="connsiteY28" fmla="*/ 347663 h 673100"/>
              <a:gd name="connsiteX29" fmla="*/ 623887 w 837699"/>
              <a:gd name="connsiteY29" fmla="*/ 361950 h 673100"/>
              <a:gd name="connsiteX30" fmla="*/ 638175 w 837699"/>
              <a:gd name="connsiteY30" fmla="*/ 376238 h 673100"/>
              <a:gd name="connsiteX31" fmla="*/ 666750 w 837699"/>
              <a:gd name="connsiteY31" fmla="*/ 423863 h 673100"/>
              <a:gd name="connsiteX32" fmla="*/ 783307 w 837699"/>
              <a:gd name="connsiteY32" fmla="*/ 538164 h 673100"/>
              <a:gd name="connsiteX33" fmla="*/ 837699 w 837699"/>
              <a:gd name="connsiteY33" fmla="*/ 673100 h 673100"/>
              <a:gd name="connsiteX0" fmla="*/ 0 w 837699"/>
              <a:gd name="connsiteY0" fmla="*/ 0 h 673100"/>
              <a:gd name="connsiteX1" fmla="*/ 61912 w 837699"/>
              <a:gd name="connsiteY1" fmla="*/ 4763 h 673100"/>
              <a:gd name="connsiteX2" fmla="*/ 76200 w 837699"/>
              <a:gd name="connsiteY2" fmla="*/ 9525 h 673100"/>
              <a:gd name="connsiteX3" fmla="*/ 100012 w 837699"/>
              <a:gd name="connsiteY3" fmla="*/ 14288 h 673100"/>
              <a:gd name="connsiteX4" fmla="*/ 128587 w 837699"/>
              <a:gd name="connsiteY4" fmla="*/ 23813 h 673100"/>
              <a:gd name="connsiteX5" fmla="*/ 171450 w 837699"/>
              <a:gd name="connsiteY5" fmla="*/ 38100 h 673100"/>
              <a:gd name="connsiteX6" fmla="*/ 200025 w 837699"/>
              <a:gd name="connsiteY6" fmla="*/ 47625 h 673100"/>
              <a:gd name="connsiteX7" fmla="*/ 214312 w 837699"/>
              <a:gd name="connsiteY7" fmla="*/ 52388 h 673100"/>
              <a:gd name="connsiteX8" fmla="*/ 233362 w 837699"/>
              <a:gd name="connsiteY8" fmla="*/ 57150 h 673100"/>
              <a:gd name="connsiteX9" fmla="*/ 261937 w 837699"/>
              <a:gd name="connsiteY9" fmla="*/ 66675 h 673100"/>
              <a:gd name="connsiteX10" fmla="*/ 276225 w 837699"/>
              <a:gd name="connsiteY10" fmla="*/ 80963 h 673100"/>
              <a:gd name="connsiteX11" fmla="*/ 290512 w 837699"/>
              <a:gd name="connsiteY11" fmla="*/ 85725 h 673100"/>
              <a:gd name="connsiteX12" fmla="*/ 309562 w 837699"/>
              <a:gd name="connsiteY12" fmla="*/ 95250 h 673100"/>
              <a:gd name="connsiteX13" fmla="*/ 338137 w 837699"/>
              <a:gd name="connsiteY13" fmla="*/ 114300 h 673100"/>
              <a:gd name="connsiteX14" fmla="*/ 366712 w 837699"/>
              <a:gd name="connsiteY14" fmla="*/ 133350 h 673100"/>
              <a:gd name="connsiteX15" fmla="*/ 381000 w 837699"/>
              <a:gd name="connsiteY15" fmla="*/ 142875 h 673100"/>
              <a:gd name="connsiteX16" fmla="*/ 409575 w 837699"/>
              <a:gd name="connsiteY16" fmla="*/ 157163 h 673100"/>
              <a:gd name="connsiteX17" fmla="*/ 428625 w 837699"/>
              <a:gd name="connsiteY17" fmla="*/ 166688 h 673100"/>
              <a:gd name="connsiteX18" fmla="*/ 457200 w 837699"/>
              <a:gd name="connsiteY18" fmla="*/ 185738 h 673100"/>
              <a:gd name="connsiteX19" fmla="*/ 471487 w 837699"/>
              <a:gd name="connsiteY19" fmla="*/ 195263 h 673100"/>
              <a:gd name="connsiteX20" fmla="*/ 485775 w 837699"/>
              <a:gd name="connsiteY20" fmla="*/ 209550 h 673100"/>
              <a:gd name="connsiteX21" fmla="*/ 514350 w 837699"/>
              <a:gd name="connsiteY21" fmla="*/ 223838 h 673100"/>
              <a:gd name="connsiteX22" fmla="*/ 528637 w 837699"/>
              <a:gd name="connsiteY22" fmla="*/ 233363 h 673100"/>
              <a:gd name="connsiteX23" fmla="*/ 547687 w 837699"/>
              <a:gd name="connsiteY23" fmla="*/ 261938 h 673100"/>
              <a:gd name="connsiteX24" fmla="*/ 566737 w 837699"/>
              <a:gd name="connsiteY24" fmla="*/ 290513 h 673100"/>
              <a:gd name="connsiteX25" fmla="*/ 576262 w 837699"/>
              <a:gd name="connsiteY25" fmla="*/ 304800 h 673100"/>
              <a:gd name="connsiteX26" fmla="*/ 590550 w 837699"/>
              <a:gd name="connsiteY26" fmla="*/ 319088 h 673100"/>
              <a:gd name="connsiteX27" fmla="*/ 600075 w 837699"/>
              <a:gd name="connsiteY27" fmla="*/ 333375 h 673100"/>
              <a:gd name="connsiteX28" fmla="*/ 614362 w 837699"/>
              <a:gd name="connsiteY28" fmla="*/ 347663 h 673100"/>
              <a:gd name="connsiteX29" fmla="*/ 623887 w 837699"/>
              <a:gd name="connsiteY29" fmla="*/ 361950 h 673100"/>
              <a:gd name="connsiteX30" fmla="*/ 638175 w 837699"/>
              <a:gd name="connsiteY30" fmla="*/ 376238 h 673100"/>
              <a:gd name="connsiteX31" fmla="*/ 783307 w 837699"/>
              <a:gd name="connsiteY31" fmla="*/ 538164 h 673100"/>
              <a:gd name="connsiteX32" fmla="*/ 837699 w 837699"/>
              <a:gd name="connsiteY32" fmla="*/ 673100 h 673100"/>
              <a:gd name="connsiteX0" fmla="*/ 0 w 775787"/>
              <a:gd name="connsiteY0" fmla="*/ 0 h 668337"/>
              <a:gd name="connsiteX1" fmla="*/ 14288 w 775787"/>
              <a:gd name="connsiteY1" fmla="*/ 4762 h 668337"/>
              <a:gd name="connsiteX2" fmla="*/ 38100 w 775787"/>
              <a:gd name="connsiteY2" fmla="*/ 9525 h 668337"/>
              <a:gd name="connsiteX3" fmla="*/ 66675 w 775787"/>
              <a:gd name="connsiteY3" fmla="*/ 19050 h 668337"/>
              <a:gd name="connsiteX4" fmla="*/ 109538 w 775787"/>
              <a:gd name="connsiteY4" fmla="*/ 33337 h 668337"/>
              <a:gd name="connsiteX5" fmla="*/ 138113 w 775787"/>
              <a:gd name="connsiteY5" fmla="*/ 42862 h 668337"/>
              <a:gd name="connsiteX6" fmla="*/ 152400 w 775787"/>
              <a:gd name="connsiteY6" fmla="*/ 47625 h 668337"/>
              <a:gd name="connsiteX7" fmla="*/ 171450 w 775787"/>
              <a:gd name="connsiteY7" fmla="*/ 52387 h 668337"/>
              <a:gd name="connsiteX8" fmla="*/ 200025 w 775787"/>
              <a:gd name="connsiteY8" fmla="*/ 61912 h 668337"/>
              <a:gd name="connsiteX9" fmla="*/ 214313 w 775787"/>
              <a:gd name="connsiteY9" fmla="*/ 76200 h 668337"/>
              <a:gd name="connsiteX10" fmla="*/ 228600 w 775787"/>
              <a:gd name="connsiteY10" fmla="*/ 80962 h 668337"/>
              <a:gd name="connsiteX11" fmla="*/ 247650 w 775787"/>
              <a:gd name="connsiteY11" fmla="*/ 90487 h 668337"/>
              <a:gd name="connsiteX12" fmla="*/ 276225 w 775787"/>
              <a:gd name="connsiteY12" fmla="*/ 109537 h 668337"/>
              <a:gd name="connsiteX13" fmla="*/ 304800 w 775787"/>
              <a:gd name="connsiteY13" fmla="*/ 128587 h 668337"/>
              <a:gd name="connsiteX14" fmla="*/ 319088 w 775787"/>
              <a:gd name="connsiteY14" fmla="*/ 138112 h 668337"/>
              <a:gd name="connsiteX15" fmla="*/ 347663 w 775787"/>
              <a:gd name="connsiteY15" fmla="*/ 152400 h 668337"/>
              <a:gd name="connsiteX16" fmla="*/ 366713 w 775787"/>
              <a:gd name="connsiteY16" fmla="*/ 161925 h 668337"/>
              <a:gd name="connsiteX17" fmla="*/ 395288 w 775787"/>
              <a:gd name="connsiteY17" fmla="*/ 180975 h 668337"/>
              <a:gd name="connsiteX18" fmla="*/ 409575 w 775787"/>
              <a:gd name="connsiteY18" fmla="*/ 190500 h 668337"/>
              <a:gd name="connsiteX19" fmla="*/ 423863 w 775787"/>
              <a:gd name="connsiteY19" fmla="*/ 204787 h 668337"/>
              <a:gd name="connsiteX20" fmla="*/ 452438 w 775787"/>
              <a:gd name="connsiteY20" fmla="*/ 219075 h 668337"/>
              <a:gd name="connsiteX21" fmla="*/ 466725 w 775787"/>
              <a:gd name="connsiteY21" fmla="*/ 228600 h 668337"/>
              <a:gd name="connsiteX22" fmla="*/ 485775 w 775787"/>
              <a:gd name="connsiteY22" fmla="*/ 257175 h 668337"/>
              <a:gd name="connsiteX23" fmla="*/ 504825 w 775787"/>
              <a:gd name="connsiteY23" fmla="*/ 285750 h 668337"/>
              <a:gd name="connsiteX24" fmla="*/ 514350 w 775787"/>
              <a:gd name="connsiteY24" fmla="*/ 300037 h 668337"/>
              <a:gd name="connsiteX25" fmla="*/ 528638 w 775787"/>
              <a:gd name="connsiteY25" fmla="*/ 314325 h 668337"/>
              <a:gd name="connsiteX26" fmla="*/ 538163 w 775787"/>
              <a:gd name="connsiteY26" fmla="*/ 328612 h 668337"/>
              <a:gd name="connsiteX27" fmla="*/ 552450 w 775787"/>
              <a:gd name="connsiteY27" fmla="*/ 342900 h 668337"/>
              <a:gd name="connsiteX28" fmla="*/ 561975 w 775787"/>
              <a:gd name="connsiteY28" fmla="*/ 357187 h 668337"/>
              <a:gd name="connsiteX29" fmla="*/ 576263 w 775787"/>
              <a:gd name="connsiteY29" fmla="*/ 371475 h 668337"/>
              <a:gd name="connsiteX30" fmla="*/ 721395 w 775787"/>
              <a:gd name="connsiteY30" fmla="*/ 533401 h 668337"/>
              <a:gd name="connsiteX31" fmla="*/ 775787 w 775787"/>
              <a:gd name="connsiteY31" fmla="*/ 668337 h 668337"/>
              <a:gd name="connsiteX0" fmla="*/ 0 w 761499"/>
              <a:gd name="connsiteY0" fmla="*/ 0 h 663575"/>
              <a:gd name="connsiteX1" fmla="*/ 23812 w 761499"/>
              <a:gd name="connsiteY1" fmla="*/ 4763 h 663575"/>
              <a:gd name="connsiteX2" fmla="*/ 52387 w 761499"/>
              <a:gd name="connsiteY2" fmla="*/ 14288 h 663575"/>
              <a:gd name="connsiteX3" fmla="*/ 95250 w 761499"/>
              <a:gd name="connsiteY3" fmla="*/ 28575 h 663575"/>
              <a:gd name="connsiteX4" fmla="*/ 123825 w 761499"/>
              <a:gd name="connsiteY4" fmla="*/ 38100 h 663575"/>
              <a:gd name="connsiteX5" fmla="*/ 138112 w 761499"/>
              <a:gd name="connsiteY5" fmla="*/ 42863 h 663575"/>
              <a:gd name="connsiteX6" fmla="*/ 157162 w 761499"/>
              <a:gd name="connsiteY6" fmla="*/ 47625 h 663575"/>
              <a:gd name="connsiteX7" fmla="*/ 185737 w 761499"/>
              <a:gd name="connsiteY7" fmla="*/ 57150 h 663575"/>
              <a:gd name="connsiteX8" fmla="*/ 200025 w 761499"/>
              <a:gd name="connsiteY8" fmla="*/ 71438 h 663575"/>
              <a:gd name="connsiteX9" fmla="*/ 214312 w 761499"/>
              <a:gd name="connsiteY9" fmla="*/ 76200 h 663575"/>
              <a:gd name="connsiteX10" fmla="*/ 233362 w 761499"/>
              <a:gd name="connsiteY10" fmla="*/ 85725 h 663575"/>
              <a:gd name="connsiteX11" fmla="*/ 261937 w 761499"/>
              <a:gd name="connsiteY11" fmla="*/ 104775 h 663575"/>
              <a:gd name="connsiteX12" fmla="*/ 290512 w 761499"/>
              <a:gd name="connsiteY12" fmla="*/ 123825 h 663575"/>
              <a:gd name="connsiteX13" fmla="*/ 304800 w 761499"/>
              <a:gd name="connsiteY13" fmla="*/ 133350 h 663575"/>
              <a:gd name="connsiteX14" fmla="*/ 333375 w 761499"/>
              <a:gd name="connsiteY14" fmla="*/ 147638 h 663575"/>
              <a:gd name="connsiteX15" fmla="*/ 352425 w 761499"/>
              <a:gd name="connsiteY15" fmla="*/ 157163 h 663575"/>
              <a:gd name="connsiteX16" fmla="*/ 381000 w 761499"/>
              <a:gd name="connsiteY16" fmla="*/ 176213 h 663575"/>
              <a:gd name="connsiteX17" fmla="*/ 395287 w 761499"/>
              <a:gd name="connsiteY17" fmla="*/ 185738 h 663575"/>
              <a:gd name="connsiteX18" fmla="*/ 409575 w 761499"/>
              <a:gd name="connsiteY18" fmla="*/ 200025 h 663575"/>
              <a:gd name="connsiteX19" fmla="*/ 438150 w 761499"/>
              <a:gd name="connsiteY19" fmla="*/ 214313 h 663575"/>
              <a:gd name="connsiteX20" fmla="*/ 452437 w 761499"/>
              <a:gd name="connsiteY20" fmla="*/ 223838 h 663575"/>
              <a:gd name="connsiteX21" fmla="*/ 471487 w 761499"/>
              <a:gd name="connsiteY21" fmla="*/ 252413 h 663575"/>
              <a:gd name="connsiteX22" fmla="*/ 490537 w 761499"/>
              <a:gd name="connsiteY22" fmla="*/ 280988 h 663575"/>
              <a:gd name="connsiteX23" fmla="*/ 500062 w 761499"/>
              <a:gd name="connsiteY23" fmla="*/ 295275 h 663575"/>
              <a:gd name="connsiteX24" fmla="*/ 514350 w 761499"/>
              <a:gd name="connsiteY24" fmla="*/ 309563 h 663575"/>
              <a:gd name="connsiteX25" fmla="*/ 523875 w 761499"/>
              <a:gd name="connsiteY25" fmla="*/ 323850 h 663575"/>
              <a:gd name="connsiteX26" fmla="*/ 538162 w 761499"/>
              <a:gd name="connsiteY26" fmla="*/ 338138 h 663575"/>
              <a:gd name="connsiteX27" fmla="*/ 547687 w 761499"/>
              <a:gd name="connsiteY27" fmla="*/ 352425 h 663575"/>
              <a:gd name="connsiteX28" fmla="*/ 561975 w 761499"/>
              <a:gd name="connsiteY28" fmla="*/ 366713 h 663575"/>
              <a:gd name="connsiteX29" fmla="*/ 707107 w 761499"/>
              <a:gd name="connsiteY29" fmla="*/ 528639 h 663575"/>
              <a:gd name="connsiteX30" fmla="*/ 761499 w 761499"/>
              <a:gd name="connsiteY30" fmla="*/ 663575 h 663575"/>
              <a:gd name="connsiteX0" fmla="*/ 0 w 737687"/>
              <a:gd name="connsiteY0" fmla="*/ 0 h 658812"/>
              <a:gd name="connsiteX1" fmla="*/ 28575 w 737687"/>
              <a:gd name="connsiteY1" fmla="*/ 9525 h 658812"/>
              <a:gd name="connsiteX2" fmla="*/ 71438 w 737687"/>
              <a:gd name="connsiteY2" fmla="*/ 23812 h 658812"/>
              <a:gd name="connsiteX3" fmla="*/ 100013 w 737687"/>
              <a:gd name="connsiteY3" fmla="*/ 33337 h 658812"/>
              <a:gd name="connsiteX4" fmla="*/ 114300 w 737687"/>
              <a:gd name="connsiteY4" fmla="*/ 38100 h 658812"/>
              <a:gd name="connsiteX5" fmla="*/ 133350 w 737687"/>
              <a:gd name="connsiteY5" fmla="*/ 42862 h 658812"/>
              <a:gd name="connsiteX6" fmla="*/ 161925 w 737687"/>
              <a:gd name="connsiteY6" fmla="*/ 52387 h 658812"/>
              <a:gd name="connsiteX7" fmla="*/ 176213 w 737687"/>
              <a:gd name="connsiteY7" fmla="*/ 66675 h 658812"/>
              <a:gd name="connsiteX8" fmla="*/ 190500 w 737687"/>
              <a:gd name="connsiteY8" fmla="*/ 71437 h 658812"/>
              <a:gd name="connsiteX9" fmla="*/ 209550 w 737687"/>
              <a:gd name="connsiteY9" fmla="*/ 80962 h 658812"/>
              <a:gd name="connsiteX10" fmla="*/ 238125 w 737687"/>
              <a:gd name="connsiteY10" fmla="*/ 100012 h 658812"/>
              <a:gd name="connsiteX11" fmla="*/ 266700 w 737687"/>
              <a:gd name="connsiteY11" fmla="*/ 119062 h 658812"/>
              <a:gd name="connsiteX12" fmla="*/ 280988 w 737687"/>
              <a:gd name="connsiteY12" fmla="*/ 128587 h 658812"/>
              <a:gd name="connsiteX13" fmla="*/ 309563 w 737687"/>
              <a:gd name="connsiteY13" fmla="*/ 142875 h 658812"/>
              <a:gd name="connsiteX14" fmla="*/ 328613 w 737687"/>
              <a:gd name="connsiteY14" fmla="*/ 152400 h 658812"/>
              <a:gd name="connsiteX15" fmla="*/ 357188 w 737687"/>
              <a:gd name="connsiteY15" fmla="*/ 171450 h 658812"/>
              <a:gd name="connsiteX16" fmla="*/ 371475 w 737687"/>
              <a:gd name="connsiteY16" fmla="*/ 180975 h 658812"/>
              <a:gd name="connsiteX17" fmla="*/ 385763 w 737687"/>
              <a:gd name="connsiteY17" fmla="*/ 195262 h 658812"/>
              <a:gd name="connsiteX18" fmla="*/ 414338 w 737687"/>
              <a:gd name="connsiteY18" fmla="*/ 209550 h 658812"/>
              <a:gd name="connsiteX19" fmla="*/ 428625 w 737687"/>
              <a:gd name="connsiteY19" fmla="*/ 219075 h 658812"/>
              <a:gd name="connsiteX20" fmla="*/ 447675 w 737687"/>
              <a:gd name="connsiteY20" fmla="*/ 247650 h 658812"/>
              <a:gd name="connsiteX21" fmla="*/ 466725 w 737687"/>
              <a:gd name="connsiteY21" fmla="*/ 276225 h 658812"/>
              <a:gd name="connsiteX22" fmla="*/ 476250 w 737687"/>
              <a:gd name="connsiteY22" fmla="*/ 290512 h 658812"/>
              <a:gd name="connsiteX23" fmla="*/ 490538 w 737687"/>
              <a:gd name="connsiteY23" fmla="*/ 304800 h 658812"/>
              <a:gd name="connsiteX24" fmla="*/ 500063 w 737687"/>
              <a:gd name="connsiteY24" fmla="*/ 319087 h 658812"/>
              <a:gd name="connsiteX25" fmla="*/ 514350 w 737687"/>
              <a:gd name="connsiteY25" fmla="*/ 333375 h 658812"/>
              <a:gd name="connsiteX26" fmla="*/ 523875 w 737687"/>
              <a:gd name="connsiteY26" fmla="*/ 347662 h 658812"/>
              <a:gd name="connsiteX27" fmla="*/ 538163 w 737687"/>
              <a:gd name="connsiteY27" fmla="*/ 361950 h 658812"/>
              <a:gd name="connsiteX28" fmla="*/ 683295 w 737687"/>
              <a:gd name="connsiteY28" fmla="*/ 523876 h 658812"/>
              <a:gd name="connsiteX29" fmla="*/ 737687 w 737687"/>
              <a:gd name="connsiteY29" fmla="*/ 658812 h 658812"/>
              <a:gd name="connsiteX0" fmla="*/ 0 w 709112"/>
              <a:gd name="connsiteY0" fmla="*/ 0 h 649287"/>
              <a:gd name="connsiteX1" fmla="*/ 42863 w 709112"/>
              <a:gd name="connsiteY1" fmla="*/ 14287 h 649287"/>
              <a:gd name="connsiteX2" fmla="*/ 71438 w 709112"/>
              <a:gd name="connsiteY2" fmla="*/ 23812 h 649287"/>
              <a:gd name="connsiteX3" fmla="*/ 85725 w 709112"/>
              <a:gd name="connsiteY3" fmla="*/ 28575 h 649287"/>
              <a:gd name="connsiteX4" fmla="*/ 104775 w 709112"/>
              <a:gd name="connsiteY4" fmla="*/ 33337 h 649287"/>
              <a:gd name="connsiteX5" fmla="*/ 133350 w 709112"/>
              <a:gd name="connsiteY5" fmla="*/ 42862 h 649287"/>
              <a:gd name="connsiteX6" fmla="*/ 147638 w 709112"/>
              <a:gd name="connsiteY6" fmla="*/ 57150 h 649287"/>
              <a:gd name="connsiteX7" fmla="*/ 161925 w 709112"/>
              <a:gd name="connsiteY7" fmla="*/ 61912 h 649287"/>
              <a:gd name="connsiteX8" fmla="*/ 180975 w 709112"/>
              <a:gd name="connsiteY8" fmla="*/ 71437 h 649287"/>
              <a:gd name="connsiteX9" fmla="*/ 209550 w 709112"/>
              <a:gd name="connsiteY9" fmla="*/ 90487 h 649287"/>
              <a:gd name="connsiteX10" fmla="*/ 238125 w 709112"/>
              <a:gd name="connsiteY10" fmla="*/ 109537 h 649287"/>
              <a:gd name="connsiteX11" fmla="*/ 252413 w 709112"/>
              <a:gd name="connsiteY11" fmla="*/ 119062 h 649287"/>
              <a:gd name="connsiteX12" fmla="*/ 280988 w 709112"/>
              <a:gd name="connsiteY12" fmla="*/ 133350 h 649287"/>
              <a:gd name="connsiteX13" fmla="*/ 300038 w 709112"/>
              <a:gd name="connsiteY13" fmla="*/ 142875 h 649287"/>
              <a:gd name="connsiteX14" fmla="*/ 328613 w 709112"/>
              <a:gd name="connsiteY14" fmla="*/ 161925 h 649287"/>
              <a:gd name="connsiteX15" fmla="*/ 342900 w 709112"/>
              <a:gd name="connsiteY15" fmla="*/ 171450 h 649287"/>
              <a:gd name="connsiteX16" fmla="*/ 357188 w 709112"/>
              <a:gd name="connsiteY16" fmla="*/ 185737 h 649287"/>
              <a:gd name="connsiteX17" fmla="*/ 385763 w 709112"/>
              <a:gd name="connsiteY17" fmla="*/ 200025 h 649287"/>
              <a:gd name="connsiteX18" fmla="*/ 400050 w 709112"/>
              <a:gd name="connsiteY18" fmla="*/ 209550 h 649287"/>
              <a:gd name="connsiteX19" fmla="*/ 419100 w 709112"/>
              <a:gd name="connsiteY19" fmla="*/ 238125 h 649287"/>
              <a:gd name="connsiteX20" fmla="*/ 438150 w 709112"/>
              <a:gd name="connsiteY20" fmla="*/ 266700 h 649287"/>
              <a:gd name="connsiteX21" fmla="*/ 447675 w 709112"/>
              <a:gd name="connsiteY21" fmla="*/ 280987 h 649287"/>
              <a:gd name="connsiteX22" fmla="*/ 461963 w 709112"/>
              <a:gd name="connsiteY22" fmla="*/ 295275 h 649287"/>
              <a:gd name="connsiteX23" fmla="*/ 471488 w 709112"/>
              <a:gd name="connsiteY23" fmla="*/ 309562 h 649287"/>
              <a:gd name="connsiteX24" fmla="*/ 485775 w 709112"/>
              <a:gd name="connsiteY24" fmla="*/ 323850 h 649287"/>
              <a:gd name="connsiteX25" fmla="*/ 495300 w 709112"/>
              <a:gd name="connsiteY25" fmla="*/ 338137 h 649287"/>
              <a:gd name="connsiteX26" fmla="*/ 509588 w 709112"/>
              <a:gd name="connsiteY26" fmla="*/ 352425 h 649287"/>
              <a:gd name="connsiteX27" fmla="*/ 654720 w 709112"/>
              <a:gd name="connsiteY27" fmla="*/ 514351 h 649287"/>
              <a:gd name="connsiteX28" fmla="*/ 709112 w 709112"/>
              <a:gd name="connsiteY28" fmla="*/ 649287 h 649287"/>
              <a:gd name="connsiteX0" fmla="*/ 0 w 666249"/>
              <a:gd name="connsiteY0" fmla="*/ 0 h 635000"/>
              <a:gd name="connsiteX1" fmla="*/ 28575 w 666249"/>
              <a:gd name="connsiteY1" fmla="*/ 9525 h 635000"/>
              <a:gd name="connsiteX2" fmla="*/ 42862 w 666249"/>
              <a:gd name="connsiteY2" fmla="*/ 14288 h 635000"/>
              <a:gd name="connsiteX3" fmla="*/ 61912 w 666249"/>
              <a:gd name="connsiteY3" fmla="*/ 19050 h 635000"/>
              <a:gd name="connsiteX4" fmla="*/ 90487 w 666249"/>
              <a:gd name="connsiteY4" fmla="*/ 28575 h 635000"/>
              <a:gd name="connsiteX5" fmla="*/ 104775 w 666249"/>
              <a:gd name="connsiteY5" fmla="*/ 42863 h 635000"/>
              <a:gd name="connsiteX6" fmla="*/ 119062 w 666249"/>
              <a:gd name="connsiteY6" fmla="*/ 47625 h 635000"/>
              <a:gd name="connsiteX7" fmla="*/ 138112 w 666249"/>
              <a:gd name="connsiteY7" fmla="*/ 57150 h 635000"/>
              <a:gd name="connsiteX8" fmla="*/ 166687 w 666249"/>
              <a:gd name="connsiteY8" fmla="*/ 76200 h 635000"/>
              <a:gd name="connsiteX9" fmla="*/ 195262 w 666249"/>
              <a:gd name="connsiteY9" fmla="*/ 95250 h 635000"/>
              <a:gd name="connsiteX10" fmla="*/ 209550 w 666249"/>
              <a:gd name="connsiteY10" fmla="*/ 104775 h 635000"/>
              <a:gd name="connsiteX11" fmla="*/ 238125 w 666249"/>
              <a:gd name="connsiteY11" fmla="*/ 119063 h 635000"/>
              <a:gd name="connsiteX12" fmla="*/ 257175 w 666249"/>
              <a:gd name="connsiteY12" fmla="*/ 128588 h 635000"/>
              <a:gd name="connsiteX13" fmla="*/ 285750 w 666249"/>
              <a:gd name="connsiteY13" fmla="*/ 147638 h 635000"/>
              <a:gd name="connsiteX14" fmla="*/ 300037 w 666249"/>
              <a:gd name="connsiteY14" fmla="*/ 157163 h 635000"/>
              <a:gd name="connsiteX15" fmla="*/ 314325 w 666249"/>
              <a:gd name="connsiteY15" fmla="*/ 171450 h 635000"/>
              <a:gd name="connsiteX16" fmla="*/ 342900 w 666249"/>
              <a:gd name="connsiteY16" fmla="*/ 185738 h 635000"/>
              <a:gd name="connsiteX17" fmla="*/ 357187 w 666249"/>
              <a:gd name="connsiteY17" fmla="*/ 195263 h 635000"/>
              <a:gd name="connsiteX18" fmla="*/ 376237 w 666249"/>
              <a:gd name="connsiteY18" fmla="*/ 223838 h 635000"/>
              <a:gd name="connsiteX19" fmla="*/ 395287 w 666249"/>
              <a:gd name="connsiteY19" fmla="*/ 252413 h 635000"/>
              <a:gd name="connsiteX20" fmla="*/ 404812 w 666249"/>
              <a:gd name="connsiteY20" fmla="*/ 266700 h 635000"/>
              <a:gd name="connsiteX21" fmla="*/ 419100 w 666249"/>
              <a:gd name="connsiteY21" fmla="*/ 280988 h 635000"/>
              <a:gd name="connsiteX22" fmla="*/ 428625 w 666249"/>
              <a:gd name="connsiteY22" fmla="*/ 295275 h 635000"/>
              <a:gd name="connsiteX23" fmla="*/ 442912 w 666249"/>
              <a:gd name="connsiteY23" fmla="*/ 309563 h 635000"/>
              <a:gd name="connsiteX24" fmla="*/ 452437 w 666249"/>
              <a:gd name="connsiteY24" fmla="*/ 323850 h 635000"/>
              <a:gd name="connsiteX25" fmla="*/ 466725 w 666249"/>
              <a:gd name="connsiteY25" fmla="*/ 338138 h 635000"/>
              <a:gd name="connsiteX26" fmla="*/ 611857 w 666249"/>
              <a:gd name="connsiteY26" fmla="*/ 500064 h 635000"/>
              <a:gd name="connsiteX27" fmla="*/ 666249 w 666249"/>
              <a:gd name="connsiteY27" fmla="*/ 635000 h 635000"/>
              <a:gd name="connsiteX0" fmla="*/ 0 w 686302"/>
              <a:gd name="connsiteY0" fmla="*/ 15875 h 625475"/>
              <a:gd name="connsiteX1" fmla="*/ 48628 w 686302"/>
              <a:gd name="connsiteY1" fmla="*/ 0 h 625475"/>
              <a:gd name="connsiteX2" fmla="*/ 62915 w 686302"/>
              <a:gd name="connsiteY2" fmla="*/ 4763 h 625475"/>
              <a:gd name="connsiteX3" fmla="*/ 81965 w 686302"/>
              <a:gd name="connsiteY3" fmla="*/ 9525 h 625475"/>
              <a:gd name="connsiteX4" fmla="*/ 110540 w 686302"/>
              <a:gd name="connsiteY4" fmla="*/ 19050 h 625475"/>
              <a:gd name="connsiteX5" fmla="*/ 124828 w 686302"/>
              <a:gd name="connsiteY5" fmla="*/ 33338 h 625475"/>
              <a:gd name="connsiteX6" fmla="*/ 139115 w 686302"/>
              <a:gd name="connsiteY6" fmla="*/ 38100 h 625475"/>
              <a:gd name="connsiteX7" fmla="*/ 158165 w 686302"/>
              <a:gd name="connsiteY7" fmla="*/ 47625 h 625475"/>
              <a:gd name="connsiteX8" fmla="*/ 186740 w 686302"/>
              <a:gd name="connsiteY8" fmla="*/ 66675 h 625475"/>
              <a:gd name="connsiteX9" fmla="*/ 215315 w 686302"/>
              <a:gd name="connsiteY9" fmla="*/ 85725 h 625475"/>
              <a:gd name="connsiteX10" fmla="*/ 229603 w 686302"/>
              <a:gd name="connsiteY10" fmla="*/ 95250 h 625475"/>
              <a:gd name="connsiteX11" fmla="*/ 258178 w 686302"/>
              <a:gd name="connsiteY11" fmla="*/ 109538 h 625475"/>
              <a:gd name="connsiteX12" fmla="*/ 277228 w 686302"/>
              <a:gd name="connsiteY12" fmla="*/ 119063 h 625475"/>
              <a:gd name="connsiteX13" fmla="*/ 305803 w 686302"/>
              <a:gd name="connsiteY13" fmla="*/ 138113 h 625475"/>
              <a:gd name="connsiteX14" fmla="*/ 320090 w 686302"/>
              <a:gd name="connsiteY14" fmla="*/ 147638 h 625475"/>
              <a:gd name="connsiteX15" fmla="*/ 334378 w 686302"/>
              <a:gd name="connsiteY15" fmla="*/ 161925 h 625475"/>
              <a:gd name="connsiteX16" fmla="*/ 362953 w 686302"/>
              <a:gd name="connsiteY16" fmla="*/ 176213 h 625475"/>
              <a:gd name="connsiteX17" fmla="*/ 377240 w 686302"/>
              <a:gd name="connsiteY17" fmla="*/ 185738 h 625475"/>
              <a:gd name="connsiteX18" fmla="*/ 396290 w 686302"/>
              <a:gd name="connsiteY18" fmla="*/ 214313 h 625475"/>
              <a:gd name="connsiteX19" fmla="*/ 415340 w 686302"/>
              <a:gd name="connsiteY19" fmla="*/ 242888 h 625475"/>
              <a:gd name="connsiteX20" fmla="*/ 424865 w 686302"/>
              <a:gd name="connsiteY20" fmla="*/ 257175 h 625475"/>
              <a:gd name="connsiteX21" fmla="*/ 439153 w 686302"/>
              <a:gd name="connsiteY21" fmla="*/ 271463 h 625475"/>
              <a:gd name="connsiteX22" fmla="*/ 448678 w 686302"/>
              <a:gd name="connsiteY22" fmla="*/ 285750 h 625475"/>
              <a:gd name="connsiteX23" fmla="*/ 462965 w 686302"/>
              <a:gd name="connsiteY23" fmla="*/ 300038 h 625475"/>
              <a:gd name="connsiteX24" fmla="*/ 472490 w 686302"/>
              <a:gd name="connsiteY24" fmla="*/ 314325 h 625475"/>
              <a:gd name="connsiteX25" fmla="*/ 486778 w 686302"/>
              <a:gd name="connsiteY25" fmla="*/ 328613 h 625475"/>
              <a:gd name="connsiteX26" fmla="*/ 631910 w 686302"/>
              <a:gd name="connsiteY26" fmla="*/ 490539 h 625475"/>
              <a:gd name="connsiteX27" fmla="*/ 686302 w 686302"/>
              <a:gd name="connsiteY27" fmla="*/ 625475 h 625475"/>
              <a:gd name="connsiteX0" fmla="*/ 0 w 686302"/>
              <a:gd name="connsiteY0" fmla="*/ 15875 h 625475"/>
              <a:gd name="connsiteX1" fmla="*/ 48628 w 686302"/>
              <a:gd name="connsiteY1" fmla="*/ 0 h 625475"/>
              <a:gd name="connsiteX2" fmla="*/ 62915 w 686302"/>
              <a:gd name="connsiteY2" fmla="*/ 4763 h 625475"/>
              <a:gd name="connsiteX3" fmla="*/ 81965 w 686302"/>
              <a:gd name="connsiteY3" fmla="*/ 9525 h 625475"/>
              <a:gd name="connsiteX4" fmla="*/ 110540 w 686302"/>
              <a:gd name="connsiteY4" fmla="*/ 19050 h 625475"/>
              <a:gd name="connsiteX5" fmla="*/ 124828 w 686302"/>
              <a:gd name="connsiteY5" fmla="*/ 33338 h 625475"/>
              <a:gd name="connsiteX6" fmla="*/ 139115 w 686302"/>
              <a:gd name="connsiteY6" fmla="*/ 38100 h 625475"/>
              <a:gd name="connsiteX7" fmla="*/ 158165 w 686302"/>
              <a:gd name="connsiteY7" fmla="*/ 47625 h 625475"/>
              <a:gd name="connsiteX8" fmla="*/ 186740 w 686302"/>
              <a:gd name="connsiteY8" fmla="*/ 66675 h 625475"/>
              <a:gd name="connsiteX9" fmla="*/ 215315 w 686302"/>
              <a:gd name="connsiteY9" fmla="*/ 85725 h 625475"/>
              <a:gd name="connsiteX10" fmla="*/ 229603 w 686302"/>
              <a:gd name="connsiteY10" fmla="*/ 95250 h 625475"/>
              <a:gd name="connsiteX11" fmla="*/ 258178 w 686302"/>
              <a:gd name="connsiteY11" fmla="*/ 109538 h 625475"/>
              <a:gd name="connsiteX12" fmla="*/ 277228 w 686302"/>
              <a:gd name="connsiteY12" fmla="*/ 119063 h 625475"/>
              <a:gd name="connsiteX13" fmla="*/ 305803 w 686302"/>
              <a:gd name="connsiteY13" fmla="*/ 138113 h 625475"/>
              <a:gd name="connsiteX14" fmla="*/ 320090 w 686302"/>
              <a:gd name="connsiteY14" fmla="*/ 147638 h 625475"/>
              <a:gd name="connsiteX15" fmla="*/ 334378 w 686302"/>
              <a:gd name="connsiteY15" fmla="*/ 161925 h 625475"/>
              <a:gd name="connsiteX16" fmla="*/ 362953 w 686302"/>
              <a:gd name="connsiteY16" fmla="*/ 176213 h 625475"/>
              <a:gd name="connsiteX17" fmla="*/ 377240 w 686302"/>
              <a:gd name="connsiteY17" fmla="*/ 185738 h 625475"/>
              <a:gd name="connsiteX18" fmla="*/ 396290 w 686302"/>
              <a:gd name="connsiteY18" fmla="*/ 214313 h 625475"/>
              <a:gd name="connsiteX19" fmla="*/ 415340 w 686302"/>
              <a:gd name="connsiteY19" fmla="*/ 242888 h 625475"/>
              <a:gd name="connsiteX20" fmla="*/ 424865 w 686302"/>
              <a:gd name="connsiteY20" fmla="*/ 257175 h 625475"/>
              <a:gd name="connsiteX21" fmla="*/ 439153 w 686302"/>
              <a:gd name="connsiteY21" fmla="*/ 271463 h 625475"/>
              <a:gd name="connsiteX22" fmla="*/ 448678 w 686302"/>
              <a:gd name="connsiteY22" fmla="*/ 285750 h 625475"/>
              <a:gd name="connsiteX23" fmla="*/ 472490 w 686302"/>
              <a:gd name="connsiteY23" fmla="*/ 314325 h 625475"/>
              <a:gd name="connsiteX24" fmla="*/ 486778 w 686302"/>
              <a:gd name="connsiteY24" fmla="*/ 328613 h 625475"/>
              <a:gd name="connsiteX25" fmla="*/ 631910 w 686302"/>
              <a:gd name="connsiteY25" fmla="*/ 490539 h 625475"/>
              <a:gd name="connsiteX26" fmla="*/ 686302 w 686302"/>
              <a:gd name="connsiteY26" fmla="*/ 625475 h 625475"/>
              <a:gd name="connsiteX0" fmla="*/ 0 w 686302"/>
              <a:gd name="connsiteY0" fmla="*/ 15875 h 625475"/>
              <a:gd name="connsiteX1" fmla="*/ 48628 w 686302"/>
              <a:gd name="connsiteY1" fmla="*/ 0 h 625475"/>
              <a:gd name="connsiteX2" fmla="*/ 62915 w 686302"/>
              <a:gd name="connsiteY2" fmla="*/ 4763 h 625475"/>
              <a:gd name="connsiteX3" fmla="*/ 81965 w 686302"/>
              <a:gd name="connsiteY3" fmla="*/ 9525 h 625475"/>
              <a:gd name="connsiteX4" fmla="*/ 110540 w 686302"/>
              <a:gd name="connsiteY4" fmla="*/ 19050 h 625475"/>
              <a:gd name="connsiteX5" fmla="*/ 124828 w 686302"/>
              <a:gd name="connsiteY5" fmla="*/ 33338 h 625475"/>
              <a:gd name="connsiteX6" fmla="*/ 139115 w 686302"/>
              <a:gd name="connsiteY6" fmla="*/ 38100 h 625475"/>
              <a:gd name="connsiteX7" fmla="*/ 158165 w 686302"/>
              <a:gd name="connsiteY7" fmla="*/ 47625 h 625475"/>
              <a:gd name="connsiteX8" fmla="*/ 186740 w 686302"/>
              <a:gd name="connsiteY8" fmla="*/ 66675 h 625475"/>
              <a:gd name="connsiteX9" fmla="*/ 215315 w 686302"/>
              <a:gd name="connsiteY9" fmla="*/ 85725 h 625475"/>
              <a:gd name="connsiteX10" fmla="*/ 229603 w 686302"/>
              <a:gd name="connsiteY10" fmla="*/ 95250 h 625475"/>
              <a:gd name="connsiteX11" fmla="*/ 258178 w 686302"/>
              <a:gd name="connsiteY11" fmla="*/ 109538 h 625475"/>
              <a:gd name="connsiteX12" fmla="*/ 277228 w 686302"/>
              <a:gd name="connsiteY12" fmla="*/ 119063 h 625475"/>
              <a:gd name="connsiteX13" fmla="*/ 305803 w 686302"/>
              <a:gd name="connsiteY13" fmla="*/ 138113 h 625475"/>
              <a:gd name="connsiteX14" fmla="*/ 320090 w 686302"/>
              <a:gd name="connsiteY14" fmla="*/ 147638 h 625475"/>
              <a:gd name="connsiteX15" fmla="*/ 334378 w 686302"/>
              <a:gd name="connsiteY15" fmla="*/ 161925 h 625475"/>
              <a:gd name="connsiteX16" fmla="*/ 362953 w 686302"/>
              <a:gd name="connsiteY16" fmla="*/ 176213 h 625475"/>
              <a:gd name="connsiteX17" fmla="*/ 377240 w 686302"/>
              <a:gd name="connsiteY17" fmla="*/ 185738 h 625475"/>
              <a:gd name="connsiteX18" fmla="*/ 396290 w 686302"/>
              <a:gd name="connsiteY18" fmla="*/ 214313 h 625475"/>
              <a:gd name="connsiteX19" fmla="*/ 415340 w 686302"/>
              <a:gd name="connsiteY19" fmla="*/ 242888 h 625475"/>
              <a:gd name="connsiteX20" fmla="*/ 424865 w 686302"/>
              <a:gd name="connsiteY20" fmla="*/ 257175 h 625475"/>
              <a:gd name="connsiteX21" fmla="*/ 439153 w 686302"/>
              <a:gd name="connsiteY21" fmla="*/ 271463 h 625475"/>
              <a:gd name="connsiteX22" fmla="*/ 472490 w 686302"/>
              <a:gd name="connsiteY22" fmla="*/ 314325 h 625475"/>
              <a:gd name="connsiteX23" fmla="*/ 486778 w 686302"/>
              <a:gd name="connsiteY23" fmla="*/ 328613 h 625475"/>
              <a:gd name="connsiteX24" fmla="*/ 631910 w 686302"/>
              <a:gd name="connsiteY24" fmla="*/ 490539 h 625475"/>
              <a:gd name="connsiteX25" fmla="*/ 686302 w 686302"/>
              <a:gd name="connsiteY25" fmla="*/ 625475 h 625475"/>
              <a:gd name="connsiteX0" fmla="*/ 0 w 686302"/>
              <a:gd name="connsiteY0" fmla="*/ 15875 h 625475"/>
              <a:gd name="connsiteX1" fmla="*/ 48628 w 686302"/>
              <a:gd name="connsiteY1" fmla="*/ 0 h 625475"/>
              <a:gd name="connsiteX2" fmla="*/ 62915 w 686302"/>
              <a:gd name="connsiteY2" fmla="*/ 4763 h 625475"/>
              <a:gd name="connsiteX3" fmla="*/ 81965 w 686302"/>
              <a:gd name="connsiteY3" fmla="*/ 9525 h 625475"/>
              <a:gd name="connsiteX4" fmla="*/ 110540 w 686302"/>
              <a:gd name="connsiteY4" fmla="*/ 19050 h 625475"/>
              <a:gd name="connsiteX5" fmla="*/ 124828 w 686302"/>
              <a:gd name="connsiteY5" fmla="*/ 33338 h 625475"/>
              <a:gd name="connsiteX6" fmla="*/ 139115 w 686302"/>
              <a:gd name="connsiteY6" fmla="*/ 38100 h 625475"/>
              <a:gd name="connsiteX7" fmla="*/ 158165 w 686302"/>
              <a:gd name="connsiteY7" fmla="*/ 47625 h 625475"/>
              <a:gd name="connsiteX8" fmla="*/ 186740 w 686302"/>
              <a:gd name="connsiteY8" fmla="*/ 66675 h 625475"/>
              <a:gd name="connsiteX9" fmla="*/ 215315 w 686302"/>
              <a:gd name="connsiteY9" fmla="*/ 85725 h 625475"/>
              <a:gd name="connsiteX10" fmla="*/ 229603 w 686302"/>
              <a:gd name="connsiteY10" fmla="*/ 95250 h 625475"/>
              <a:gd name="connsiteX11" fmla="*/ 258178 w 686302"/>
              <a:gd name="connsiteY11" fmla="*/ 109538 h 625475"/>
              <a:gd name="connsiteX12" fmla="*/ 277228 w 686302"/>
              <a:gd name="connsiteY12" fmla="*/ 119063 h 625475"/>
              <a:gd name="connsiteX13" fmla="*/ 305803 w 686302"/>
              <a:gd name="connsiteY13" fmla="*/ 138113 h 625475"/>
              <a:gd name="connsiteX14" fmla="*/ 320090 w 686302"/>
              <a:gd name="connsiteY14" fmla="*/ 147638 h 625475"/>
              <a:gd name="connsiteX15" fmla="*/ 334378 w 686302"/>
              <a:gd name="connsiteY15" fmla="*/ 161925 h 625475"/>
              <a:gd name="connsiteX16" fmla="*/ 362953 w 686302"/>
              <a:gd name="connsiteY16" fmla="*/ 176213 h 625475"/>
              <a:gd name="connsiteX17" fmla="*/ 377240 w 686302"/>
              <a:gd name="connsiteY17" fmla="*/ 185738 h 625475"/>
              <a:gd name="connsiteX18" fmla="*/ 396290 w 686302"/>
              <a:gd name="connsiteY18" fmla="*/ 214313 h 625475"/>
              <a:gd name="connsiteX19" fmla="*/ 415340 w 686302"/>
              <a:gd name="connsiteY19" fmla="*/ 242888 h 625475"/>
              <a:gd name="connsiteX20" fmla="*/ 424865 w 686302"/>
              <a:gd name="connsiteY20" fmla="*/ 257175 h 625475"/>
              <a:gd name="connsiteX21" fmla="*/ 439153 w 686302"/>
              <a:gd name="connsiteY21" fmla="*/ 271463 h 625475"/>
              <a:gd name="connsiteX22" fmla="*/ 472490 w 686302"/>
              <a:gd name="connsiteY22" fmla="*/ 314325 h 625475"/>
              <a:gd name="connsiteX23" fmla="*/ 631910 w 686302"/>
              <a:gd name="connsiteY23" fmla="*/ 490539 h 625475"/>
              <a:gd name="connsiteX24" fmla="*/ 686302 w 686302"/>
              <a:gd name="connsiteY24" fmla="*/ 625475 h 625475"/>
              <a:gd name="connsiteX0" fmla="*/ 0 w 686302"/>
              <a:gd name="connsiteY0" fmla="*/ 15875 h 625475"/>
              <a:gd name="connsiteX1" fmla="*/ 48628 w 686302"/>
              <a:gd name="connsiteY1" fmla="*/ 0 h 625475"/>
              <a:gd name="connsiteX2" fmla="*/ 62915 w 686302"/>
              <a:gd name="connsiteY2" fmla="*/ 4763 h 625475"/>
              <a:gd name="connsiteX3" fmla="*/ 81965 w 686302"/>
              <a:gd name="connsiteY3" fmla="*/ 9525 h 625475"/>
              <a:gd name="connsiteX4" fmla="*/ 110540 w 686302"/>
              <a:gd name="connsiteY4" fmla="*/ 19050 h 625475"/>
              <a:gd name="connsiteX5" fmla="*/ 124828 w 686302"/>
              <a:gd name="connsiteY5" fmla="*/ 33338 h 625475"/>
              <a:gd name="connsiteX6" fmla="*/ 139115 w 686302"/>
              <a:gd name="connsiteY6" fmla="*/ 38100 h 625475"/>
              <a:gd name="connsiteX7" fmla="*/ 158165 w 686302"/>
              <a:gd name="connsiteY7" fmla="*/ 47625 h 625475"/>
              <a:gd name="connsiteX8" fmla="*/ 186740 w 686302"/>
              <a:gd name="connsiteY8" fmla="*/ 66675 h 625475"/>
              <a:gd name="connsiteX9" fmla="*/ 215315 w 686302"/>
              <a:gd name="connsiteY9" fmla="*/ 85725 h 625475"/>
              <a:gd name="connsiteX10" fmla="*/ 229603 w 686302"/>
              <a:gd name="connsiteY10" fmla="*/ 95250 h 625475"/>
              <a:gd name="connsiteX11" fmla="*/ 258178 w 686302"/>
              <a:gd name="connsiteY11" fmla="*/ 109538 h 625475"/>
              <a:gd name="connsiteX12" fmla="*/ 277228 w 686302"/>
              <a:gd name="connsiteY12" fmla="*/ 119063 h 625475"/>
              <a:gd name="connsiteX13" fmla="*/ 305803 w 686302"/>
              <a:gd name="connsiteY13" fmla="*/ 138113 h 625475"/>
              <a:gd name="connsiteX14" fmla="*/ 320090 w 686302"/>
              <a:gd name="connsiteY14" fmla="*/ 147638 h 625475"/>
              <a:gd name="connsiteX15" fmla="*/ 334378 w 686302"/>
              <a:gd name="connsiteY15" fmla="*/ 161925 h 625475"/>
              <a:gd name="connsiteX16" fmla="*/ 362953 w 686302"/>
              <a:gd name="connsiteY16" fmla="*/ 176213 h 625475"/>
              <a:gd name="connsiteX17" fmla="*/ 377240 w 686302"/>
              <a:gd name="connsiteY17" fmla="*/ 185738 h 625475"/>
              <a:gd name="connsiteX18" fmla="*/ 396290 w 686302"/>
              <a:gd name="connsiteY18" fmla="*/ 214313 h 625475"/>
              <a:gd name="connsiteX19" fmla="*/ 415340 w 686302"/>
              <a:gd name="connsiteY19" fmla="*/ 242888 h 625475"/>
              <a:gd name="connsiteX20" fmla="*/ 424865 w 686302"/>
              <a:gd name="connsiteY20" fmla="*/ 257175 h 625475"/>
              <a:gd name="connsiteX21" fmla="*/ 439153 w 686302"/>
              <a:gd name="connsiteY21" fmla="*/ 271463 h 625475"/>
              <a:gd name="connsiteX22" fmla="*/ 631910 w 686302"/>
              <a:gd name="connsiteY22" fmla="*/ 490539 h 625475"/>
              <a:gd name="connsiteX23" fmla="*/ 686302 w 686302"/>
              <a:gd name="connsiteY23" fmla="*/ 625475 h 625475"/>
              <a:gd name="connsiteX0" fmla="*/ 0 w 686302"/>
              <a:gd name="connsiteY0" fmla="*/ 15875 h 625475"/>
              <a:gd name="connsiteX1" fmla="*/ 48628 w 686302"/>
              <a:gd name="connsiteY1" fmla="*/ 0 h 625475"/>
              <a:gd name="connsiteX2" fmla="*/ 62915 w 686302"/>
              <a:gd name="connsiteY2" fmla="*/ 4763 h 625475"/>
              <a:gd name="connsiteX3" fmla="*/ 81965 w 686302"/>
              <a:gd name="connsiteY3" fmla="*/ 9525 h 625475"/>
              <a:gd name="connsiteX4" fmla="*/ 110540 w 686302"/>
              <a:gd name="connsiteY4" fmla="*/ 19050 h 625475"/>
              <a:gd name="connsiteX5" fmla="*/ 124828 w 686302"/>
              <a:gd name="connsiteY5" fmla="*/ 33338 h 625475"/>
              <a:gd name="connsiteX6" fmla="*/ 139115 w 686302"/>
              <a:gd name="connsiteY6" fmla="*/ 38100 h 625475"/>
              <a:gd name="connsiteX7" fmla="*/ 158165 w 686302"/>
              <a:gd name="connsiteY7" fmla="*/ 47625 h 625475"/>
              <a:gd name="connsiteX8" fmla="*/ 186740 w 686302"/>
              <a:gd name="connsiteY8" fmla="*/ 66675 h 625475"/>
              <a:gd name="connsiteX9" fmla="*/ 215315 w 686302"/>
              <a:gd name="connsiteY9" fmla="*/ 85725 h 625475"/>
              <a:gd name="connsiteX10" fmla="*/ 229603 w 686302"/>
              <a:gd name="connsiteY10" fmla="*/ 95250 h 625475"/>
              <a:gd name="connsiteX11" fmla="*/ 258178 w 686302"/>
              <a:gd name="connsiteY11" fmla="*/ 109538 h 625475"/>
              <a:gd name="connsiteX12" fmla="*/ 277228 w 686302"/>
              <a:gd name="connsiteY12" fmla="*/ 119063 h 625475"/>
              <a:gd name="connsiteX13" fmla="*/ 305803 w 686302"/>
              <a:gd name="connsiteY13" fmla="*/ 138113 h 625475"/>
              <a:gd name="connsiteX14" fmla="*/ 320090 w 686302"/>
              <a:gd name="connsiteY14" fmla="*/ 147638 h 625475"/>
              <a:gd name="connsiteX15" fmla="*/ 334378 w 686302"/>
              <a:gd name="connsiteY15" fmla="*/ 161925 h 625475"/>
              <a:gd name="connsiteX16" fmla="*/ 362953 w 686302"/>
              <a:gd name="connsiteY16" fmla="*/ 176213 h 625475"/>
              <a:gd name="connsiteX17" fmla="*/ 377240 w 686302"/>
              <a:gd name="connsiteY17" fmla="*/ 185738 h 625475"/>
              <a:gd name="connsiteX18" fmla="*/ 396290 w 686302"/>
              <a:gd name="connsiteY18" fmla="*/ 214313 h 625475"/>
              <a:gd name="connsiteX19" fmla="*/ 415340 w 686302"/>
              <a:gd name="connsiteY19" fmla="*/ 242888 h 625475"/>
              <a:gd name="connsiteX20" fmla="*/ 439153 w 686302"/>
              <a:gd name="connsiteY20" fmla="*/ 271463 h 625475"/>
              <a:gd name="connsiteX21" fmla="*/ 631910 w 686302"/>
              <a:gd name="connsiteY21" fmla="*/ 490539 h 625475"/>
              <a:gd name="connsiteX22" fmla="*/ 686302 w 686302"/>
              <a:gd name="connsiteY22" fmla="*/ 625475 h 625475"/>
              <a:gd name="connsiteX0" fmla="*/ 0 w 686302"/>
              <a:gd name="connsiteY0" fmla="*/ 15875 h 625475"/>
              <a:gd name="connsiteX1" fmla="*/ 48628 w 686302"/>
              <a:gd name="connsiteY1" fmla="*/ 0 h 625475"/>
              <a:gd name="connsiteX2" fmla="*/ 62915 w 686302"/>
              <a:gd name="connsiteY2" fmla="*/ 4763 h 625475"/>
              <a:gd name="connsiteX3" fmla="*/ 81965 w 686302"/>
              <a:gd name="connsiteY3" fmla="*/ 9525 h 625475"/>
              <a:gd name="connsiteX4" fmla="*/ 110540 w 686302"/>
              <a:gd name="connsiteY4" fmla="*/ 19050 h 625475"/>
              <a:gd name="connsiteX5" fmla="*/ 124828 w 686302"/>
              <a:gd name="connsiteY5" fmla="*/ 33338 h 625475"/>
              <a:gd name="connsiteX6" fmla="*/ 139115 w 686302"/>
              <a:gd name="connsiteY6" fmla="*/ 38100 h 625475"/>
              <a:gd name="connsiteX7" fmla="*/ 158165 w 686302"/>
              <a:gd name="connsiteY7" fmla="*/ 47625 h 625475"/>
              <a:gd name="connsiteX8" fmla="*/ 186740 w 686302"/>
              <a:gd name="connsiteY8" fmla="*/ 66675 h 625475"/>
              <a:gd name="connsiteX9" fmla="*/ 215315 w 686302"/>
              <a:gd name="connsiteY9" fmla="*/ 85725 h 625475"/>
              <a:gd name="connsiteX10" fmla="*/ 229603 w 686302"/>
              <a:gd name="connsiteY10" fmla="*/ 95250 h 625475"/>
              <a:gd name="connsiteX11" fmla="*/ 258178 w 686302"/>
              <a:gd name="connsiteY11" fmla="*/ 109538 h 625475"/>
              <a:gd name="connsiteX12" fmla="*/ 277228 w 686302"/>
              <a:gd name="connsiteY12" fmla="*/ 119063 h 625475"/>
              <a:gd name="connsiteX13" fmla="*/ 305803 w 686302"/>
              <a:gd name="connsiteY13" fmla="*/ 138113 h 625475"/>
              <a:gd name="connsiteX14" fmla="*/ 320090 w 686302"/>
              <a:gd name="connsiteY14" fmla="*/ 147638 h 625475"/>
              <a:gd name="connsiteX15" fmla="*/ 334378 w 686302"/>
              <a:gd name="connsiteY15" fmla="*/ 161925 h 625475"/>
              <a:gd name="connsiteX16" fmla="*/ 362953 w 686302"/>
              <a:gd name="connsiteY16" fmla="*/ 176213 h 625475"/>
              <a:gd name="connsiteX17" fmla="*/ 377240 w 686302"/>
              <a:gd name="connsiteY17" fmla="*/ 185738 h 625475"/>
              <a:gd name="connsiteX18" fmla="*/ 396290 w 686302"/>
              <a:gd name="connsiteY18" fmla="*/ 214313 h 625475"/>
              <a:gd name="connsiteX19" fmla="*/ 415340 w 686302"/>
              <a:gd name="connsiteY19" fmla="*/ 242888 h 625475"/>
              <a:gd name="connsiteX20" fmla="*/ 631910 w 686302"/>
              <a:gd name="connsiteY20" fmla="*/ 490539 h 625475"/>
              <a:gd name="connsiteX21" fmla="*/ 686302 w 686302"/>
              <a:gd name="connsiteY21" fmla="*/ 625475 h 625475"/>
              <a:gd name="connsiteX0" fmla="*/ 0 w 686302"/>
              <a:gd name="connsiteY0" fmla="*/ 15875 h 625475"/>
              <a:gd name="connsiteX1" fmla="*/ 48628 w 686302"/>
              <a:gd name="connsiteY1" fmla="*/ 0 h 625475"/>
              <a:gd name="connsiteX2" fmla="*/ 62915 w 686302"/>
              <a:gd name="connsiteY2" fmla="*/ 4763 h 625475"/>
              <a:gd name="connsiteX3" fmla="*/ 81965 w 686302"/>
              <a:gd name="connsiteY3" fmla="*/ 9525 h 625475"/>
              <a:gd name="connsiteX4" fmla="*/ 110540 w 686302"/>
              <a:gd name="connsiteY4" fmla="*/ 19050 h 625475"/>
              <a:gd name="connsiteX5" fmla="*/ 124828 w 686302"/>
              <a:gd name="connsiteY5" fmla="*/ 33338 h 625475"/>
              <a:gd name="connsiteX6" fmla="*/ 139115 w 686302"/>
              <a:gd name="connsiteY6" fmla="*/ 38100 h 625475"/>
              <a:gd name="connsiteX7" fmla="*/ 158165 w 686302"/>
              <a:gd name="connsiteY7" fmla="*/ 47625 h 625475"/>
              <a:gd name="connsiteX8" fmla="*/ 186740 w 686302"/>
              <a:gd name="connsiteY8" fmla="*/ 66675 h 625475"/>
              <a:gd name="connsiteX9" fmla="*/ 215315 w 686302"/>
              <a:gd name="connsiteY9" fmla="*/ 85725 h 625475"/>
              <a:gd name="connsiteX10" fmla="*/ 229603 w 686302"/>
              <a:gd name="connsiteY10" fmla="*/ 95250 h 625475"/>
              <a:gd name="connsiteX11" fmla="*/ 258178 w 686302"/>
              <a:gd name="connsiteY11" fmla="*/ 109538 h 625475"/>
              <a:gd name="connsiteX12" fmla="*/ 277228 w 686302"/>
              <a:gd name="connsiteY12" fmla="*/ 119063 h 625475"/>
              <a:gd name="connsiteX13" fmla="*/ 305803 w 686302"/>
              <a:gd name="connsiteY13" fmla="*/ 138113 h 625475"/>
              <a:gd name="connsiteX14" fmla="*/ 320090 w 686302"/>
              <a:gd name="connsiteY14" fmla="*/ 147638 h 625475"/>
              <a:gd name="connsiteX15" fmla="*/ 334378 w 686302"/>
              <a:gd name="connsiteY15" fmla="*/ 161925 h 625475"/>
              <a:gd name="connsiteX16" fmla="*/ 362953 w 686302"/>
              <a:gd name="connsiteY16" fmla="*/ 176213 h 625475"/>
              <a:gd name="connsiteX17" fmla="*/ 377240 w 686302"/>
              <a:gd name="connsiteY17" fmla="*/ 185738 h 625475"/>
              <a:gd name="connsiteX18" fmla="*/ 396290 w 686302"/>
              <a:gd name="connsiteY18" fmla="*/ 214313 h 625475"/>
              <a:gd name="connsiteX19" fmla="*/ 631910 w 686302"/>
              <a:gd name="connsiteY19" fmla="*/ 490539 h 625475"/>
              <a:gd name="connsiteX20" fmla="*/ 686302 w 686302"/>
              <a:gd name="connsiteY20" fmla="*/ 625475 h 625475"/>
              <a:gd name="connsiteX0" fmla="*/ 0 w 686302"/>
              <a:gd name="connsiteY0" fmla="*/ 15875 h 625475"/>
              <a:gd name="connsiteX1" fmla="*/ 48628 w 686302"/>
              <a:gd name="connsiteY1" fmla="*/ 0 h 625475"/>
              <a:gd name="connsiteX2" fmla="*/ 62915 w 686302"/>
              <a:gd name="connsiteY2" fmla="*/ 4763 h 625475"/>
              <a:gd name="connsiteX3" fmla="*/ 81965 w 686302"/>
              <a:gd name="connsiteY3" fmla="*/ 9525 h 625475"/>
              <a:gd name="connsiteX4" fmla="*/ 110540 w 686302"/>
              <a:gd name="connsiteY4" fmla="*/ 19050 h 625475"/>
              <a:gd name="connsiteX5" fmla="*/ 124828 w 686302"/>
              <a:gd name="connsiteY5" fmla="*/ 33338 h 625475"/>
              <a:gd name="connsiteX6" fmla="*/ 139115 w 686302"/>
              <a:gd name="connsiteY6" fmla="*/ 38100 h 625475"/>
              <a:gd name="connsiteX7" fmla="*/ 158165 w 686302"/>
              <a:gd name="connsiteY7" fmla="*/ 47625 h 625475"/>
              <a:gd name="connsiteX8" fmla="*/ 186740 w 686302"/>
              <a:gd name="connsiteY8" fmla="*/ 66675 h 625475"/>
              <a:gd name="connsiteX9" fmla="*/ 215315 w 686302"/>
              <a:gd name="connsiteY9" fmla="*/ 85725 h 625475"/>
              <a:gd name="connsiteX10" fmla="*/ 229603 w 686302"/>
              <a:gd name="connsiteY10" fmla="*/ 95250 h 625475"/>
              <a:gd name="connsiteX11" fmla="*/ 258178 w 686302"/>
              <a:gd name="connsiteY11" fmla="*/ 109538 h 625475"/>
              <a:gd name="connsiteX12" fmla="*/ 277228 w 686302"/>
              <a:gd name="connsiteY12" fmla="*/ 119063 h 625475"/>
              <a:gd name="connsiteX13" fmla="*/ 305803 w 686302"/>
              <a:gd name="connsiteY13" fmla="*/ 138113 h 625475"/>
              <a:gd name="connsiteX14" fmla="*/ 320090 w 686302"/>
              <a:gd name="connsiteY14" fmla="*/ 147638 h 625475"/>
              <a:gd name="connsiteX15" fmla="*/ 334378 w 686302"/>
              <a:gd name="connsiteY15" fmla="*/ 161925 h 625475"/>
              <a:gd name="connsiteX16" fmla="*/ 362953 w 686302"/>
              <a:gd name="connsiteY16" fmla="*/ 176213 h 625475"/>
              <a:gd name="connsiteX17" fmla="*/ 377240 w 686302"/>
              <a:gd name="connsiteY17" fmla="*/ 185738 h 625475"/>
              <a:gd name="connsiteX18" fmla="*/ 631910 w 686302"/>
              <a:gd name="connsiteY18" fmla="*/ 490539 h 625475"/>
              <a:gd name="connsiteX19" fmla="*/ 686302 w 686302"/>
              <a:gd name="connsiteY19" fmla="*/ 625475 h 625475"/>
              <a:gd name="connsiteX0" fmla="*/ 0 w 686302"/>
              <a:gd name="connsiteY0" fmla="*/ 15875 h 625475"/>
              <a:gd name="connsiteX1" fmla="*/ 48628 w 686302"/>
              <a:gd name="connsiteY1" fmla="*/ 0 h 625475"/>
              <a:gd name="connsiteX2" fmla="*/ 62915 w 686302"/>
              <a:gd name="connsiteY2" fmla="*/ 4763 h 625475"/>
              <a:gd name="connsiteX3" fmla="*/ 81965 w 686302"/>
              <a:gd name="connsiteY3" fmla="*/ 9525 h 625475"/>
              <a:gd name="connsiteX4" fmla="*/ 110540 w 686302"/>
              <a:gd name="connsiteY4" fmla="*/ 19050 h 625475"/>
              <a:gd name="connsiteX5" fmla="*/ 124828 w 686302"/>
              <a:gd name="connsiteY5" fmla="*/ 33338 h 625475"/>
              <a:gd name="connsiteX6" fmla="*/ 139115 w 686302"/>
              <a:gd name="connsiteY6" fmla="*/ 38100 h 625475"/>
              <a:gd name="connsiteX7" fmla="*/ 158165 w 686302"/>
              <a:gd name="connsiteY7" fmla="*/ 47625 h 625475"/>
              <a:gd name="connsiteX8" fmla="*/ 186740 w 686302"/>
              <a:gd name="connsiteY8" fmla="*/ 66675 h 625475"/>
              <a:gd name="connsiteX9" fmla="*/ 215315 w 686302"/>
              <a:gd name="connsiteY9" fmla="*/ 85725 h 625475"/>
              <a:gd name="connsiteX10" fmla="*/ 229603 w 686302"/>
              <a:gd name="connsiteY10" fmla="*/ 95250 h 625475"/>
              <a:gd name="connsiteX11" fmla="*/ 258178 w 686302"/>
              <a:gd name="connsiteY11" fmla="*/ 109538 h 625475"/>
              <a:gd name="connsiteX12" fmla="*/ 277228 w 686302"/>
              <a:gd name="connsiteY12" fmla="*/ 119063 h 625475"/>
              <a:gd name="connsiteX13" fmla="*/ 305803 w 686302"/>
              <a:gd name="connsiteY13" fmla="*/ 138113 h 625475"/>
              <a:gd name="connsiteX14" fmla="*/ 320090 w 686302"/>
              <a:gd name="connsiteY14" fmla="*/ 147638 h 625475"/>
              <a:gd name="connsiteX15" fmla="*/ 334378 w 686302"/>
              <a:gd name="connsiteY15" fmla="*/ 161925 h 625475"/>
              <a:gd name="connsiteX16" fmla="*/ 362953 w 686302"/>
              <a:gd name="connsiteY16" fmla="*/ 176213 h 625475"/>
              <a:gd name="connsiteX17" fmla="*/ 631910 w 686302"/>
              <a:gd name="connsiteY17" fmla="*/ 490539 h 625475"/>
              <a:gd name="connsiteX18" fmla="*/ 686302 w 686302"/>
              <a:gd name="connsiteY18" fmla="*/ 625475 h 625475"/>
              <a:gd name="connsiteX0" fmla="*/ 0 w 686302"/>
              <a:gd name="connsiteY0" fmla="*/ 15875 h 625475"/>
              <a:gd name="connsiteX1" fmla="*/ 48628 w 686302"/>
              <a:gd name="connsiteY1" fmla="*/ 0 h 625475"/>
              <a:gd name="connsiteX2" fmla="*/ 62915 w 686302"/>
              <a:gd name="connsiteY2" fmla="*/ 4763 h 625475"/>
              <a:gd name="connsiteX3" fmla="*/ 81965 w 686302"/>
              <a:gd name="connsiteY3" fmla="*/ 9525 h 625475"/>
              <a:gd name="connsiteX4" fmla="*/ 110540 w 686302"/>
              <a:gd name="connsiteY4" fmla="*/ 19050 h 625475"/>
              <a:gd name="connsiteX5" fmla="*/ 124828 w 686302"/>
              <a:gd name="connsiteY5" fmla="*/ 33338 h 625475"/>
              <a:gd name="connsiteX6" fmla="*/ 139115 w 686302"/>
              <a:gd name="connsiteY6" fmla="*/ 38100 h 625475"/>
              <a:gd name="connsiteX7" fmla="*/ 158165 w 686302"/>
              <a:gd name="connsiteY7" fmla="*/ 47625 h 625475"/>
              <a:gd name="connsiteX8" fmla="*/ 186740 w 686302"/>
              <a:gd name="connsiteY8" fmla="*/ 66675 h 625475"/>
              <a:gd name="connsiteX9" fmla="*/ 215315 w 686302"/>
              <a:gd name="connsiteY9" fmla="*/ 85725 h 625475"/>
              <a:gd name="connsiteX10" fmla="*/ 229603 w 686302"/>
              <a:gd name="connsiteY10" fmla="*/ 95250 h 625475"/>
              <a:gd name="connsiteX11" fmla="*/ 258178 w 686302"/>
              <a:gd name="connsiteY11" fmla="*/ 109538 h 625475"/>
              <a:gd name="connsiteX12" fmla="*/ 277228 w 686302"/>
              <a:gd name="connsiteY12" fmla="*/ 119063 h 625475"/>
              <a:gd name="connsiteX13" fmla="*/ 305803 w 686302"/>
              <a:gd name="connsiteY13" fmla="*/ 138113 h 625475"/>
              <a:gd name="connsiteX14" fmla="*/ 320090 w 686302"/>
              <a:gd name="connsiteY14" fmla="*/ 147638 h 625475"/>
              <a:gd name="connsiteX15" fmla="*/ 362953 w 686302"/>
              <a:gd name="connsiteY15" fmla="*/ 176213 h 625475"/>
              <a:gd name="connsiteX16" fmla="*/ 631910 w 686302"/>
              <a:gd name="connsiteY16" fmla="*/ 490539 h 625475"/>
              <a:gd name="connsiteX17" fmla="*/ 686302 w 686302"/>
              <a:gd name="connsiteY17" fmla="*/ 625475 h 625475"/>
              <a:gd name="connsiteX0" fmla="*/ 0 w 686302"/>
              <a:gd name="connsiteY0" fmla="*/ 15875 h 625475"/>
              <a:gd name="connsiteX1" fmla="*/ 48628 w 686302"/>
              <a:gd name="connsiteY1" fmla="*/ 0 h 625475"/>
              <a:gd name="connsiteX2" fmla="*/ 62915 w 686302"/>
              <a:gd name="connsiteY2" fmla="*/ 4763 h 625475"/>
              <a:gd name="connsiteX3" fmla="*/ 81965 w 686302"/>
              <a:gd name="connsiteY3" fmla="*/ 9525 h 625475"/>
              <a:gd name="connsiteX4" fmla="*/ 110540 w 686302"/>
              <a:gd name="connsiteY4" fmla="*/ 19050 h 625475"/>
              <a:gd name="connsiteX5" fmla="*/ 124828 w 686302"/>
              <a:gd name="connsiteY5" fmla="*/ 33338 h 625475"/>
              <a:gd name="connsiteX6" fmla="*/ 139115 w 686302"/>
              <a:gd name="connsiteY6" fmla="*/ 38100 h 625475"/>
              <a:gd name="connsiteX7" fmla="*/ 158165 w 686302"/>
              <a:gd name="connsiteY7" fmla="*/ 47625 h 625475"/>
              <a:gd name="connsiteX8" fmla="*/ 186740 w 686302"/>
              <a:gd name="connsiteY8" fmla="*/ 66675 h 625475"/>
              <a:gd name="connsiteX9" fmla="*/ 215315 w 686302"/>
              <a:gd name="connsiteY9" fmla="*/ 85725 h 625475"/>
              <a:gd name="connsiteX10" fmla="*/ 229603 w 686302"/>
              <a:gd name="connsiteY10" fmla="*/ 95250 h 625475"/>
              <a:gd name="connsiteX11" fmla="*/ 258178 w 686302"/>
              <a:gd name="connsiteY11" fmla="*/ 109538 h 625475"/>
              <a:gd name="connsiteX12" fmla="*/ 277228 w 686302"/>
              <a:gd name="connsiteY12" fmla="*/ 119063 h 625475"/>
              <a:gd name="connsiteX13" fmla="*/ 320090 w 686302"/>
              <a:gd name="connsiteY13" fmla="*/ 147638 h 625475"/>
              <a:gd name="connsiteX14" fmla="*/ 362953 w 686302"/>
              <a:gd name="connsiteY14" fmla="*/ 176213 h 625475"/>
              <a:gd name="connsiteX15" fmla="*/ 631910 w 686302"/>
              <a:gd name="connsiteY15" fmla="*/ 490539 h 625475"/>
              <a:gd name="connsiteX16" fmla="*/ 686302 w 686302"/>
              <a:gd name="connsiteY16" fmla="*/ 625475 h 625475"/>
              <a:gd name="connsiteX0" fmla="*/ 0 w 686302"/>
              <a:gd name="connsiteY0" fmla="*/ 15875 h 625475"/>
              <a:gd name="connsiteX1" fmla="*/ 48628 w 686302"/>
              <a:gd name="connsiteY1" fmla="*/ 0 h 625475"/>
              <a:gd name="connsiteX2" fmla="*/ 62915 w 686302"/>
              <a:gd name="connsiteY2" fmla="*/ 4763 h 625475"/>
              <a:gd name="connsiteX3" fmla="*/ 81965 w 686302"/>
              <a:gd name="connsiteY3" fmla="*/ 9525 h 625475"/>
              <a:gd name="connsiteX4" fmla="*/ 110540 w 686302"/>
              <a:gd name="connsiteY4" fmla="*/ 19050 h 625475"/>
              <a:gd name="connsiteX5" fmla="*/ 124828 w 686302"/>
              <a:gd name="connsiteY5" fmla="*/ 33338 h 625475"/>
              <a:gd name="connsiteX6" fmla="*/ 139115 w 686302"/>
              <a:gd name="connsiteY6" fmla="*/ 38100 h 625475"/>
              <a:gd name="connsiteX7" fmla="*/ 158165 w 686302"/>
              <a:gd name="connsiteY7" fmla="*/ 47625 h 625475"/>
              <a:gd name="connsiteX8" fmla="*/ 186740 w 686302"/>
              <a:gd name="connsiteY8" fmla="*/ 66675 h 625475"/>
              <a:gd name="connsiteX9" fmla="*/ 215315 w 686302"/>
              <a:gd name="connsiteY9" fmla="*/ 85725 h 625475"/>
              <a:gd name="connsiteX10" fmla="*/ 229603 w 686302"/>
              <a:gd name="connsiteY10" fmla="*/ 95250 h 625475"/>
              <a:gd name="connsiteX11" fmla="*/ 258178 w 686302"/>
              <a:gd name="connsiteY11" fmla="*/ 109538 h 625475"/>
              <a:gd name="connsiteX12" fmla="*/ 277228 w 686302"/>
              <a:gd name="connsiteY12" fmla="*/ 119063 h 625475"/>
              <a:gd name="connsiteX13" fmla="*/ 362953 w 686302"/>
              <a:gd name="connsiteY13" fmla="*/ 176213 h 625475"/>
              <a:gd name="connsiteX14" fmla="*/ 631910 w 686302"/>
              <a:gd name="connsiteY14" fmla="*/ 490539 h 625475"/>
              <a:gd name="connsiteX15" fmla="*/ 686302 w 686302"/>
              <a:gd name="connsiteY15" fmla="*/ 625475 h 62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86302" h="625475">
                <a:moveTo>
                  <a:pt x="0" y="15875"/>
                </a:moveTo>
                <a:lnTo>
                  <a:pt x="48628" y="0"/>
                </a:lnTo>
                <a:cubicBezTo>
                  <a:pt x="53390" y="1587"/>
                  <a:pt x="58045" y="3546"/>
                  <a:pt x="62915" y="4763"/>
                </a:cubicBezTo>
                <a:cubicBezTo>
                  <a:pt x="69265" y="6350"/>
                  <a:pt x="75696" y="7644"/>
                  <a:pt x="81965" y="9525"/>
                </a:cubicBezTo>
                <a:cubicBezTo>
                  <a:pt x="91582" y="12410"/>
                  <a:pt x="110540" y="19050"/>
                  <a:pt x="110540" y="19050"/>
                </a:cubicBezTo>
                <a:cubicBezTo>
                  <a:pt x="115303" y="23813"/>
                  <a:pt x="119224" y="29602"/>
                  <a:pt x="124828" y="33338"/>
                </a:cubicBezTo>
                <a:cubicBezTo>
                  <a:pt x="129005" y="36123"/>
                  <a:pt x="134501" y="36123"/>
                  <a:pt x="139115" y="38100"/>
                </a:cubicBezTo>
                <a:cubicBezTo>
                  <a:pt x="145641" y="40897"/>
                  <a:pt x="152388" y="43498"/>
                  <a:pt x="158165" y="47625"/>
                </a:cubicBezTo>
                <a:cubicBezTo>
                  <a:pt x="189380" y="69921"/>
                  <a:pt x="156093" y="56460"/>
                  <a:pt x="186740" y="66675"/>
                </a:cubicBezTo>
                <a:lnTo>
                  <a:pt x="215315" y="85725"/>
                </a:lnTo>
                <a:cubicBezTo>
                  <a:pt x="220078" y="88900"/>
                  <a:pt x="224173" y="93440"/>
                  <a:pt x="229603" y="95250"/>
                </a:cubicBezTo>
                <a:cubicBezTo>
                  <a:pt x="255798" y="103983"/>
                  <a:pt x="232327" y="94766"/>
                  <a:pt x="258178" y="109538"/>
                </a:cubicBezTo>
                <a:cubicBezTo>
                  <a:pt x="264342" y="113060"/>
                  <a:pt x="259766" y="107951"/>
                  <a:pt x="277228" y="119063"/>
                </a:cubicBezTo>
                <a:cubicBezTo>
                  <a:pt x="294690" y="130175"/>
                  <a:pt x="303839" y="114300"/>
                  <a:pt x="362953" y="176213"/>
                </a:cubicBezTo>
                <a:cubicBezTo>
                  <a:pt x="422067" y="238126"/>
                  <a:pt x="578019" y="415662"/>
                  <a:pt x="631910" y="490539"/>
                </a:cubicBezTo>
                <a:cubicBezTo>
                  <a:pt x="639722" y="497683"/>
                  <a:pt x="682668" y="621507"/>
                  <a:pt x="686302" y="625475"/>
                </a:cubicBezTo>
              </a:path>
            </a:pathLst>
          </a:custGeom>
          <a:noFill/>
          <a:ln w="57150">
            <a:solidFill>
              <a:srgbClr val="FF0000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" name="直接箭头连接符 8"/>
          <p:cNvCxnSpPr/>
          <p:nvPr/>
        </p:nvCxnSpPr>
        <p:spPr>
          <a:xfrm flipH="1" flipV="1">
            <a:off x="9432404" y="3651939"/>
            <a:ext cx="1050925" cy="4445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6" name="TextBox 13"/>
          <p:cNvSpPr txBox="1">
            <a:spLocks noChangeArrowheads="1"/>
          </p:cNvSpPr>
          <p:nvPr/>
        </p:nvSpPr>
        <p:spPr bwMode="auto">
          <a:xfrm>
            <a:off x="10354741" y="3836093"/>
            <a:ext cx="12858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小脑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0" name="Picture 14" descr="C:\Users\Administrator\Desktop\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42877" y="1638830"/>
            <a:ext cx="5803212" cy="4855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标题 1"/>
          <p:cNvSpPr>
            <a:spLocks noGrp="1"/>
          </p:cNvSpPr>
          <p:nvPr>
            <p:ph type="title"/>
          </p:nvPr>
        </p:nvSpPr>
        <p:spPr>
          <a:xfrm>
            <a:off x="-30648" y="0"/>
            <a:ext cx="5280025" cy="1143000"/>
          </a:xfrm>
        </p:spPr>
        <p:txBody>
          <a:bodyPr/>
          <a:lstStyle/>
          <a:p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二、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形态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16" name="TextBox 12"/>
          <p:cNvSpPr txBox="1">
            <a:spLocks noChangeArrowheads="1"/>
          </p:cNvSpPr>
          <p:nvPr/>
        </p:nvSpPr>
        <p:spPr bwMode="auto">
          <a:xfrm>
            <a:off x="5249377" y="2627640"/>
            <a:ext cx="4318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</a:rPr>
              <a:t>小脑上脚</a:t>
            </a:r>
          </a:p>
        </p:txBody>
      </p:sp>
      <p:sp>
        <p:nvSpPr>
          <p:cNvPr id="13317" name="TextBox 13"/>
          <p:cNvSpPr txBox="1">
            <a:spLocks noChangeArrowheads="1"/>
          </p:cNvSpPr>
          <p:nvPr/>
        </p:nvSpPr>
        <p:spPr bwMode="auto">
          <a:xfrm>
            <a:off x="5268743" y="2636912"/>
            <a:ext cx="4318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B050"/>
                </a:solidFill>
              </a:rPr>
              <a:t>小脑下脚</a:t>
            </a:r>
          </a:p>
        </p:txBody>
      </p:sp>
      <p:sp>
        <p:nvSpPr>
          <p:cNvPr id="13318" name="TextBox 14"/>
          <p:cNvSpPr txBox="1">
            <a:spLocks noChangeArrowheads="1"/>
          </p:cNvSpPr>
          <p:nvPr/>
        </p:nvSpPr>
        <p:spPr bwMode="auto">
          <a:xfrm>
            <a:off x="5255350" y="2628624"/>
            <a:ext cx="35877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70C0"/>
                </a:solidFill>
              </a:rPr>
              <a:t>小脑中脚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8750281" y="3797519"/>
            <a:ext cx="411850" cy="391598"/>
          </a:xfrm>
          <a:custGeom>
            <a:avLst/>
            <a:gdLst>
              <a:gd name="connsiteX0" fmla="*/ 279780 w 444880"/>
              <a:gd name="connsiteY0" fmla="*/ 0 h 457200"/>
              <a:gd name="connsiteX1" fmla="*/ 216280 w 444880"/>
              <a:gd name="connsiteY1" fmla="*/ 12700 h 457200"/>
              <a:gd name="connsiteX2" fmla="*/ 178180 w 444880"/>
              <a:gd name="connsiteY2" fmla="*/ 38100 h 457200"/>
              <a:gd name="connsiteX3" fmla="*/ 127380 w 444880"/>
              <a:gd name="connsiteY3" fmla="*/ 63500 h 457200"/>
              <a:gd name="connsiteX4" fmla="*/ 51180 w 444880"/>
              <a:gd name="connsiteY4" fmla="*/ 177800 h 457200"/>
              <a:gd name="connsiteX5" fmla="*/ 25780 w 444880"/>
              <a:gd name="connsiteY5" fmla="*/ 215900 h 457200"/>
              <a:gd name="connsiteX6" fmla="*/ 380 w 444880"/>
              <a:gd name="connsiteY6" fmla="*/ 292100 h 457200"/>
              <a:gd name="connsiteX7" fmla="*/ 13080 w 444880"/>
              <a:gd name="connsiteY7" fmla="*/ 431800 h 457200"/>
              <a:gd name="connsiteX8" fmla="*/ 89280 w 444880"/>
              <a:gd name="connsiteY8" fmla="*/ 457200 h 457200"/>
              <a:gd name="connsiteX9" fmla="*/ 178180 w 444880"/>
              <a:gd name="connsiteY9" fmla="*/ 431800 h 457200"/>
              <a:gd name="connsiteX10" fmla="*/ 254380 w 444880"/>
              <a:gd name="connsiteY10" fmla="*/ 381000 h 457200"/>
              <a:gd name="connsiteX11" fmla="*/ 330580 w 444880"/>
              <a:gd name="connsiteY11" fmla="*/ 342900 h 457200"/>
              <a:gd name="connsiteX12" fmla="*/ 368680 w 444880"/>
              <a:gd name="connsiteY12" fmla="*/ 330200 h 457200"/>
              <a:gd name="connsiteX13" fmla="*/ 444880 w 444880"/>
              <a:gd name="connsiteY13" fmla="*/ 279400 h 457200"/>
              <a:gd name="connsiteX14" fmla="*/ 406780 w 444880"/>
              <a:gd name="connsiteY14" fmla="*/ 266700 h 457200"/>
              <a:gd name="connsiteX15" fmla="*/ 381380 w 444880"/>
              <a:gd name="connsiteY15" fmla="*/ 228600 h 457200"/>
              <a:gd name="connsiteX16" fmla="*/ 343280 w 444880"/>
              <a:gd name="connsiteY16" fmla="*/ 114300 h 457200"/>
              <a:gd name="connsiteX17" fmla="*/ 330580 w 444880"/>
              <a:gd name="connsiteY17" fmla="*/ 76200 h 457200"/>
              <a:gd name="connsiteX18" fmla="*/ 267080 w 444880"/>
              <a:gd name="connsiteY18" fmla="*/ 12700 h 457200"/>
              <a:gd name="connsiteX19" fmla="*/ 279780 w 444880"/>
              <a:gd name="connsiteY19" fmla="*/ 0 h 457200"/>
              <a:gd name="connsiteX0" fmla="*/ 279780 w 444880"/>
              <a:gd name="connsiteY0" fmla="*/ 0 h 457200"/>
              <a:gd name="connsiteX1" fmla="*/ 216280 w 444880"/>
              <a:gd name="connsiteY1" fmla="*/ 12700 h 457200"/>
              <a:gd name="connsiteX2" fmla="*/ 178180 w 444880"/>
              <a:gd name="connsiteY2" fmla="*/ 38100 h 457200"/>
              <a:gd name="connsiteX3" fmla="*/ 127380 w 444880"/>
              <a:gd name="connsiteY3" fmla="*/ 63500 h 457200"/>
              <a:gd name="connsiteX4" fmla="*/ 51180 w 444880"/>
              <a:gd name="connsiteY4" fmla="*/ 177800 h 457200"/>
              <a:gd name="connsiteX5" fmla="*/ 25780 w 444880"/>
              <a:gd name="connsiteY5" fmla="*/ 215900 h 457200"/>
              <a:gd name="connsiteX6" fmla="*/ 380 w 444880"/>
              <a:gd name="connsiteY6" fmla="*/ 292100 h 457200"/>
              <a:gd name="connsiteX7" fmla="*/ 13080 w 444880"/>
              <a:gd name="connsiteY7" fmla="*/ 431800 h 457200"/>
              <a:gd name="connsiteX8" fmla="*/ 89280 w 444880"/>
              <a:gd name="connsiteY8" fmla="*/ 457200 h 457200"/>
              <a:gd name="connsiteX9" fmla="*/ 178180 w 444880"/>
              <a:gd name="connsiteY9" fmla="*/ 431800 h 457200"/>
              <a:gd name="connsiteX10" fmla="*/ 254380 w 444880"/>
              <a:gd name="connsiteY10" fmla="*/ 381000 h 457200"/>
              <a:gd name="connsiteX11" fmla="*/ 330580 w 444880"/>
              <a:gd name="connsiteY11" fmla="*/ 342900 h 457200"/>
              <a:gd name="connsiteX12" fmla="*/ 368680 w 444880"/>
              <a:gd name="connsiteY12" fmla="*/ 330200 h 457200"/>
              <a:gd name="connsiteX13" fmla="*/ 444880 w 444880"/>
              <a:gd name="connsiteY13" fmla="*/ 279400 h 457200"/>
              <a:gd name="connsiteX14" fmla="*/ 406780 w 444880"/>
              <a:gd name="connsiteY14" fmla="*/ 266700 h 457200"/>
              <a:gd name="connsiteX15" fmla="*/ 429005 w 444880"/>
              <a:gd name="connsiteY15" fmla="*/ 190500 h 457200"/>
              <a:gd name="connsiteX16" fmla="*/ 343280 w 444880"/>
              <a:gd name="connsiteY16" fmla="*/ 114300 h 457200"/>
              <a:gd name="connsiteX17" fmla="*/ 330580 w 444880"/>
              <a:gd name="connsiteY17" fmla="*/ 76200 h 457200"/>
              <a:gd name="connsiteX18" fmla="*/ 267080 w 444880"/>
              <a:gd name="connsiteY18" fmla="*/ 12700 h 457200"/>
              <a:gd name="connsiteX19" fmla="*/ 279780 w 444880"/>
              <a:gd name="connsiteY19" fmla="*/ 0 h 457200"/>
              <a:gd name="connsiteX0" fmla="*/ 279780 w 462318"/>
              <a:gd name="connsiteY0" fmla="*/ 0 h 457200"/>
              <a:gd name="connsiteX1" fmla="*/ 216280 w 462318"/>
              <a:gd name="connsiteY1" fmla="*/ 12700 h 457200"/>
              <a:gd name="connsiteX2" fmla="*/ 178180 w 462318"/>
              <a:gd name="connsiteY2" fmla="*/ 38100 h 457200"/>
              <a:gd name="connsiteX3" fmla="*/ 127380 w 462318"/>
              <a:gd name="connsiteY3" fmla="*/ 63500 h 457200"/>
              <a:gd name="connsiteX4" fmla="*/ 51180 w 462318"/>
              <a:gd name="connsiteY4" fmla="*/ 177800 h 457200"/>
              <a:gd name="connsiteX5" fmla="*/ 25780 w 462318"/>
              <a:gd name="connsiteY5" fmla="*/ 215900 h 457200"/>
              <a:gd name="connsiteX6" fmla="*/ 380 w 462318"/>
              <a:gd name="connsiteY6" fmla="*/ 292100 h 457200"/>
              <a:gd name="connsiteX7" fmla="*/ 13080 w 462318"/>
              <a:gd name="connsiteY7" fmla="*/ 431800 h 457200"/>
              <a:gd name="connsiteX8" fmla="*/ 89280 w 462318"/>
              <a:gd name="connsiteY8" fmla="*/ 457200 h 457200"/>
              <a:gd name="connsiteX9" fmla="*/ 178180 w 462318"/>
              <a:gd name="connsiteY9" fmla="*/ 431800 h 457200"/>
              <a:gd name="connsiteX10" fmla="*/ 254380 w 462318"/>
              <a:gd name="connsiteY10" fmla="*/ 381000 h 457200"/>
              <a:gd name="connsiteX11" fmla="*/ 330580 w 462318"/>
              <a:gd name="connsiteY11" fmla="*/ 342900 h 457200"/>
              <a:gd name="connsiteX12" fmla="*/ 368680 w 462318"/>
              <a:gd name="connsiteY12" fmla="*/ 330200 h 457200"/>
              <a:gd name="connsiteX13" fmla="*/ 444880 w 462318"/>
              <a:gd name="connsiteY13" fmla="*/ 279400 h 457200"/>
              <a:gd name="connsiteX14" fmla="*/ 461548 w 462318"/>
              <a:gd name="connsiteY14" fmla="*/ 233362 h 457200"/>
              <a:gd name="connsiteX15" fmla="*/ 429005 w 462318"/>
              <a:gd name="connsiteY15" fmla="*/ 190500 h 457200"/>
              <a:gd name="connsiteX16" fmla="*/ 343280 w 462318"/>
              <a:gd name="connsiteY16" fmla="*/ 114300 h 457200"/>
              <a:gd name="connsiteX17" fmla="*/ 330580 w 462318"/>
              <a:gd name="connsiteY17" fmla="*/ 76200 h 457200"/>
              <a:gd name="connsiteX18" fmla="*/ 267080 w 462318"/>
              <a:gd name="connsiteY18" fmla="*/ 12700 h 457200"/>
              <a:gd name="connsiteX19" fmla="*/ 279780 w 462318"/>
              <a:gd name="connsiteY19" fmla="*/ 0 h 457200"/>
              <a:gd name="connsiteX0" fmla="*/ 279780 w 474643"/>
              <a:gd name="connsiteY0" fmla="*/ 0 h 457200"/>
              <a:gd name="connsiteX1" fmla="*/ 216280 w 474643"/>
              <a:gd name="connsiteY1" fmla="*/ 12700 h 457200"/>
              <a:gd name="connsiteX2" fmla="*/ 178180 w 474643"/>
              <a:gd name="connsiteY2" fmla="*/ 38100 h 457200"/>
              <a:gd name="connsiteX3" fmla="*/ 127380 w 474643"/>
              <a:gd name="connsiteY3" fmla="*/ 63500 h 457200"/>
              <a:gd name="connsiteX4" fmla="*/ 51180 w 474643"/>
              <a:gd name="connsiteY4" fmla="*/ 177800 h 457200"/>
              <a:gd name="connsiteX5" fmla="*/ 25780 w 474643"/>
              <a:gd name="connsiteY5" fmla="*/ 215900 h 457200"/>
              <a:gd name="connsiteX6" fmla="*/ 380 w 474643"/>
              <a:gd name="connsiteY6" fmla="*/ 292100 h 457200"/>
              <a:gd name="connsiteX7" fmla="*/ 13080 w 474643"/>
              <a:gd name="connsiteY7" fmla="*/ 431800 h 457200"/>
              <a:gd name="connsiteX8" fmla="*/ 89280 w 474643"/>
              <a:gd name="connsiteY8" fmla="*/ 457200 h 457200"/>
              <a:gd name="connsiteX9" fmla="*/ 178180 w 474643"/>
              <a:gd name="connsiteY9" fmla="*/ 431800 h 457200"/>
              <a:gd name="connsiteX10" fmla="*/ 254380 w 474643"/>
              <a:gd name="connsiteY10" fmla="*/ 381000 h 457200"/>
              <a:gd name="connsiteX11" fmla="*/ 330580 w 474643"/>
              <a:gd name="connsiteY11" fmla="*/ 342900 h 457200"/>
              <a:gd name="connsiteX12" fmla="*/ 368680 w 474643"/>
              <a:gd name="connsiteY12" fmla="*/ 330200 h 457200"/>
              <a:gd name="connsiteX13" fmla="*/ 444880 w 474643"/>
              <a:gd name="connsiteY13" fmla="*/ 279400 h 457200"/>
              <a:gd name="connsiteX14" fmla="*/ 461548 w 474643"/>
              <a:gd name="connsiteY14" fmla="*/ 233362 h 457200"/>
              <a:gd name="connsiteX15" fmla="*/ 429005 w 474643"/>
              <a:gd name="connsiteY15" fmla="*/ 190500 h 457200"/>
              <a:gd name="connsiteX16" fmla="*/ 343280 w 474643"/>
              <a:gd name="connsiteY16" fmla="*/ 114300 h 457200"/>
              <a:gd name="connsiteX17" fmla="*/ 330580 w 474643"/>
              <a:gd name="connsiteY17" fmla="*/ 76200 h 457200"/>
              <a:gd name="connsiteX18" fmla="*/ 267080 w 474643"/>
              <a:gd name="connsiteY18" fmla="*/ 12700 h 457200"/>
              <a:gd name="connsiteX19" fmla="*/ 279780 w 474643"/>
              <a:gd name="connsiteY19" fmla="*/ 0 h 457200"/>
              <a:gd name="connsiteX0" fmla="*/ 279780 w 474643"/>
              <a:gd name="connsiteY0" fmla="*/ 0 h 457200"/>
              <a:gd name="connsiteX1" fmla="*/ 216280 w 474643"/>
              <a:gd name="connsiteY1" fmla="*/ 12700 h 457200"/>
              <a:gd name="connsiteX2" fmla="*/ 178180 w 474643"/>
              <a:gd name="connsiteY2" fmla="*/ 38100 h 457200"/>
              <a:gd name="connsiteX3" fmla="*/ 127380 w 474643"/>
              <a:gd name="connsiteY3" fmla="*/ 63500 h 457200"/>
              <a:gd name="connsiteX4" fmla="*/ 51180 w 474643"/>
              <a:gd name="connsiteY4" fmla="*/ 177800 h 457200"/>
              <a:gd name="connsiteX5" fmla="*/ 25780 w 474643"/>
              <a:gd name="connsiteY5" fmla="*/ 215900 h 457200"/>
              <a:gd name="connsiteX6" fmla="*/ 380 w 474643"/>
              <a:gd name="connsiteY6" fmla="*/ 292100 h 457200"/>
              <a:gd name="connsiteX7" fmla="*/ 13080 w 474643"/>
              <a:gd name="connsiteY7" fmla="*/ 431800 h 457200"/>
              <a:gd name="connsiteX8" fmla="*/ 89280 w 474643"/>
              <a:gd name="connsiteY8" fmla="*/ 457200 h 457200"/>
              <a:gd name="connsiteX9" fmla="*/ 178180 w 474643"/>
              <a:gd name="connsiteY9" fmla="*/ 431800 h 457200"/>
              <a:gd name="connsiteX10" fmla="*/ 254380 w 474643"/>
              <a:gd name="connsiteY10" fmla="*/ 381000 h 457200"/>
              <a:gd name="connsiteX11" fmla="*/ 330580 w 474643"/>
              <a:gd name="connsiteY11" fmla="*/ 342900 h 457200"/>
              <a:gd name="connsiteX12" fmla="*/ 368680 w 474643"/>
              <a:gd name="connsiteY12" fmla="*/ 330200 h 457200"/>
              <a:gd name="connsiteX13" fmla="*/ 444880 w 474643"/>
              <a:gd name="connsiteY13" fmla="*/ 279400 h 457200"/>
              <a:gd name="connsiteX14" fmla="*/ 461548 w 474643"/>
              <a:gd name="connsiteY14" fmla="*/ 233362 h 457200"/>
              <a:gd name="connsiteX15" fmla="*/ 429005 w 474643"/>
              <a:gd name="connsiteY15" fmla="*/ 190500 h 457200"/>
              <a:gd name="connsiteX16" fmla="*/ 343280 w 474643"/>
              <a:gd name="connsiteY16" fmla="*/ 114300 h 457200"/>
              <a:gd name="connsiteX17" fmla="*/ 330580 w 474643"/>
              <a:gd name="connsiteY17" fmla="*/ 76200 h 457200"/>
              <a:gd name="connsiteX18" fmla="*/ 279780 w 474643"/>
              <a:gd name="connsiteY18" fmla="*/ 0 h 457200"/>
              <a:gd name="connsiteX0" fmla="*/ 279780 w 474643"/>
              <a:gd name="connsiteY0" fmla="*/ 0 h 457200"/>
              <a:gd name="connsiteX1" fmla="*/ 216280 w 474643"/>
              <a:gd name="connsiteY1" fmla="*/ 12700 h 457200"/>
              <a:gd name="connsiteX2" fmla="*/ 178180 w 474643"/>
              <a:gd name="connsiteY2" fmla="*/ 38100 h 457200"/>
              <a:gd name="connsiteX3" fmla="*/ 127380 w 474643"/>
              <a:gd name="connsiteY3" fmla="*/ 63500 h 457200"/>
              <a:gd name="connsiteX4" fmla="*/ 51180 w 474643"/>
              <a:gd name="connsiteY4" fmla="*/ 177800 h 457200"/>
              <a:gd name="connsiteX5" fmla="*/ 25780 w 474643"/>
              <a:gd name="connsiteY5" fmla="*/ 215900 h 457200"/>
              <a:gd name="connsiteX6" fmla="*/ 380 w 474643"/>
              <a:gd name="connsiteY6" fmla="*/ 292100 h 457200"/>
              <a:gd name="connsiteX7" fmla="*/ 13080 w 474643"/>
              <a:gd name="connsiteY7" fmla="*/ 431800 h 457200"/>
              <a:gd name="connsiteX8" fmla="*/ 89280 w 474643"/>
              <a:gd name="connsiteY8" fmla="*/ 457200 h 457200"/>
              <a:gd name="connsiteX9" fmla="*/ 178180 w 474643"/>
              <a:gd name="connsiteY9" fmla="*/ 431800 h 457200"/>
              <a:gd name="connsiteX10" fmla="*/ 254380 w 474643"/>
              <a:gd name="connsiteY10" fmla="*/ 381000 h 457200"/>
              <a:gd name="connsiteX11" fmla="*/ 330580 w 474643"/>
              <a:gd name="connsiteY11" fmla="*/ 342900 h 457200"/>
              <a:gd name="connsiteX12" fmla="*/ 368680 w 474643"/>
              <a:gd name="connsiteY12" fmla="*/ 330200 h 457200"/>
              <a:gd name="connsiteX13" fmla="*/ 444880 w 474643"/>
              <a:gd name="connsiteY13" fmla="*/ 279400 h 457200"/>
              <a:gd name="connsiteX14" fmla="*/ 461548 w 474643"/>
              <a:gd name="connsiteY14" fmla="*/ 233362 h 457200"/>
              <a:gd name="connsiteX15" fmla="*/ 429005 w 474643"/>
              <a:gd name="connsiteY15" fmla="*/ 190500 h 457200"/>
              <a:gd name="connsiteX16" fmla="*/ 330580 w 474643"/>
              <a:gd name="connsiteY16" fmla="*/ 76200 h 457200"/>
              <a:gd name="connsiteX17" fmla="*/ 279780 w 474643"/>
              <a:gd name="connsiteY17" fmla="*/ 0 h 457200"/>
              <a:gd name="connsiteX0" fmla="*/ 279780 w 474643"/>
              <a:gd name="connsiteY0" fmla="*/ 1056 h 458256"/>
              <a:gd name="connsiteX1" fmla="*/ 216280 w 474643"/>
              <a:gd name="connsiteY1" fmla="*/ 13756 h 458256"/>
              <a:gd name="connsiteX2" fmla="*/ 178180 w 474643"/>
              <a:gd name="connsiteY2" fmla="*/ 39156 h 458256"/>
              <a:gd name="connsiteX3" fmla="*/ 127380 w 474643"/>
              <a:gd name="connsiteY3" fmla="*/ 64556 h 458256"/>
              <a:gd name="connsiteX4" fmla="*/ 51180 w 474643"/>
              <a:gd name="connsiteY4" fmla="*/ 178856 h 458256"/>
              <a:gd name="connsiteX5" fmla="*/ 25780 w 474643"/>
              <a:gd name="connsiteY5" fmla="*/ 216956 h 458256"/>
              <a:gd name="connsiteX6" fmla="*/ 380 w 474643"/>
              <a:gd name="connsiteY6" fmla="*/ 293156 h 458256"/>
              <a:gd name="connsiteX7" fmla="*/ 13080 w 474643"/>
              <a:gd name="connsiteY7" fmla="*/ 432856 h 458256"/>
              <a:gd name="connsiteX8" fmla="*/ 89280 w 474643"/>
              <a:gd name="connsiteY8" fmla="*/ 458256 h 458256"/>
              <a:gd name="connsiteX9" fmla="*/ 178180 w 474643"/>
              <a:gd name="connsiteY9" fmla="*/ 432856 h 458256"/>
              <a:gd name="connsiteX10" fmla="*/ 254380 w 474643"/>
              <a:gd name="connsiteY10" fmla="*/ 382056 h 458256"/>
              <a:gd name="connsiteX11" fmla="*/ 330580 w 474643"/>
              <a:gd name="connsiteY11" fmla="*/ 343956 h 458256"/>
              <a:gd name="connsiteX12" fmla="*/ 368680 w 474643"/>
              <a:gd name="connsiteY12" fmla="*/ 331256 h 458256"/>
              <a:gd name="connsiteX13" fmla="*/ 444880 w 474643"/>
              <a:gd name="connsiteY13" fmla="*/ 280456 h 458256"/>
              <a:gd name="connsiteX14" fmla="*/ 461548 w 474643"/>
              <a:gd name="connsiteY14" fmla="*/ 234418 h 458256"/>
              <a:gd name="connsiteX15" fmla="*/ 429005 w 474643"/>
              <a:gd name="connsiteY15" fmla="*/ 191556 h 458256"/>
              <a:gd name="connsiteX16" fmla="*/ 340105 w 474643"/>
              <a:gd name="connsiteY16" fmla="*/ 39156 h 458256"/>
              <a:gd name="connsiteX17" fmla="*/ 279780 w 474643"/>
              <a:gd name="connsiteY17" fmla="*/ 1056 h 458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4643" h="458256">
                <a:moveTo>
                  <a:pt x="279780" y="1056"/>
                </a:moveTo>
                <a:cubicBezTo>
                  <a:pt x="259143" y="-3177"/>
                  <a:pt x="236491" y="6177"/>
                  <a:pt x="216280" y="13756"/>
                </a:cubicBezTo>
                <a:cubicBezTo>
                  <a:pt x="201988" y="19115"/>
                  <a:pt x="191432" y="31583"/>
                  <a:pt x="178180" y="39156"/>
                </a:cubicBezTo>
                <a:cubicBezTo>
                  <a:pt x="161742" y="48549"/>
                  <a:pt x="144313" y="56089"/>
                  <a:pt x="127380" y="64556"/>
                </a:cubicBezTo>
                <a:lnTo>
                  <a:pt x="51180" y="178856"/>
                </a:lnTo>
                <a:cubicBezTo>
                  <a:pt x="42713" y="191556"/>
                  <a:pt x="30607" y="202476"/>
                  <a:pt x="25780" y="216956"/>
                </a:cubicBezTo>
                <a:lnTo>
                  <a:pt x="380" y="293156"/>
                </a:lnTo>
                <a:cubicBezTo>
                  <a:pt x="4613" y="339723"/>
                  <a:pt x="-9088" y="391686"/>
                  <a:pt x="13080" y="432856"/>
                </a:cubicBezTo>
                <a:cubicBezTo>
                  <a:pt x="25774" y="456430"/>
                  <a:pt x="89280" y="458256"/>
                  <a:pt x="89280" y="458256"/>
                </a:cubicBezTo>
                <a:cubicBezTo>
                  <a:pt x="101237" y="455267"/>
                  <a:pt x="163273" y="441138"/>
                  <a:pt x="178180" y="432856"/>
                </a:cubicBezTo>
                <a:cubicBezTo>
                  <a:pt x="204865" y="418031"/>
                  <a:pt x="225420" y="391709"/>
                  <a:pt x="254380" y="382056"/>
                </a:cubicBezTo>
                <a:cubicBezTo>
                  <a:pt x="350145" y="350134"/>
                  <a:pt x="232103" y="393195"/>
                  <a:pt x="330580" y="343956"/>
                </a:cubicBezTo>
                <a:cubicBezTo>
                  <a:pt x="342554" y="337969"/>
                  <a:pt x="356978" y="337757"/>
                  <a:pt x="368680" y="331256"/>
                </a:cubicBezTo>
                <a:cubicBezTo>
                  <a:pt x="395365" y="316431"/>
                  <a:pt x="429402" y="296596"/>
                  <a:pt x="444880" y="280456"/>
                </a:cubicBezTo>
                <a:cubicBezTo>
                  <a:pt x="460358" y="264316"/>
                  <a:pt x="492769" y="258760"/>
                  <a:pt x="461548" y="234418"/>
                </a:cubicBezTo>
                <a:cubicBezTo>
                  <a:pt x="449678" y="225163"/>
                  <a:pt x="449245" y="224100"/>
                  <a:pt x="429005" y="191556"/>
                </a:cubicBezTo>
                <a:cubicBezTo>
                  <a:pt x="408765" y="159012"/>
                  <a:pt x="364976" y="70906"/>
                  <a:pt x="340105" y="39156"/>
                </a:cubicBezTo>
                <a:cubicBezTo>
                  <a:pt x="329522" y="20106"/>
                  <a:pt x="300417" y="5289"/>
                  <a:pt x="279780" y="105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8150237" y="3960960"/>
            <a:ext cx="525485" cy="764081"/>
          </a:xfrm>
          <a:custGeom>
            <a:avLst/>
            <a:gdLst>
              <a:gd name="connsiteX0" fmla="*/ 342900 w 615950"/>
              <a:gd name="connsiteY0" fmla="*/ 2236 h 846786"/>
              <a:gd name="connsiteX1" fmla="*/ 279400 w 615950"/>
              <a:gd name="connsiteY1" fmla="*/ 14936 h 846786"/>
              <a:gd name="connsiteX2" fmla="*/ 222250 w 615950"/>
              <a:gd name="connsiteY2" fmla="*/ 27636 h 846786"/>
              <a:gd name="connsiteX3" fmla="*/ 184150 w 615950"/>
              <a:gd name="connsiteY3" fmla="*/ 40336 h 846786"/>
              <a:gd name="connsiteX4" fmla="*/ 139700 w 615950"/>
              <a:gd name="connsiteY4" fmla="*/ 59386 h 846786"/>
              <a:gd name="connsiteX5" fmla="*/ 82550 w 615950"/>
              <a:gd name="connsiteY5" fmla="*/ 110186 h 846786"/>
              <a:gd name="connsiteX6" fmla="*/ 57150 w 615950"/>
              <a:gd name="connsiteY6" fmla="*/ 148286 h 846786"/>
              <a:gd name="connsiteX7" fmla="*/ 31750 w 615950"/>
              <a:gd name="connsiteY7" fmla="*/ 224486 h 846786"/>
              <a:gd name="connsiteX8" fmla="*/ 25400 w 615950"/>
              <a:gd name="connsiteY8" fmla="*/ 243536 h 846786"/>
              <a:gd name="connsiteX9" fmla="*/ 19050 w 615950"/>
              <a:gd name="connsiteY9" fmla="*/ 262586 h 846786"/>
              <a:gd name="connsiteX10" fmla="*/ 12700 w 615950"/>
              <a:gd name="connsiteY10" fmla="*/ 287986 h 846786"/>
              <a:gd name="connsiteX11" fmla="*/ 0 w 615950"/>
              <a:gd name="connsiteY11" fmla="*/ 332436 h 846786"/>
              <a:gd name="connsiteX12" fmla="*/ 6350 w 615950"/>
              <a:gd name="connsiteY12" fmla="*/ 440386 h 846786"/>
              <a:gd name="connsiteX13" fmla="*/ 19050 w 615950"/>
              <a:gd name="connsiteY13" fmla="*/ 478486 h 846786"/>
              <a:gd name="connsiteX14" fmla="*/ 31750 w 615950"/>
              <a:gd name="connsiteY14" fmla="*/ 522936 h 846786"/>
              <a:gd name="connsiteX15" fmla="*/ 38100 w 615950"/>
              <a:gd name="connsiteY15" fmla="*/ 548336 h 846786"/>
              <a:gd name="connsiteX16" fmla="*/ 50800 w 615950"/>
              <a:gd name="connsiteY16" fmla="*/ 586436 h 846786"/>
              <a:gd name="connsiteX17" fmla="*/ 69850 w 615950"/>
              <a:gd name="connsiteY17" fmla="*/ 643586 h 846786"/>
              <a:gd name="connsiteX18" fmla="*/ 82550 w 615950"/>
              <a:gd name="connsiteY18" fmla="*/ 681686 h 846786"/>
              <a:gd name="connsiteX19" fmla="*/ 88900 w 615950"/>
              <a:gd name="connsiteY19" fmla="*/ 700736 h 846786"/>
              <a:gd name="connsiteX20" fmla="*/ 101600 w 615950"/>
              <a:gd name="connsiteY20" fmla="*/ 726136 h 846786"/>
              <a:gd name="connsiteX21" fmla="*/ 107950 w 615950"/>
              <a:gd name="connsiteY21" fmla="*/ 745186 h 846786"/>
              <a:gd name="connsiteX22" fmla="*/ 146050 w 615950"/>
              <a:gd name="connsiteY22" fmla="*/ 802336 h 846786"/>
              <a:gd name="connsiteX23" fmla="*/ 158750 w 615950"/>
              <a:gd name="connsiteY23" fmla="*/ 821386 h 846786"/>
              <a:gd name="connsiteX24" fmla="*/ 215900 w 615950"/>
              <a:gd name="connsiteY24" fmla="*/ 846786 h 846786"/>
              <a:gd name="connsiteX25" fmla="*/ 311150 w 615950"/>
              <a:gd name="connsiteY25" fmla="*/ 834086 h 846786"/>
              <a:gd name="connsiteX26" fmla="*/ 342900 w 615950"/>
              <a:gd name="connsiteY26" fmla="*/ 827736 h 846786"/>
              <a:gd name="connsiteX27" fmla="*/ 381000 w 615950"/>
              <a:gd name="connsiteY27" fmla="*/ 815036 h 846786"/>
              <a:gd name="connsiteX28" fmla="*/ 400050 w 615950"/>
              <a:gd name="connsiteY28" fmla="*/ 808686 h 846786"/>
              <a:gd name="connsiteX29" fmla="*/ 419100 w 615950"/>
              <a:gd name="connsiteY29" fmla="*/ 789636 h 846786"/>
              <a:gd name="connsiteX30" fmla="*/ 463550 w 615950"/>
              <a:gd name="connsiteY30" fmla="*/ 770586 h 846786"/>
              <a:gd name="connsiteX31" fmla="*/ 495300 w 615950"/>
              <a:gd name="connsiteY31" fmla="*/ 745186 h 846786"/>
              <a:gd name="connsiteX32" fmla="*/ 533400 w 615950"/>
              <a:gd name="connsiteY32" fmla="*/ 707086 h 846786"/>
              <a:gd name="connsiteX33" fmla="*/ 552450 w 615950"/>
              <a:gd name="connsiteY33" fmla="*/ 694386 h 846786"/>
              <a:gd name="connsiteX34" fmla="*/ 577850 w 615950"/>
              <a:gd name="connsiteY34" fmla="*/ 656286 h 846786"/>
              <a:gd name="connsiteX35" fmla="*/ 584200 w 615950"/>
              <a:gd name="connsiteY35" fmla="*/ 637236 h 846786"/>
              <a:gd name="connsiteX36" fmla="*/ 596900 w 615950"/>
              <a:gd name="connsiteY36" fmla="*/ 618186 h 846786"/>
              <a:gd name="connsiteX37" fmla="*/ 615950 w 615950"/>
              <a:gd name="connsiteY37" fmla="*/ 554686 h 846786"/>
              <a:gd name="connsiteX38" fmla="*/ 609600 w 615950"/>
              <a:gd name="connsiteY38" fmla="*/ 319736 h 846786"/>
              <a:gd name="connsiteX39" fmla="*/ 596900 w 615950"/>
              <a:gd name="connsiteY39" fmla="*/ 268936 h 846786"/>
              <a:gd name="connsiteX40" fmla="*/ 571500 w 615950"/>
              <a:gd name="connsiteY40" fmla="*/ 230836 h 846786"/>
              <a:gd name="connsiteX41" fmla="*/ 558800 w 615950"/>
              <a:gd name="connsiteY41" fmla="*/ 211786 h 846786"/>
              <a:gd name="connsiteX42" fmla="*/ 539750 w 615950"/>
              <a:gd name="connsiteY42" fmla="*/ 192736 h 846786"/>
              <a:gd name="connsiteX43" fmla="*/ 527050 w 615950"/>
              <a:gd name="connsiteY43" fmla="*/ 173686 h 846786"/>
              <a:gd name="connsiteX44" fmla="*/ 514350 w 615950"/>
              <a:gd name="connsiteY44" fmla="*/ 148286 h 846786"/>
              <a:gd name="connsiteX45" fmla="*/ 495300 w 615950"/>
              <a:gd name="connsiteY45" fmla="*/ 135586 h 846786"/>
              <a:gd name="connsiteX46" fmla="*/ 450850 w 615950"/>
              <a:gd name="connsiteY46" fmla="*/ 78436 h 846786"/>
              <a:gd name="connsiteX47" fmla="*/ 419100 w 615950"/>
              <a:gd name="connsiteY47" fmla="*/ 46686 h 846786"/>
              <a:gd name="connsiteX48" fmla="*/ 406400 w 615950"/>
              <a:gd name="connsiteY48" fmla="*/ 27636 h 846786"/>
              <a:gd name="connsiteX49" fmla="*/ 387350 w 615950"/>
              <a:gd name="connsiteY49" fmla="*/ 21286 h 846786"/>
              <a:gd name="connsiteX50" fmla="*/ 368300 w 615950"/>
              <a:gd name="connsiteY50" fmla="*/ 8586 h 846786"/>
              <a:gd name="connsiteX51" fmla="*/ 342900 w 615950"/>
              <a:gd name="connsiteY51" fmla="*/ 2236 h 84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15950" h="846786">
                <a:moveTo>
                  <a:pt x="342900" y="2236"/>
                </a:moveTo>
                <a:cubicBezTo>
                  <a:pt x="328083" y="3294"/>
                  <a:pt x="336236" y="2306"/>
                  <a:pt x="279400" y="14936"/>
                </a:cubicBezTo>
                <a:cubicBezTo>
                  <a:pt x="256094" y="20115"/>
                  <a:pt x="244373" y="20999"/>
                  <a:pt x="222250" y="27636"/>
                </a:cubicBezTo>
                <a:cubicBezTo>
                  <a:pt x="209428" y="31483"/>
                  <a:pt x="195289" y="32910"/>
                  <a:pt x="184150" y="40336"/>
                </a:cubicBezTo>
                <a:cubicBezTo>
                  <a:pt x="157838" y="57877"/>
                  <a:pt x="172504" y="51185"/>
                  <a:pt x="139700" y="59386"/>
                </a:cubicBezTo>
                <a:cubicBezTo>
                  <a:pt x="116795" y="74656"/>
                  <a:pt x="99949" y="84088"/>
                  <a:pt x="82550" y="110186"/>
                </a:cubicBezTo>
                <a:cubicBezTo>
                  <a:pt x="74083" y="122886"/>
                  <a:pt x="61977" y="133806"/>
                  <a:pt x="57150" y="148286"/>
                </a:cubicBezTo>
                <a:lnTo>
                  <a:pt x="31750" y="224486"/>
                </a:lnTo>
                <a:lnTo>
                  <a:pt x="25400" y="243536"/>
                </a:lnTo>
                <a:cubicBezTo>
                  <a:pt x="23283" y="249886"/>
                  <a:pt x="20673" y="256092"/>
                  <a:pt x="19050" y="262586"/>
                </a:cubicBezTo>
                <a:cubicBezTo>
                  <a:pt x="16933" y="271053"/>
                  <a:pt x="15098" y="279595"/>
                  <a:pt x="12700" y="287986"/>
                </a:cubicBezTo>
                <a:cubicBezTo>
                  <a:pt x="-5520" y="351755"/>
                  <a:pt x="19851" y="253031"/>
                  <a:pt x="0" y="332436"/>
                </a:cubicBezTo>
                <a:cubicBezTo>
                  <a:pt x="2117" y="368419"/>
                  <a:pt x="1688" y="404643"/>
                  <a:pt x="6350" y="440386"/>
                </a:cubicBezTo>
                <a:cubicBezTo>
                  <a:pt x="8081" y="453661"/>
                  <a:pt x="15803" y="465499"/>
                  <a:pt x="19050" y="478486"/>
                </a:cubicBezTo>
                <a:cubicBezTo>
                  <a:pt x="38901" y="557891"/>
                  <a:pt x="13530" y="459167"/>
                  <a:pt x="31750" y="522936"/>
                </a:cubicBezTo>
                <a:cubicBezTo>
                  <a:pt x="34148" y="531327"/>
                  <a:pt x="35592" y="539977"/>
                  <a:pt x="38100" y="548336"/>
                </a:cubicBezTo>
                <a:cubicBezTo>
                  <a:pt x="41947" y="561158"/>
                  <a:pt x="46567" y="573736"/>
                  <a:pt x="50800" y="586436"/>
                </a:cubicBezTo>
                <a:lnTo>
                  <a:pt x="69850" y="643586"/>
                </a:lnTo>
                <a:lnTo>
                  <a:pt x="82550" y="681686"/>
                </a:lnTo>
                <a:cubicBezTo>
                  <a:pt x="84667" y="688036"/>
                  <a:pt x="85907" y="694749"/>
                  <a:pt x="88900" y="700736"/>
                </a:cubicBezTo>
                <a:cubicBezTo>
                  <a:pt x="93133" y="709203"/>
                  <a:pt x="97871" y="717435"/>
                  <a:pt x="101600" y="726136"/>
                </a:cubicBezTo>
                <a:cubicBezTo>
                  <a:pt x="104237" y="732288"/>
                  <a:pt x="104699" y="739335"/>
                  <a:pt x="107950" y="745186"/>
                </a:cubicBezTo>
                <a:lnTo>
                  <a:pt x="146050" y="802336"/>
                </a:lnTo>
                <a:cubicBezTo>
                  <a:pt x="150283" y="808686"/>
                  <a:pt x="151510" y="818973"/>
                  <a:pt x="158750" y="821386"/>
                </a:cubicBezTo>
                <a:cubicBezTo>
                  <a:pt x="204090" y="836499"/>
                  <a:pt x="185711" y="826660"/>
                  <a:pt x="215900" y="846786"/>
                </a:cubicBezTo>
                <a:cubicBezTo>
                  <a:pt x="267661" y="841035"/>
                  <a:pt x="266359" y="842230"/>
                  <a:pt x="311150" y="834086"/>
                </a:cubicBezTo>
                <a:cubicBezTo>
                  <a:pt x="321769" y="832155"/>
                  <a:pt x="332487" y="830576"/>
                  <a:pt x="342900" y="827736"/>
                </a:cubicBezTo>
                <a:cubicBezTo>
                  <a:pt x="355815" y="824214"/>
                  <a:pt x="368300" y="819269"/>
                  <a:pt x="381000" y="815036"/>
                </a:cubicBezTo>
                <a:lnTo>
                  <a:pt x="400050" y="808686"/>
                </a:lnTo>
                <a:cubicBezTo>
                  <a:pt x="406400" y="802336"/>
                  <a:pt x="411792" y="794856"/>
                  <a:pt x="419100" y="789636"/>
                </a:cubicBezTo>
                <a:cubicBezTo>
                  <a:pt x="432832" y="779828"/>
                  <a:pt x="448004" y="775768"/>
                  <a:pt x="463550" y="770586"/>
                </a:cubicBezTo>
                <a:cubicBezTo>
                  <a:pt x="498409" y="718297"/>
                  <a:pt x="452831" y="778217"/>
                  <a:pt x="495300" y="745186"/>
                </a:cubicBezTo>
                <a:cubicBezTo>
                  <a:pt x="509477" y="734159"/>
                  <a:pt x="518456" y="717049"/>
                  <a:pt x="533400" y="707086"/>
                </a:cubicBezTo>
                <a:lnTo>
                  <a:pt x="552450" y="694386"/>
                </a:lnTo>
                <a:cubicBezTo>
                  <a:pt x="560917" y="681686"/>
                  <a:pt x="573023" y="670766"/>
                  <a:pt x="577850" y="656286"/>
                </a:cubicBezTo>
                <a:cubicBezTo>
                  <a:pt x="579967" y="649936"/>
                  <a:pt x="581207" y="643223"/>
                  <a:pt x="584200" y="637236"/>
                </a:cubicBezTo>
                <a:cubicBezTo>
                  <a:pt x="587613" y="630410"/>
                  <a:pt x="593800" y="625160"/>
                  <a:pt x="596900" y="618186"/>
                </a:cubicBezTo>
                <a:cubicBezTo>
                  <a:pt x="605734" y="598309"/>
                  <a:pt x="610673" y="575796"/>
                  <a:pt x="615950" y="554686"/>
                </a:cubicBezTo>
                <a:cubicBezTo>
                  <a:pt x="613833" y="476369"/>
                  <a:pt x="614811" y="397908"/>
                  <a:pt x="609600" y="319736"/>
                </a:cubicBezTo>
                <a:cubicBezTo>
                  <a:pt x="608439" y="302320"/>
                  <a:pt x="606582" y="283459"/>
                  <a:pt x="596900" y="268936"/>
                </a:cubicBezTo>
                <a:lnTo>
                  <a:pt x="571500" y="230836"/>
                </a:lnTo>
                <a:cubicBezTo>
                  <a:pt x="567267" y="224486"/>
                  <a:pt x="564196" y="217182"/>
                  <a:pt x="558800" y="211786"/>
                </a:cubicBezTo>
                <a:cubicBezTo>
                  <a:pt x="552450" y="205436"/>
                  <a:pt x="545499" y="199635"/>
                  <a:pt x="539750" y="192736"/>
                </a:cubicBezTo>
                <a:cubicBezTo>
                  <a:pt x="534864" y="186873"/>
                  <a:pt x="530836" y="180312"/>
                  <a:pt x="527050" y="173686"/>
                </a:cubicBezTo>
                <a:cubicBezTo>
                  <a:pt x="522354" y="165467"/>
                  <a:pt x="520410" y="155558"/>
                  <a:pt x="514350" y="148286"/>
                </a:cubicBezTo>
                <a:cubicBezTo>
                  <a:pt x="509464" y="142423"/>
                  <a:pt x="501650" y="139819"/>
                  <a:pt x="495300" y="135586"/>
                </a:cubicBezTo>
                <a:cubicBezTo>
                  <a:pt x="431103" y="39291"/>
                  <a:pt x="500588" y="138122"/>
                  <a:pt x="450850" y="78436"/>
                </a:cubicBezTo>
                <a:cubicBezTo>
                  <a:pt x="424392" y="46686"/>
                  <a:pt x="454025" y="69969"/>
                  <a:pt x="419100" y="46686"/>
                </a:cubicBezTo>
                <a:cubicBezTo>
                  <a:pt x="414867" y="40336"/>
                  <a:pt x="412359" y="32404"/>
                  <a:pt x="406400" y="27636"/>
                </a:cubicBezTo>
                <a:cubicBezTo>
                  <a:pt x="401173" y="23455"/>
                  <a:pt x="393337" y="24279"/>
                  <a:pt x="387350" y="21286"/>
                </a:cubicBezTo>
                <a:cubicBezTo>
                  <a:pt x="380524" y="17873"/>
                  <a:pt x="375274" y="11686"/>
                  <a:pt x="368300" y="8586"/>
                </a:cubicBezTo>
                <a:cubicBezTo>
                  <a:pt x="338219" y="-4783"/>
                  <a:pt x="357717" y="1178"/>
                  <a:pt x="342900" y="223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8640553" y="3967195"/>
            <a:ext cx="1463970" cy="754557"/>
          </a:xfrm>
          <a:custGeom>
            <a:avLst/>
            <a:gdLst>
              <a:gd name="connsiteX0" fmla="*/ 738187 w 1653293"/>
              <a:gd name="connsiteY0" fmla="*/ 28575 h 893024"/>
              <a:gd name="connsiteX1" fmla="*/ 726281 w 1653293"/>
              <a:gd name="connsiteY1" fmla="*/ 38100 h 893024"/>
              <a:gd name="connsiteX2" fmla="*/ 716756 w 1653293"/>
              <a:gd name="connsiteY2" fmla="*/ 52388 h 893024"/>
              <a:gd name="connsiteX3" fmla="*/ 702468 w 1653293"/>
              <a:gd name="connsiteY3" fmla="*/ 64294 h 893024"/>
              <a:gd name="connsiteX4" fmla="*/ 685800 w 1653293"/>
              <a:gd name="connsiteY4" fmla="*/ 73819 h 893024"/>
              <a:gd name="connsiteX5" fmla="*/ 676275 w 1653293"/>
              <a:gd name="connsiteY5" fmla="*/ 76200 h 893024"/>
              <a:gd name="connsiteX6" fmla="*/ 666750 w 1653293"/>
              <a:gd name="connsiteY6" fmla="*/ 80963 h 893024"/>
              <a:gd name="connsiteX7" fmla="*/ 659606 w 1653293"/>
              <a:gd name="connsiteY7" fmla="*/ 85725 h 893024"/>
              <a:gd name="connsiteX8" fmla="*/ 645318 w 1653293"/>
              <a:gd name="connsiteY8" fmla="*/ 90488 h 893024"/>
              <a:gd name="connsiteX9" fmla="*/ 638175 w 1653293"/>
              <a:gd name="connsiteY9" fmla="*/ 92869 h 893024"/>
              <a:gd name="connsiteX10" fmla="*/ 623887 w 1653293"/>
              <a:gd name="connsiteY10" fmla="*/ 102394 h 893024"/>
              <a:gd name="connsiteX11" fmla="*/ 616743 w 1653293"/>
              <a:gd name="connsiteY11" fmla="*/ 107156 h 893024"/>
              <a:gd name="connsiteX12" fmla="*/ 607218 w 1653293"/>
              <a:gd name="connsiteY12" fmla="*/ 111919 h 893024"/>
              <a:gd name="connsiteX13" fmla="*/ 592931 w 1653293"/>
              <a:gd name="connsiteY13" fmla="*/ 119063 h 893024"/>
              <a:gd name="connsiteX14" fmla="*/ 581025 w 1653293"/>
              <a:gd name="connsiteY14" fmla="*/ 128588 h 893024"/>
              <a:gd name="connsiteX15" fmla="*/ 573881 w 1653293"/>
              <a:gd name="connsiteY15" fmla="*/ 135731 h 893024"/>
              <a:gd name="connsiteX16" fmla="*/ 559593 w 1653293"/>
              <a:gd name="connsiteY16" fmla="*/ 145256 h 893024"/>
              <a:gd name="connsiteX17" fmla="*/ 552450 w 1653293"/>
              <a:gd name="connsiteY17" fmla="*/ 147638 h 893024"/>
              <a:gd name="connsiteX18" fmla="*/ 538162 w 1653293"/>
              <a:gd name="connsiteY18" fmla="*/ 157163 h 893024"/>
              <a:gd name="connsiteX19" fmla="*/ 514350 w 1653293"/>
              <a:gd name="connsiteY19" fmla="*/ 166688 h 893024"/>
              <a:gd name="connsiteX20" fmla="*/ 507206 w 1653293"/>
              <a:gd name="connsiteY20" fmla="*/ 171450 h 893024"/>
              <a:gd name="connsiteX21" fmla="*/ 500062 w 1653293"/>
              <a:gd name="connsiteY21" fmla="*/ 173831 h 893024"/>
              <a:gd name="connsiteX22" fmla="*/ 490537 w 1653293"/>
              <a:gd name="connsiteY22" fmla="*/ 178594 h 893024"/>
              <a:gd name="connsiteX23" fmla="*/ 476250 w 1653293"/>
              <a:gd name="connsiteY23" fmla="*/ 183356 h 893024"/>
              <a:gd name="connsiteX24" fmla="*/ 461962 w 1653293"/>
              <a:gd name="connsiteY24" fmla="*/ 190500 h 893024"/>
              <a:gd name="connsiteX25" fmla="*/ 454818 w 1653293"/>
              <a:gd name="connsiteY25" fmla="*/ 195263 h 893024"/>
              <a:gd name="connsiteX26" fmla="*/ 431006 w 1653293"/>
              <a:gd name="connsiteY26" fmla="*/ 209550 h 893024"/>
              <a:gd name="connsiteX27" fmla="*/ 423862 w 1653293"/>
              <a:gd name="connsiteY27" fmla="*/ 214313 h 893024"/>
              <a:gd name="connsiteX28" fmla="*/ 409575 w 1653293"/>
              <a:gd name="connsiteY28" fmla="*/ 219075 h 893024"/>
              <a:gd name="connsiteX29" fmla="*/ 395287 w 1653293"/>
              <a:gd name="connsiteY29" fmla="*/ 226219 h 893024"/>
              <a:gd name="connsiteX30" fmla="*/ 388143 w 1653293"/>
              <a:gd name="connsiteY30" fmla="*/ 230981 h 893024"/>
              <a:gd name="connsiteX31" fmla="*/ 378618 w 1653293"/>
              <a:gd name="connsiteY31" fmla="*/ 235744 h 893024"/>
              <a:gd name="connsiteX32" fmla="*/ 371475 w 1653293"/>
              <a:gd name="connsiteY32" fmla="*/ 240506 h 893024"/>
              <a:gd name="connsiteX33" fmla="*/ 361950 w 1653293"/>
              <a:gd name="connsiteY33" fmla="*/ 245269 h 893024"/>
              <a:gd name="connsiteX34" fmla="*/ 354806 w 1653293"/>
              <a:gd name="connsiteY34" fmla="*/ 250031 h 893024"/>
              <a:gd name="connsiteX35" fmla="*/ 347662 w 1653293"/>
              <a:gd name="connsiteY35" fmla="*/ 252413 h 893024"/>
              <a:gd name="connsiteX36" fmla="*/ 340518 w 1653293"/>
              <a:gd name="connsiteY36" fmla="*/ 257175 h 893024"/>
              <a:gd name="connsiteX37" fmla="*/ 330993 w 1653293"/>
              <a:gd name="connsiteY37" fmla="*/ 261938 h 893024"/>
              <a:gd name="connsiteX38" fmla="*/ 316706 w 1653293"/>
              <a:gd name="connsiteY38" fmla="*/ 269081 h 893024"/>
              <a:gd name="connsiteX39" fmla="*/ 309562 w 1653293"/>
              <a:gd name="connsiteY39" fmla="*/ 273844 h 893024"/>
              <a:gd name="connsiteX40" fmla="*/ 302418 w 1653293"/>
              <a:gd name="connsiteY40" fmla="*/ 276225 h 893024"/>
              <a:gd name="connsiteX41" fmla="*/ 295275 w 1653293"/>
              <a:gd name="connsiteY41" fmla="*/ 283369 h 893024"/>
              <a:gd name="connsiteX42" fmla="*/ 280987 w 1653293"/>
              <a:gd name="connsiteY42" fmla="*/ 290513 h 893024"/>
              <a:gd name="connsiteX43" fmla="*/ 266700 w 1653293"/>
              <a:gd name="connsiteY43" fmla="*/ 300038 h 893024"/>
              <a:gd name="connsiteX44" fmla="*/ 259556 w 1653293"/>
              <a:gd name="connsiteY44" fmla="*/ 304800 h 893024"/>
              <a:gd name="connsiteX45" fmla="*/ 252412 w 1653293"/>
              <a:gd name="connsiteY45" fmla="*/ 309563 h 893024"/>
              <a:gd name="connsiteX46" fmla="*/ 245268 w 1653293"/>
              <a:gd name="connsiteY46" fmla="*/ 314325 h 893024"/>
              <a:gd name="connsiteX47" fmla="*/ 238125 w 1653293"/>
              <a:gd name="connsiteY47" fmla="*/ 321469 h 893024"/>
              <a:gd name="connsiteX48" fmla="*/ 223837 w 1653293"/>
              <a:gd name="connsiteY48" fmla="*/ 330994 h 893024"/>
              <a:gd name="connsiteX49" fmla="*/ 204787 w 1653293"/>
              <a:gd name="connsiteY49" fmla="*/ 352425 h 893024"/>
              <a:gd name="connsiteX50" fmla="*/ 202406 w 1653293"/>
              <a:gd name="connsiteY50" fmla="*/ 359569 h 893024"/>
              <a:gd name="connsiteX51" fmla="*/ 192881 w 1653293"/>
              <a:gd name="connsiteY51" fmla="*/ 373856 h 893024"/>
              <a:gd name="connsiteX52" fmla="*/ 185737 w 1653293"/>
              <a:gd name="connsiteY52" fmla="*/ 388144 h 893024"/>
              <a:gd name="connsiteX53" fmla="*/ 178593 w 1653293"/>
              <a:gd name="connsiteY53" fmla="*/ 402431 h 893024"/>
              <a:gd name="connsiteX54" fmla="*/ 166687 w 1653293"/>
              <a:gd name="connsiteY54" fmla="*/ 423863 h 893024"/>
              <a:gd name="connsiteX55" fmla="*/ 157162 w 1653293"/>
              <a:gd name="connsiteY55" fmla="*/ 438150 h 893024"/>
              <a:gd name="connsiteX56" fmla="*/ 150018 w 1653293"/>
              <a:gd name="connsiteY56" fmla="*/ 445294 h 893024"/>
              <a:gd name="connsiteX57" fmla="*/ 145256 w 1653293"/>
              <a:gd name="connsiteY57" fmla="*/ 454819 h 893024"/>
              <a:gd name="connsiteX58" fmla="*/ 140493 w 1653293"/>
              <a:gd name="connsiteY58" fmla="*/ 461963 h 893024"/>
              <a:gd name="connsiteX59" fmla="*/ 135731 w 1653293"/>
              <a:gd name="connsiteY59" fmla="*/ 478631 h 893024"/>
              <a:gd name="connsiteX60" fmla="*/ 130968 w 1653293"/>
              <a:gd name="connsiteY60" fmla="*/ 485775 h 893024"/>
              <a:gd name="connsiteX61" fmla="*/ 128587 w 1653293"/>
              <a:gd name="connsiteY61" fmla="*/ 492919 h 893024"/>
              <a:gd name="connsiteX62" fmla="*/ 123825 w 1653293"/>
              <a:gd name="connsiteY62" fmla="*/ 509588 h 893024"/>
              <a:gd name="connsiteX63" fmla="*/ 119062 w 1653293"/>
              <a:gd name="connsiteY63" fmla="*/ 516731 h 893024"/>
              <a:gd name="connsiteX64" fmla="*/ 114300 w 1653293"/>
              <a:gd name="connsiteY64" fmla="*/ 535781 h 893024"/>
              <a:gd name="connsiteX65" fmla="*/ 109537 w 1653293"/>
              <a:gd name="connsiteY65" fmla="*/ 542925 h 893024"/>
              <a:gd name="connsiteX66" fmla="*/ 104775 w 1653293"/>
              <a:gd name="connsiteY66" fmla="*/ 557213 h 893024"/>
              <a:gd name="connsiteX67" fmla="*/ 102393 w 1653293"/>
              <a:gd name="connsiteY67" fmla="*/ 564356 h 893024"/>
              <a:gd name="connsiteX68" fmla="*/ 100012 w 1653293"/>
              <a:gd name="connsiteY68" fmla="*/ 573881 h 893024"/>
              <a:gd name="connsiteX69" fmla="*/ 95250 w 1653293"/>
              <a:gd name="connsiteY69" fmla="*/ 581025 h 893024"/>
              <a:gd name="connsiteX70" fmla="*/ 90487 w 1653293"/>
              <a:gd name="connsiteY70" fmla="*/ 590550 h 893024"/>
              <a:gd name="connsiteX71" fmla="*/ 85725 w 1653293"/>
              <a:gd name="connsiteY71" fmla="*/ 607219 h 893024"/>
              <a:gd name="connsiteX72" fmla="*/ 83343 w 1653293"/>
              <a:gd name="connsiteY72" fmla="*/ 614363 h 893024"/>
              <a:gd name="connsiteX73" fmla="*/ 80962 w 1653293"/>
              <a:gd name="connsiteY73" fmla="*/ 631031 h 893024"/>
              <a:gd name="connsiteX74" fmla="*/ 78581 w 1653293"/>
              <a:gd name="connsiteY74" fmla="*/ 638175 h 893024"/>
              <a:gd name="connsiteX75" fmla="*/ 76200 w 1653293"/>
              <a:gd name="connsiteY75" fmla="*/ 657225 h 893024"/>
              <a:gd name="connsiteX76" fmla="*/ 73818 w 1653293"/>
              <a:gd name="connsiteY76" fmla="*/ 669131 h 893024"/>
              <a:gd name="connsiteX77" fmla="*/ 71437 w 1653293"/>
              <a:gd name="connsiteY77" fmla="*/ 683419 h 893024"/>
              <a:gd name="connsiteX78" fmla="*/ 66675 w 1653293"/>
              <a:gd name="connsiteY78" fmla="*/ 702469 h 893024"/>
              <a:gd name="connsiteX79" fmla="*/ 64293 w 1653293"/>
              <a:gd name="connsiteY79" fmla="*/ 716756 h 893024"/>
              <a:gd name="connsiteX80" fmla="*/ 59531 w 1653293"/>
              <a:gd name="connsiteY80" fmla="*/ 731044 h 893024"/>
              <a:gd name="connsiteX81" fmla="*/ 57150 w 1653293"/>
              <a:gd name="connsiteY81" fmla="*/ 745331 h 893024"/>
              <a:gd name="connsiteX82" fmla="*/ 54768 w 1653293"/>
              <a:gd name="connsiteY82" fmla="*/ 752475 h 893024"/>
              <a:gd name="connsiteX83" fmla="*/ 52387 w 1653293"/>
              <a:gd name="connsiteY83" fmla="*/ 762000 h 893024"/>
              <a:gd name="connsiteX84" fmla="*/ 50006 w 1653293"/>
              <a:gd name="connsiteY84" fmla="*/ 769144 h 893024"/>
              <a:gd name="connsiteX85" fmla="*/ 45243 w 1653293"/>
              <a:gd name="connsiteY85" fmla="*/ 790575 h 893024"/>
              <a:gd name="connsiteX86" fmla="*/ 42862 w 1653293"/>
              <a:gd name="connsiteY86" fmla="*/ 797719 h 893024"/>
              <a:gd name="connsiteX87" fmla="*/ 38100 w 1653293"/>
              <a:gd name="connsiteY87" fmla="*/ 804863 h 893024"/>
              <a:gd name="connsiteX88" fmla="*/ 33337 w 1653293"/>
              <a:gd name="connsiteY88" fmla="*/ 823913 h 893024"/>
              <a:gd name="connsiteX89" fmla="*/ 28575 w 1653293"/>
              <a:gd name="connsiteY89" fmla="*/ 831056 h 893024"/>
              <a:gd name="connsiteX90" fmla="*/ 26193 w 1653293"/>
              <a:gd name="connsiteY90" fmla="*/ 838200 h 893024"/>
              <a:gd name="connsiteX91" fmla="*/ 21431 w 1653293"/>
              <a:gd name="connsiteY91" fmla="*/ 845344 h 893024"/>
              <a:gd name="connsiteX92" fmla="*/ 16668 w 1653293"/>
              <a:gd name="connsiteY92" fmla="*/ 854869 h 893024"/>
              <a:gd name="connsiteX93" fmla="*/ 7143 w 1653293"/>
              <a:gd name="connsiteY93" fmla="*/ 869156 h 893024"/>
              <a:gd name="connsiteX94" fmla="*/ 2381 w 1653293"/>
              <a:gd name="connsiteY94" fmla="*/ 883444 h 893024"/>
              <a:gd name="connsiteX95" fmla="*/ 0 w 1653293"/>
              <a:gd name="connsiteY95" fmla="*/ 890588 h 893024"/>
              <a:gd name="connsiteX96" fmla="*/ 21431 w 1653293"/>
              <a:gd name="connsiteY96" fmla="*/ 885825 h 893024"/>
              <a:gd name="connsiteX97" fmla="*/ 38100 w 1653293"/>
              <a:gd name="connsiteY97" fmla="*/ 881063 h 893024"/>
              <a:gd name="connsiteX98" fmla="*/ 52387 w 1653293"/>
              <a:gd name="connsiteY98" fmla="*/ 876300 h 893024"/>
              <a:gd name="connsiteX99" fmla="*/ 59531 w 1653293"/>
              <a:gd name="connsiteY99" fmla="*/ 873919 h 893024"/>
              <a:gd name="connsiteX100" fmla="*/ 109537 w 1653293"/>
              <a:gd name="connsiteY100" fmla="*/ 871538 h 893024"/>
              <a:gd name="connsiteX101" fmla="*/ 130968 w 1653293"/>
              <a:gd name="connsiteY101" fmla="*/ 869156 h 893024"/>
              <a:gd name="connsiteX102" fmla="*/ 138112 w 1653293"/>
              <a:gd name="connsiteY102" fmla="*/ 866775 h 893024"/>
              <a:gd name="connsiteX103" fmla="*/ 159543 w 1653293"/>
              <a:gd name="connsiteY103" fmla="*/ 864394 h 893024"/>
              <a:gd name="connsiteX104" fmla="*/ 185737 w 1653293"/>
              <a:gd name="connsiteY104" fmla="*/ 857250 h 893024"/>
              <a:gd name="connsiteX105" fmla="*/ 192881 w 1653293"/>
              <a:gd name="connsiteY105" fmla="*/ 852488 h 893024"/>
              <a:gd name="connsiteX106" fmla="*/ 211931 w 1653293"/>
              <a:gd name="connsiteY106" fmla="*/ 842963 h 893024"/>
              <a:gd name="connsiteX107" fmla="*/ 228600 w 1653293"/>
              <a:gd name="connsiteY107" fmla="*/ 833438 h 893024"/>
              <a:gd name="connsiteX108" fmla="*/ 247650 w 1653293"/>
              <a:gd name="connsiteY108" fmla="*/ 819150 h 893024"/>
              <a:gd name="connsiteX109" fmla="*/ 264318 w 1653293"/>
              <a:gd name="connsiteY109" fmla="*/ 807244 h 893024"/>
              <a:gd name="connsiteX110" fmla="*/ 271462 w 1653293"/>
              <a:gd name="connsiteY110" fmla="*/ 804863 h 893024"/>
              <a:gd name="connsiteX111" fmla="*/ 292893 w 1653293"/>
              <a:gd name="connsiteY111" fmla="*/ 795338 h 893024"/>
              <a:gd name="connsiteX112" fmla="*/ 300037 w 1653293"/>
              <a:gd name="connsiteY112" fmla="*/ 792956 h 893024"/>
              <a:gd name="connsiteX113" fmla="*/ 321468 w 1653293"/>
              <a:gd name="connsiteY113" fmla="*/ 778669 h 893024"/>
              <a:gd name="connsiteX114" fmla="*/ 328612 w 1653293"/>
              <a:gd name="connsiteY114" fmla="*/ 773906 h 893024"/>
              <a:gd name="connsiteX115" fmla="*/ 345281 w 1653293"/>
              <a:gd name="connsiteY115" fmla="*/ 759619 h 893024"/>
              <a:gd name="connsiteX116" fmla="*/ 357187 w 1653293"/>
              <a:gd name="connsiteY116" fmla="*/ 750094 h 893024"/>
              <a:gd name="connsiteX117" fmla="*/ 371475 w 1653293"/>
              <a:gd name="connsiteY117" fmla="*/ 733425 h 893024"/>
              <a:gd name="connsiteX118" fmla="*/ 378618 w 1653293"/>
              <a:gd name="connsiteY118" fmla="*/ 728663 h 893024"/>
              <a:gd name="connsiteX119" fmla="*/ 390525 w 1653293"/>
              <a:gd name="connsiteY119" fmla="*/ 707231 h 893024"/>
              <a:gd name="connsiteX120" fmla="*/ 395287 w 1653293"/>
              <a:gd name="connsiteY120" fmla="*/ 700088 h 893024"/>
              <a:gd name="connsiteX121" fmla="*/ 400050 w 1653293"/>
              <a:gd name="connsiteY121" fmla="*/ 652463 h 893024"/>
              <a:gd name="connsiteX122" fmla="*/ 404812 w 1653293"/>
              <a:gd name="connsiteY122" fmla="*/ 645319 h 893024"/>
              <a:gd name="connsiteX123" fmla="*/ 409575 w 1653293"/>
              <a:gd name="connsiteY123" fmla="*/ 635794 h 893024"/>
              <a:gd name="connsiteX124" fmla="*/ 423862 w 1653293"/>
              <a:gd name="connsiteY124" fmla="*/ 619125 h 893024"/>
              <a:gd name="connsiteX125" fmla="*/ 450056 w 1653293"/>
              <a:gd name="connsiteY125" fmla="*/ 595313 h 893024"/>
              <a:gd name="connsiteX126" fmla="*/ 459581 w 1653293"/>
              <a:gd name="connsiteY126" fmla="*/ 585788 h 893024"/>
              <a:gd name="connsiteX127" fmla="*/ 478631 w 1653293"/>
              <a:gd name="connsiteY127" fmla="*/ 576263 h 893024"/>
              <a:gd name="connsiteX128" fmla="*/ 495300 w 1653293"/>
              <a:gd name="connsiteY128" fmla="*/ 561975 h 893024"/>
              <a:gd name="connsiteX129" fmla="*/ 507206 w 1653293"/>
              <a:gd name="connsiteY129" fmla="*/ 554831 h 893024"/>
              <a:gd name="connsiteX130" fmla="*/ 516731 w 1653293"/>
              <a:gd name="connsiteY130" fmla="*/ 550069 h 893024"/>
              <a:gd name="connsiteX131" fmla="*/ 526256 w 1653293"/>
              <a:gd name="connsiteY131" fmla="*/ 542925 h 893024"/>
              <a:gd name="connsiteX132" fmla="*/ 533400 w 1653293"/>
              <a:gd name="connsiteY132" fmla="*/ 538163 h 893024"/>
              <a:gd name="connsiteX133" fmla="*/ 542925 w 1653293"/>
              <a:gd name="connsiteY133" fmla="*/ 531019 h 893024"/>
              <a:gd name="connsiteX134" fmla="*/ 557212 w 1653293"/>
              <a:gd name="connsiteY134" fmla="*/ 521494 h 893024"/>
              <a:gd name="connsiteX135" fmla="*/ 564356 w 1653293"/>
              <a:gd name="connsiteY135" fmla="*/ 519113 h 893024"/>
              <a:gd name="connsiteX136" fmla="*/ 578643 w 1653293"/>
              <a:gd name="connsiteY136" fmla="*/ 509588 h 893024"/>
              <a:gd name="connsiteX137" fmla="*/ 588168 w 1653293"/>
              <a:gd name="connsiteY137" fmla="*/ 502444 h 893024"/>
              <a:gd name="connsiteX138" fmla="*/ 597693 w 1653293"/>
              <a:gd name="connsiteY138" fmla="*/ 497681 h 893024"/>
              <a:gd name="connsiteX139" fmla="*/ 609600 w 1653293"/>
              <a:gd name="connsiteY139" fmla="*/ 490538 h 893024"/>
              <a:gd name="connsiteX140" fmla="*/ 623887 w 1653293"/>
              <a:gd name="connsiteY140" fmla="*/ 483394 h 893024"/>
              <a:gd name="connsiteX141" fmla="*/ 631031 w 1653293"/>
              <a:gd name="connsiteY141" fmla="*/ 478631 h 893024"/>
              <a:gd name="connsiteX142" fmla="*/ 640556 w 1653293"/>
              <a:gd name="connsiteY142" fmla="*/ 473869 h 893024"/>
              <a:gd name="connsiteX143" fmla="*/ 657225 w 1653293"/>
              <a:gd name="connsiteY143" fmla="*/ 464344 h 893024"/>
              <a:gd name="connsiteX144" fmla="*/ 664368 w 1653293"/>
              <a:gd name="connsiteY144" fmla="*/ 459581 h 893024"/>
              <a:gd name="connsiteX145" fmla="*/ 688181 w 1653293"/>
              <a:gd name="connsiteY145" fmla="*/ 452438 h 893024"/>
              <a:gd name="connsiteX146" fmla="*/ 714375 w 1653293"/>
              <a:gd name="connsiteY146" fmla="*/ 440531 h 893024"/>
              <a:gd name="connsiteX147" fmla="*/ 726281 w 1653293"/>
              <a:gd name="connsiteY147" fmla="*/ 433388 h 893024"/>
              <a:gd name="connsiteX148" fmla="*/ 740568 w 1653293"/>
              <a:gd name="connsiteY148" fmla="*/ 428625 h 893024"/>
              <a:gd name="connsiteX149" fmla="*/ 747712 w 1653293"/>
              <a:gd name="connsiteY149" fmla="*/ 426244 h 893024"/>
              <a:gd name="connsiteX150" fmla="*/ 757237 w 1653293"/>
              <a:gd name="connsiteY150" fmla="*/ 423863 h 893024"/>
              <a:gd name="connsiteX151" fmla="*/ 769143 w 1653293"/>
              <a:gd name="connsiteY151" fmla="*/ 419100 h 893024"/>
              <a:gd name="connsiteX152" fmla="*/ 778668 w 1653293"/>
              <a:gd name="connsiteY152" fmla="*/ 416719 h 893024"/>
              <a:gd name="connsiteX153" fmla="*/ 785812 w 1653293"/>
              <a:gd name="connsiteY153" fmla="*/ 414338 h 893024"/>
              <a:gd name="connsiteX154" fmla="*/ 802481 w 1653293"/>
              <a:gd name="connsiteY154" fmla="*/ 411956 h 893024"/>
              <a:gd name="connsiteX155" fmla="*/ 823912 w 1653293"/>
              <a:gd name="connsiteY155" fmla="*/ 404813 h 893024"/>
              <a:gd name="connsiteX156" fmla="*/ 840581 w 1653293"/>
              <a:gd name="connsiteY156" fmla="*/ 400050 h 893024"/>
              <a:gd name="connsiteX157" fmla="*/ 864393 w 1653293"/>
              <a:gd name="connsiteY157" fmla="*/ 395288 h 893024"/>
              <a:gd name="connsiteX158" fmla="*/ 992981 w 1653293"/>
              <a:gd name="connsiteY158" fmla="*/ 397669 h 893024"/>
              <a:gd name="connsiteX159" fmla="*/ 1000125 w 1653293"/>
              <a:gd name="connsiteY159" fmla="*/ 400050 h 893024"/>
              <a:gd name="connsiteX160" fmla="*/ 1012031 w 1653293"/>
              <a:gd name="connsiteY160" fmla="*/ 402431 h 893024"/>
              <a:gd name="connsiteX161" fmla="*/ 1019175 w 1653293"/>
              <a:gd name="connsiteY161" fmla="*/ 404813 h 893024"/>
              <a:gd name="connsiteX162" fmla="*/ 1028700 w 1653293"/>
              <a:gd name="connsiteY162" fmla="*/ 407194 h 893024"/>
              <a:gd name="connsiteX163" fmla="*/ 1042987 w 1653293"/>
              <a:gd name="connsiteY163" fmla="*/ 411956 h 893024"/>
              <a:gd name="connsiteX164" fmla="*/ 1054893 w 1653293"/>
              <a:gd name="connsiteY164" fmla="*/ 414338 h 893024"/>
              <a:gd name="connsiteX165" fmla="*/ 1073943 w 1653293"/>
              <a:gd name="connsiteY165" fmla="*/ 419100 h 893024"/>
              <a:gd name="connsiteX166" fmla="*/ 1100137 w 1653293"/>
              <a:gd name="connsiteY166" fmla="*/ 428625 h 893024"/>
              <a:gd name="connsiteX167" fmla="*/ 1107281 w 1653293"/>
              <a:gd name="connsiteY167" fmla="*/ 431006 h 893024"/>
              <a:gd name="connsiteX168" fmla="*/ 1114425 w 1653293"/>
              <a:gd name="connsiteY168" fmla="*/ 435769 h 893024"/>
              <a:gd name="connsiteX169" fmla="*/ 1128712 w 1653293"/>
              <a:gd name="connsiteY169" fmla="*/ 440531 h 893024"/>
              <a:gd name="connsiteX170" fmla="*/ 1150143 w 1653293"/>
              <a:gd name="connsiteY170" fmla="*/ 454819 h 893024"/>
              <a:gd name="connsiteX171" fmla="*/ 1164431 w 1653293"/>
              <a:gd name="connsiteY171" fmla="*/ 464344 h 893024"/>
              <a:gd name="connsiteX172" fmla="*/ 1183481 w 1653293"/>
              <a:gd name="connsiteY172" fmla="*/ 473869 h 893024"/>
              <a:gd name="connsiteX173" fmla="*/ 1190625 w 1653293"/>
              <a:gd name="connsiteY173" fmla="*/ 481013 h 893024"/>
              <a:gd name="connsiteX174" fmla="*/ 1209675 w 1653293"/>
              <a:gd name="connsiteY174" fmla="*/ 490538 h 893024"/>
              <a:gd name="connsiteX175" fmla="*/ 1216818 w 1653293"/>
              <a:gd name="connsiteY175" fmla="*/ 495300 h 893024"/>
              <a:gd name="connsiteX176" fmla="*/ 1226343 w 1653293"/>
              <a:gd name="connsiteY176" fmla="*/ 500063 h 893024"/>
              <a:gd name="connsiteX177" fmla="*/ 1243012 w 1653293"/>
              <a:gd name="connsiteY177" fmla="*/ 509588 h 893024"/>
              <a:gd name="connsiteX178" fmla="*/ 1252537 w 1653293"/>
              <a:gd name="connsiteY178" fmla="*/ 516731 h 893024"/>
              <a:gd name="connsiteX179" fmla="*/ 1257300 w 1653293"/>
              <a:gd name="connsiteY179" fmla="*/ 523875 h 893024"/>
              <a:gd name="connsiteX180" fmla="*/ 1266825 w 1653293"/>
              <a:gd name="connsiteY180" fmla="*/ 528638 h 893024"/>
              <a:gd name="connsiteX181" fmla="*/ 1281112 w 1653293"/>
              <a:gd name="connsiteY181" fmla="*/ 538163 h 893024"/>
              <a:gd name="connsiteX182" fmla="*/ 1290637 w 1653293"/>
              <a:gd name="connsiteY182" fmla="*/ 545306 h 893024"/>
              <a:gd name="connsiteX183" fmla="*/ 1312068 w 1653293"/>
              <a:gd name="connsiteY183" fmla="*/ 554831 h 893024"/>
              <a:gd name="connsiteX184" fmla="*/ 1326356 w 1653293"/>
              <a:gd name="connsiteY184" fmla="*/ 564356 h 893024"/>
              <a:gd name="connsiteX185" fmla="*/ 1354931 w 1653293"/>
              <a:gd name="connsiteY185" fmla="*/ 573881 h 893024"/>
              <a:gd name="connsiteX186" fmla="*/ 1369218 w 1653293"/>
              <a:gd name="connsiteY186" fmla="*/ 583406 h 893024"/>
              <a:gd name="connsiteX187" fmla="*/ 1378743 w 1653293"/>
              <a:gd name="connsiteY187" fmla="*/ 588169 h 893024"/>
              <a:gd name="connsiteX188" fmla="*/ 1393031 w 1653293"/>
              <a:gd name="connsiteY188" fmla="*/ 602456 h 893024"/>
              <a:gd name="connsiteX189" fmla="*/ 1402556 w 1653293"/>
              <a:gd name="connsiteY189" fmla="*/ 609600 h 893024"/>
              <a:gd name="connsiteX190" fmla="*/ 1421606 w 1653293"/>
              <a:gd name="connsiteY190" fmla="*/ 619125 h 893024"/>
              <a:gd name="connsiteX191" fmla="*/ 1440656 w 1653293"/>
              <a:gd name="connsiteY191" fmla="*/ 628650 h 893024"/>
              <a:gd name="connsiteX192" fmla="*/ 1457325 w 1653293"/>
              <a:gd name="connsiteY192" fmla="*/ 635794 h 893024"/>
              <a:gd name="connsiteX193" fmla="*/ 1473993 w 1653293"/>
              <a:gd name="connsiteY193" fmla="*/ 645319 h 893024"/>
              <a:gd name="connsiteX194" fmla="*/ 1488281 w 1653293"/>
              <a:gd name="connsiteY194" fmla="*/ 650081 h 893024"/>
              <a:gd name="connsiteX195" fmla="*/ 1495425 w 1653293"/>
              <a:gd name="connsiteY195" fmla="*/ 657225 h 893024"/>
              <a:gd name="connsiteX196" fmla="*/ 1502568 w 1653293"/>
              <a:gd name="connsiteY196" fmla="*/ 659606 h 893024"/>
              <a:gd name="connsiteX197" fmla="*/ 1512093 w 1653293"/>
              <a:gd name="connsiteY197" fmla="*/ 664369 h 893024"/>
              <a:gd name="connsiteX198" fmla="*/ 1533525 w 1653293"/>
              <a:gd name="connsiteY198" fmla="*/ 678656 h 893024"/>
              <a:gd name="connsiteX199" fmla="*/ 1540668 w 1653293"/>
              <a:gd name="connsiteY199" fmla="*/ 681038 h 893024"/>
              <a:gd name="connsiteX200" fmla="*/ 1547812 w 1653293"/>
              <a:gd name="connsiteY200" fmla="*/ 685800 h 893024"/>
              <a:gd name="connsiteX201" fmla="*/ 1559718 w 1653293"/>
              <a:gd name="connsiteY201" fmla="*/ 688181 h 893024"/>
              <a:gd name="connsiteX202" fmla="*/ 1574006 w 1653293"/>
              <a:gd name="connsiteY202" fmla="*/ 692944 h 893024"/>
              <a:gd name="connsiteX203" fmla="*/ 1581150 w 1653293"/>
              <a:gd name="connsiteY203" fmla="*/ 695325 h 893024"/>
              <a:gd name="connsiteX204" fmla="*/ 1602581 w 1653293"/>
              <a:gd name="connsiteY204" fmla="*/ 704850 h 893024"/>
              <a:gd name="connsiteX205" fmla="*/ 1609725 w 1653293"/>
              <a:gd name="connsiteY205" fmla="*/ 707231 h 893024"/>
              <a:gd name="connsiteX206" fmla="*/ 1616868 w 1653293"/>
              <a:gd name="connsiteY206" fmla="*/ 711994 h 893024"/>
              <a:gd name="connsiteX207" fmla="*/ 1633537 w 1653293"/>
              <a:gd name="connsiteY207" fmla="*/ 716756 h 893024"/>
              <a:gd name="connsiteX208" fmla="*/ 1640681 w 1653293"/>
              <a:gd name="connsiteY208" fmla="*/ 719138 h 893024"/>
              <a:gd name="connsiteX209" fmla="*/ 1652587 w 1653293"/>
              <a:gd name="connsiteY209" fmla="*/ 716756 h 893024"/>
              <a:gd name="connsiteX210" fmla="*/ 1650206 w 1653293"/>
              <a:gd name="connsiteY210" fmla="*/ 704850 h 893024"/>
              <a:gd name="connsiteX211" fmla="*/ 1647825 w 1653293"/>
              <a:gd name="connsiteY211" fmla="*/ 695325 h 893024"/>
              <a:gd name="connsiteX212" fmla="*/ 1645443 w 1653293"/>
              <a:gd name="connsiteY212" fmla="*/ 683419 h 893024"/>
              <a:gd name="connsiteX213" fmla="*/ 1640681 w 1653293"/>
              <a:gd name="connsiteY213" fmla="*/ 676275 h 893024"/>
              <a:gd name="connsiteX214" fmla="*/ 1635918 w 1653293"/>
              <a:gd name="connsiteY214" fmla="*/ 666750 h 893024"/>
              <a:gd name="connsiteX215" fmla="*/ 1626393 w 1653293"/>
              <a:gd name="connsiteY215" fmla="*/ 652463 h 893024"/>
              <a:gd name="connsiteX216" fmla="*/ 1614487 w 1653293"/>
              <a:gd name="connsiteY216" fmla="*/ 631031 h 893024"/>
              <a:gd name="connsiteX217" fmla="*/ 1607343 w 1653293"/>
              <a:gd name="connsiteY217" fmla="*/ 623888 h 893024"/>
              <a:gd name="connsiteX218" fmla="*/ 1602581 w 1653293"/>
              <a:gd name="connsiteY218" fmla="*/ 616744 h 893024"/>
              <a:gd name="connsiteX219" fmla="*/ 1588293 w 1653293"/>
              <a:gd name="connsiteY219" fmla="*/ 602456 h 893024"/>
              <a:gd name="connsiteX220" fmla="*/ 1583531 w 1653293"/>
              <a:gd name="connsiteY220" fmla="*/ 595313 h 893024"/>
              <a:gd name="connsiteX221" fmla="*/ 1574006 w 1653293"/>
              <a:gd name="connsiteY221" fmla="*/ 588169 h 893024"/>
              <a:gd name="connsiteX222" fmla="*/ 1569243 w 1653293"/>
              <a:gd name="connsiteY222" fmla="*/ 581025 h 893024"/>
              <a:gd name="connsiteX223" fmla="*/ 1543050 w 1653293"/>
              <a:gd name="connsiteY223" fmla="*/ 561975 h 893024"/>
              <a:gd name="connsiteX224" fmla="*/ 1531143 w 1653293"/>
              <a:gd name="connsiteY224" fmla="*/ 550069 h 893024"/>
              <a:gd name="connsiteX225" fmla="*/ 1524000 w 1653293"/>
              <a:gd name="connsiteY225" fmla="*/ 542925 h 893024"/>
              <a:gd name="connsiteX226" fmla="*/ 1519237 w 1653293"/>
              <a:gd name="connsiteY226" fmla="*/ 535781 h 893024"/>
              <a:gd name="connsiteX227" fmla="*/ 1512093 w 1653293"/>
              <a:gd name="connsiteY227" fmla="*/ 533400 h 893024"/>
              <a:gd name="connsiteX228" fmla="*/ 1500187 w 1653293"/>
              <a:gd name="connsiteY228" fmla="*/ 521494 h 893024"/>
              <a:gd name="connsiteX229" fmla="*/ 1493043 w 1653293"/>
              <a:gd name="connsiteY229" fmla="*/ 514350 h 893024"/>
              <a:gd name="connsiteX230" fmla="*/ 1483518 w 1653293"/>
              <a:gd name="connsiteY230" fmla="*/ 509588 h 893024"/>
              <a:gd name="connsiteX231" fmla="*/ 1473993 w 1653293"/>
              <a:gd name="connsiteY231" fmla="*/ 502444 h 893024"/>
              <a:gd name="connsiteX232" fmla="*/ 1462087 w 1653293"/>
              <a:gd name="connsiteY232" fmla="*/ 490538 h 893024"/>
              <a:gd name="connsiteX233" fmla="*/ 1450181 w 1653293"/>
              <a:gd name="connsiteY233" fmla="*/ 478631 h 893024"/>
              <a:gd name="connsiteX234" fmla="*/ 1445418 w 1653293"/>
              <a:gd name="connsiteY234" fmla="*/ 469106 h 893024"/>
              <a:gd name="connsiteX235" fmla="*/ 1433512 w 1653293"/>
              <a:gd name="connsiteY235" fmla="*/ 452438 h 893024"/>
              <a:gd name="connsiteX236" fmla="*/ 1423987 w 1653293"/>
              <a:gd name="connsiteY236" fmla="*/ 438150 h 893024"/>
              <a:gd name="connsiteX237" fmla="*/ 1421606 w 1653293"/>
              <a:gd name="connsiteY237" fmla="*/ 431006 h 893024"/>
              <a:gd name="connsiteX238" fmla="*/ 1412081 w 1653293"/>
              <a:gd name="connsiteY238" fmla="*/ 416719 h 893024"/>
              <a:gd name="connsiteX239" fmla="*/ 1409700 w 1653293"/>
              <a:gd name="connsiteY239" fmla="*/ 404813 h 893024"/>
              <a:gd name="connsiteX240" fmla="*/ 1402556 w 1653293"/>
              <a:gd name="connsiteY240" fmla="*/ 385763 h 893024"/>
              <a:gd name="connsiteX241" fmla="*/ 1400175 w 1653293"/>
              <a:gd name="connsiteY241" fmla="*/ 376238 h 893024"/>
              <a:gd name="connsiteX242" fmla="*/ 1395412 w 1653293"/>
              <a:gd name="connsiteY242" fmla="*/ 366713 h 893024"/>
              <a:gd name="connsiteX243" fmla="*/ 1393031 w 1653293"/>
              <a:gd name="connsiteY243" fmla="*/ 359569 h 893024"/>
              <a:gd name="connsiteX244" fmla="*/ 1388268 w 1653293"/>
              <a:gd name="connsiteY244" fmla="*/ 350044 h 893024"/>
              <a:gd name="connsiteX245" fmla="*/ 1383506 w 1653293"/>
              <a:gd name="connsiteY245" fmla="*/ 335756 h 893024"/>
              <a:gd name="connsiteX246" fmla="*/ 1378743 w 1653293"/>
              <a:gd name="connsiteY246" fmla="*/ 326231 h 893024"/>
              <a:gd name="connsiteX247" fmla="*/ 1376362 w 1653293"/>
              <a:gd name="connsiteY247" fmla="*/ 319088 h 893024"/>
              <a:gd name="connsiteX248" fmla="*/ 1371600 w 1653293"/>
              <a:gd name="connsiteY248" fmla="*/ 311944 h 893024"/>
              <a:gd name="connsiteX249" fmla="*/ 1366837 w 1653293"/>
              <a:gd name="connsiteY249" fmla="*/ 295275 h 893024"/>
              <a:gd name="connsiteX250" fmla="*/ 1364456 w 1653293"/>
              <a:gd name="connsiteY250" fmla="*/ 288131 h 893024"/>
              <a:gd name="connsiteX251" fmla="*/ 1359693 w 1653293"/>
              <a:gd name="connsiteY251" fmla="*/ 278606 h 893024"/>
              <a:gd name="connsiteX252" fmla="*/ 1347787 w 1653293"/>
              <a:gd name="connsiteY252" fmla="*/ 254794 h 893024"/>
              <a:gd name="connsiteX253" fmla="*/ 1343025 w 1653293"/>
              <a:gd name="connsiteY253" fmla="*/ 235744 h 893024"/>
              <a:gd name="connsiteX254" fmla="*/ 1338262 w 1653293"/>
              <a:gd name="connsiteY254" fmla="*/ 228600 h 893024"/>
              <a:gd name="connsiteX255" fmla="*/ 1335881 w 1653293"/>
              <a:gd name="connsiteY255" fmla="*/ 221456 h 893024"/>
              <a:gd name="connsiteX256" fmla="*/ 1326356 w 1653293"/>
              <a:gd name="connsiteY256" fmla="*/ 207169 h 893024"/>
              <a:gd name="connsiteX257" fmla="*/ 1312068 w 1653293"/>
              <a:gd name="connsiteY257" fmla="*/ 190500 h 893024"/>
              <a:gd name="connsiteX258" fmla="*/ 1297781 w 1653293"/>
              <a:gd name="connsiteY258" fmla="*/ 169069 h 893024"/>
              <a:gd name="connsiteX259" fmla="*/ 1293018 w 1653293"/>
              <a:gd name="connsiteY259" fmla="*/ 161925 h 893024"/>
              <a:gd name="connsiteX260" fmla="*/ 1278731 w 1653293"/>
              <a:gd name="connsiteY260" fmla="*/ 142875 h 893024"/>
              <a:gd name="connsiteX261" fmla="*/ 1271587 w 1653293"/>
              <a:gd name="connsiteY261" fmla="*/ 135731 h 893024"/>
              <a:gd name="connsiteX262" fmla="*/ 1257300 w 1653293"/>
              <a:gd name="connsiteY262" fmla="*/ 119063 h 893024"/>
              <a:gd name="connsiteX263" fmla="*/ 1250156 w 1653293"/>
              <a:gd name="connsiteY263" fmla="*/ 116681 h 893024"/>
              <a:gd name="connsiteX264" fmla="*/ 1243012 w 1653293"/>
              <a:gd name="connsiteY264" fmla="*/ 111919 h 893024"/>
              <a:gd name="connsiteX265" fmla="*/ 1219200 w 1653293"/>
              <a:gd name="connsiteY265" fmla="*/ 97631 h 893024"/>
              <a:gd name="connsiteX266" fmla="*/ 1202531 w 1653293"/>
              <a:gd name="connsiteY266" fmla="*/ 80963 h 893024"/>
              <a:gd name="connsiteX267" fmla="*/ 1188243 w 1653293"/>
              <a:gd name="connsiteY267" fmla="*/ 69056 h 893024"/>
              <a:gd name="connsiteX268" fmla="*/ 1171575 w 1653293"/>
              <a:gd name="connsiteY268" fmla="*/ 57150 h 893024"/>
              <a:gd name="connsiteX269" fmla="*/ 1154906 w 1653293"/>
              <a:gd name="connsiteY269" fmla="*/ 45244 h 893024"/>
              <a:gd name="connsiteX270" fmla="*/ 1135856 w 1653293"/>
              <a:gd name="connsiteY270" fmla="*/ 35719 h 893024"/>
              <a:gd name="connsiteX271" fmla="*/ 1121568 w 1653293"/>
              <a:gd name="connsiteY271" fmla="*/ 30956 h 893024"/>
              <a:gd name="connsiteX272" fmla="*/ 1112043 w 1653293"/>
              <a:gd name="connsiteY272" fmla="*/ 26194 h 893024"/>
              <a:gd name="connsiteX273" fmla="*/ 1100137 w 1653293"/>
              <a:gd name="connsiteY273" fmla="*/ 23813 h 893024"/>
              <a:gd name="connsiteX274" fmla="*/ 1092993 w 1653293"/>
              <a:gd name="connsiteY274" fmla="*/ 21431 h 893024"/>
              <a:gd name="connsiteX275" fmla="*/ 1081087 w 1653293"/>
              <a:gd name="connsiteY275" fmla="*/ 19050 h 893024"/>
              <a:gd name="connsiteX276" fmla="*/ 1071562 w 1653293"/>
              <a:gd name="connsiteY276" fmla="*/ 14288 h 893024"/>
              <a:gd name="connsiteX277" fmla="*/ 1042987 w 1653293"/>
              <a:gd name="connsiteY277" fmla="*/ 9525 h 893024"/>
              <a:gd name="connsiteX278" fmla="*/ 1031081 w 1653293"/>
              <a:gd name="connsiteY278" fmla="*/ 7144 h 893024"/>
              <a:gd name="connsiteX279" fmla="*/ 1016793 w 1653293"/>
              <a:gd name="connsiteY279" fmla="*/ 4763 h 893024"/>
              <a:gd name="connsiteX280" fmla="*/ 1004887 w 1653293"/>
              <a:gd name="connsiteY280" fmla="*/ 2381 h 893024"/>
              <a:gd name="connsiteX281" fmla="*/ 952500 w 1653293"/>
              <a:gd name="connsiteY281" fmla="*/ 0 h 893024"/>
              <a:gd name="connsiteX282" fmla="*/ 833437 w 1653293"/>
              <a:gd name="connsiteY282" fmla="*/ 2381 h 893024"/>
              <a:gd name="connsiteX283" fmla="*/ 792956 w 1653293"/>
              <a:gd name="connsiteY283" fmla="*/ 9525 h 893024"/>
              <a:gd name="connsiteX284" fmla="*/ 766762 w 1653293"/>
              <a:gd name="connsiteY284" fmla="*/ 16669 h 893024"/>
              <a:gd name="connsiteX285" fmla="*/ 745331 w 1653293"/>
              <a:gd name="connsiteY285" fmla="*/ 21431 h 893024"/>
              <a:gd name="connsiteX286" fmla="*/ 726281 w 1653293"/>
              <a:gd name="connsiteY286" fmla="*/ 26194 h 893024"/>
              <a:gd name="connsiteX287" fmla="*/ 719137 w 1653293"/>
              <a:gd name="connsiteY287" fmla="*/ 28575 h 893024"/>
              <a:gd name="connsiteX288" fmla="*/ 738187 w 1653293"/>
              <a:gd name="connsiteY288" fmla="*/ 28575 h 893024"/>
              <a:gd name="connsiteX0" fmla="*/ 738187 w 1653293"/>
              <a:gd name="connsiteY0" fmla="*/ 28575 h 893024"/>
              <a:gd name="connsiteX1" fmla="*/ 726281 w 1653293"/>
              <a:gd name="connsiteY1" fmla="*/ 38100 h 893024"/>
              <a:gd name="connsiteX2" fmla="*/ 716756 w 1653293"/>
              <a:gd name="connsiteY2" fmla="*/ 52388 h 893024"/>
              <a:gd name="connsiteX3" fmla="*/ 702468 w 1653293"/>
              <a:gd name="connsiteY3" fmla="*/ 64294 h 893024"/>
              <a:gd name="connsiteX4" fmla="*/ 685800 w 1653293"/>
              <a:gd name="connsiteY4" fmla="*/ 73819 h 893024"/>
              <a:gd name="connsiteX5" fmla="*/ 676275 w 1653293"/>
              <a:gd name="connsiteY5" fmla="*/ 76200 h 893024"/>
              <a:gd name="connsiteX6" fmla="*/ 666750 w 1653293"/>
              <a:gd name="connsiteY6" fmla="*/ 80963 h 893024"/>
              <a:gd name="connsiteX7" fmla="*/ 659606 w 1653293"/>
              <a:gd name="connsiteY7" fmla="*/ 85725 h 893024"/>
              <a:gd name="connsiteX8" fmla="*/ 645318 w 1653293"/>
              <a:gd name="connsiteY8" fmla="*/ 90488 h 893024"/>
              <a:gd name="connsiteX9" fmla="*/ 638175 w 1653293"/>
              <a:gd name="connsiteY9" fmla="*/ 92869 h 893024"/>
              <a:gd name="connsiteX10" fmla="*/ 623887 w 1653293"/>
              <a:gd name="connsiteY10" fmla="*/ 102394 h 893024"/>
              <a:gd name="connsiteX11" fmla="*/ 616743 w 1653293"/>
              <a:gd name="connsiteY11" fmla="*/ 107156 h 893024"/>
              <a:gd name="connsiteX12" fmla="*/ 607218 w 1653293"/>
              <a:gd name="connsiteY12" fmla="*/ 111919 h 893024"/>
              <a:gd name="connsiteX13" fmla="*/ 592931 w 1653293"/>
              <a:gd name="connsiteY13" fmla="*/ 119063 h 893024"/>
              <a:gd name="connsiteX14" fmla="*/ 581025 w 1653293"/>
              <a:gd name="connsiteY14" fmla="*/ 128588 h 893024"/>
              <a:gd name="connsiteX15" fmla="*/ 573881 w 1653293"/>
              <a:gd name="connsiteY15" fmla="*/ 135731 h 893024"/>
              <a:gd name="connsiteX16" fmla="*/ 559593 w 1653293"/>
              <a:gd name="connsiteY16" fmla="*/ 145256 h 893024"/>
              <a:gd name="connsiteX17" fmla="*/ 552450 w 1653293"/>
              <a:gd name="connsiteY17" fmla="*/ 147638 h 893024"/>
              <a:gd name="connsiteX18" fmla="*/ 538162 w 1653293"/>
              <a:gd name="connsiteY18" fmla="*/ 157163 h 893024"/>
              <a:gd name="connsiteX19" fmla="*/ 514350 w 1653293"/>
              <a:gd name="connsiteY19" fmla="*/ 166688 h 893024"/>
              <a:gd name="connsiteX20" fmla="*/ 507206 w 1653293"/>
              <a:gd name="connsiteY20" fmla="*/ 171450 h 893024"/>
              <a:gd name="connsiteX21" fmla="*/ 500062 w 1653293"/>
              <a:gd name="connsiteY21" fmla="*/ 173831 h 893024"/>
              <a:gd name="connsiteX22" fmla="*/ 490537 w 1653293"/>
              <a:gd name="connsiteY22" fmla="*/ 178594 h 893024"/>
              <a:gd name="connsiteX23" fmla="*/ 476250 w 1653293"/>
              <a:gd name="connsiteY23" fmla="*/ 183356 h 893024"/>
              <a:gd name="connsiteX24" fmla="*/ 461962 w 1653293"/>
              <a:gd name="connsiteY24" fmla="*/ 190500 h 893024"/>
              <a:gd name="connsiteX25" fmla="*/ 454818 w 1653293"/>
              <a:gd name="connsiteY25" fmla="*/ 195263 h 893024"/>
              <a:gd name="connsiteX26" fmla="*/ 431006 w 1653293"/>
              <a:gd name="connsiteY26" fmla="*/ 209550 h 893024"/>
              <a:gd name="connsiteX27" fmla="*/ 423862 w 1653293"/>
              <a:gd name="connsiteY27" fmla="*/ 214313 h 893024"/>
              <a:gd name="connsiteX28" fmla="*/ 409575 w 1653293"/>
              <a:gd name="connsiteY28" fmla="*/ 219075 h 893024"/>
              <a:gd name="connsiteX29" fmla="*/ 395287 w 1653293"/>
              <a:gd name="connsiteY29" fmla="*/ 226219 h 893024"/>
              <a:gd name="connsiteX30" fmla="*/ 388143 w 1653293"/>
              <a:gd name="connsiteY30" fmla="*/ 230981 h 893024"/>
              <a:gd name="connsiteX31" fmla="*/ 378618 w 1653293"/>
              <a:gd name="connsiteY31" fmla="*/ 235744 h 893024"/>
              <a:gd name="connsiteX32" fmla="*/ 371475 w 1653293"/>
              <a:gd name="connsiteY32" fmla="*/ 240506 h 893024"/>
              <a:gd name="connsiteX33" fmla="*/ 361950 w 1653293"/>
              <a:gd name="connsiteY33" fmla="*/ 245269 h 893024"/>
              <a:gd name="connsiteX34" fmla="*/ 354806 w 1653293"/>
              <a:gd name="connsiteY34" fmla="*/ 250031 h 893024"/>
              <a:gd name="connsiteX35" fmla="*/ 347662 w 1653293"/>
              <a:gd name="connsiteY35" fmla="*/ 252413 h 893024"/>
              <a:gd name="connsiteX36" fmla="*/ 340518 w 1653293"/>
              <a:gd name="connsiteY36" fmla="*/ 257175 h 893024"/>
              <a:gd name="connsiteX37" fmla="*/ 330993 w 1653293"/>
              <a:gd name="connsiteY37" fmla="*/ 261938 h 893024"/>
              <a:gd name="connsiteX38" fmla="*/ 316706 w 1653293"/>
              <a:gd name="connsiteY38" fmla="*/ 269081 h 893024"/>
              <a:gd name="connsiteX39" fmla="*/ 309562 w 1653293"/>
              <a:gd name="connsiteY39" fmla="*/ 273844 h 893024"/>
              <a:gd name="connsiteX40" fmla="*/ 302418 w 1653293"/>
              <a:gd name="connsiteY40" fmla="*/ 276225 h 893024"/>
              <a:gd name="connsiteX41" fmla="*/ 295275 w 1653293"/>
              <a:gd name="connsiteY41" fmla="*/ 283369 h 893024"/>
              <a:gd name="connsiteX42" fmla="*/ 280987 w 1653293"/>
              <a:gd name="connsiteY42" fmla="*/ 290513 h 893024"/>
              <a:gd name="connsiteX43" fmla="*/ 266700 w 1653293"/>
              <a:gd name="connsiteY43" fmla="*/ 300038 h 893024"/>
              <a:gd name="connsiteX44" fmla="*/ 259556 w 1653293"/>
              <a:gd name="connsiteY44" fmla="*/ 304800 h 893024"/>
              <a:gd name="connsiteX45" fmla="*/ 252412 w 1653293"/>
              <a:gd name="connsiteY45" fmla="*/ 309563 h 893024"/>
              <a:gd name="connsiteX46" fmla="*/ 245268 w 1653293"/>
              <a:gd name="connsiteY46" fmla="*/ 314325 h 893024"/>
              <a:gd name="connsiteX47" fmla="*/ 238125 w 1653293"/>
              <a:gd name="connsiteY47" fmla="*/ 321469 h 893024"/>
              <a:gd name="connsiteX48" fmla="*/ 223837 w 1653293"/>
              <a:gd name="connsiteY48" fmla="*/ 330994 h 893024"/>
              <a:gd name="connsiteX49" fmla="*/ 204787 w 1653293"/>
              <a:gd name="connsiteY49" fmla="*/ 352425 h 893024"/>
              <a:gd name="connsiteX50" fmla="*/ 202406 w 1653293"/>
              <a:gd name="connsiteY50" fmla="*/ 359569 h 893024"/>
              <a:gd name="connsiteX51" fmla="*/ 192881 w 1653293"/>
              <a:gd name="connsiteY51" fmla="*/ 373856 h 893024"/>
              <a:gd name="connsiteX52" fmla="*/ 185737 w 1653293"/>
              <a:gd name="connsiteY52" fmla="*/ 388144 h 893024"/>
              <a:gd name="connsiteX53" fmla="*/ 178593 w 1653293"/>
              <a:gd name="connsiteY53" fmla="*/ 402431 h 893024"/>
              <a:gd name="connsiteX54" fmla="*/ 166687 w 1653293"/>
              <a:gd name="connsiteY54" fmla="*/ 423863 h 893024"/>
              <a:gd name="connsiteX55" fmla="*/ 157162 w 1653293"/>
              <a:gd name="connsiteY55" fmla="*/ 438150 h 893024"/>
              <a:gd name="connsiteX56" fmla="*/ 150018 w 1653293"/>
              <a:gd name="connsiteY56" fmla="*/ 445294 h 893024"/>
              <a:gd name="connsiteX57" fmla="*/ 145256 w 1653293"/>
              <a:gd name="connsiteY57" fmla="*/ 454819 h 893024"/>
              <a:gd name="connsiteX58" fmla="*/ 140493 w 1653293"/>
              <a:gd name="connsiteY58" fmla="*/ 461963 h 893024"/>
              <a:gd name="connsiteX59" fmla="*/ 135731 w 1653293"/>
              <a:gd name="connsiteY59" fmla="*/ 478631 h 893024"/>
              <a:gd name="connsiteX60" fmla="*/ 130968 w 1653293"/>
              <a:gd name="connsiteY60" fmla="*/ 485775 h 893024"/>
              <a:gd name="connsiteX61" fmla="*/ 128587 w 1653293"/>
              <a:gd name="connsiteY61" fmla="*/ 492919 h 893024"/>
              <a:gd name="connsiteX62" fmla="*/ 123825 w 1653293"/>
              <a:gd name="connsiteY62" fmla="*/ 509588 h 893024"/>
              <a:gd name="connsiteX63" fmla="*/ 119062 w 1653293"/>
              <a:gd name="connsiteY63" fmla="*/ 516731 h 893024"/>
              <a:gd name="connsiteX64" fmla="*/ 114300 w 1653293"/>
              <a:gd name="connsiteY64" fmla="*/ 535781 h 893024"/>
              <a:gd name="connsiteX65" fmla="*/ 109537 w 1653293"/>
              <a:gd name="connsiteY65" fmla="*/ 542925 h 893024"/>
              <a:gd name="connsiteX66" fmla="*/ 104775 w 1653293"/>
              <a:gd name="connsiteY66" fmla="*/ 557213 h 893024"/>
              <a:gd name="connsiteX67" fmla="*/ 102393 w 1653293"/>
              <a:gd name="connsiteY67" fmla="*/ 564356 h 893024"/>
              <a:gd name="connsiteX68" fmla="*/ 100012 w 1653293"/>
              <a:gd name="connsiteY68" fmla="*/ 573881 h 893024"/>
              <a:gd name="connsiteX69" fmla="*/ 95250 w 1653293"/>
              <a:gd name="connsiteY69" fmla="*/ 581025 h 893024"/>
              <a:gd name="connsiteX70" fmla="*/ 90487 w 1653293"/>
              <a:gd name="connsiteY70" fmla="*/ 590550 h 893024"/>
              <a:gd name="connsiteX71" fmla="*/ 85725 w 1653293"/>
              <a:gd name="connsiteY71" fmla="*/ 607219 h 893024"/>
              <a:gd name="connsiteX72" fmla="*/ 83343 w 1653293"/>
              <a:gd name="connsiteY72" fmla="*/ 614363 h 893024"/>
              <a:gd name="connsiteX73" fmla="*/ 80962 w 1653293"/>
              <a:gd name="connsiteY73" fmla="*/ 631031 h 893024"/>
              <a:gd name="connsiteX74" fmla="*/ 78581 w 1653293"/>
              <a:gd name="connsiteY74" fmla="*/ 638175 h 893024"/>
              <a:gd name="connsiteX75" fmla="*/ 76200 w 1653293"/>
              <a:gd name="connsiteY75" fmla="*/ 657225 h 893024"/>
              <a:gd name="connsiteX76" fmla="*/ 73818 w 1653293"/>
              <a:gd name="connsiteY76" fmla="*/ 669131 h 893024"/>
              <a:gd name="connsiteX77" fmla="*/ 71437 w 1653293"/>
              <a:gd name="connsiteY77" fmla="*/ 683419 h 893024"/>
              <a:gd name="connsiteX78" fmla="*/ 66675 w 1653293"/>
              <a:gd name="connsiteY78" fmla="*/ 702469 h 893024"/>
              <a:gd name="connsiteX79" fmla="*/ 64293 w 1653293"/>
              <a:gd name="connsiteY79" fmla="*/ 716756 h 893024"/>
              <a:gd name="connsiteX80" fmla="*/ 59531 w 1653293"/>
              <a:gd name="connsiteY80" fmla="*/ 731044 h 893024"/>
              <a:gd name="connsiteX81" fmla="*/ 57150 w 1653293"/>
              <a:gd name="connsiteY81" fmla="*/ 745331 h 893024"/>
              <a:gd name="connsiteX82" fmla="*/ 54768 w 1653293"/>
              <a:gd name="connsiteY82" fmla="*/ 752475 h 893024"/>
              <a:gd name="connsiteX83" fmla="*/ 52387 w 1653293"/>
              <a:gd name="connsiteY83" fmla="*/ 762000 h 893024"/>
              <a:gd name="connsiteX84" fmla="*/ 50006 w 1653293"/>
              <a:gd name="connsiteY84" fmla="*/ 769144 h 893024"/>
              <a:gd name="connsiteX85" fmla="*/ 45243 w 1653293"/>
              <a:gd name="connsiteY85" fmla="*/ 790575 h 893024"/>
              <a:gd name="connsiteX86" fmla="*/ 42862 w 1653293"/>
              <a:gd name="connsiteY86" fmla="*/ 797719 h 893024"/>
              <a:gd name="connsiteX87" fmla="*/ 38100 w 1653293"/>
              <a:gd name="connsiteY87" fmla="*/ 804863 h 893024"/>
              <a:gd name="connsiteX88" fmla="*/ 33337 w 1653293"/>
              <a:gd name="connsiteY88" fmla="*/ 823913 h 893024"/>
              <a:gd name="connsiteX89" fmla="*/ 28575 w 1653293"/>
              <a:gd name="connsiteY89" fmla="*/ 831056 h 893024"/>
              <a:gd name="connsiteX90" fmla="*/ 26193 w 1653293"/>
              <a:gd name="connsiteY90" fmla="*/ 838200 h 893024"/>
              <a:gd name="connsiteX91" fmla="*/ 21431 w 1653293"/>
              <a:gd name="connsiteY91" fmla="*/ 845344 h 893024"/>
              <a:gd name="connsiteX92" fmla="*/ 16668 w 1653293"/>
              <a:gd name="connsiteY92" fmla="*/ 854869 h 893024"/>
              <a:gd name="connsiteX93" fmla="*/ 7143 w 1653293"/>
              <a:gd name="connsiteY93" fmla="*/ 869156 h 893024"/>
              <a:gd name="connsiteX94" fmla="*/ 2381 w 1653293"/>
              <a:gd name="connsiteY94" fmla="*/ 883444 h 893024"/>
              <a:gd name="connsiteX95" fmla="*/ 0 w 1653293"/>
              <a:gd name="connsiteY95" fmla="*/ 890588 h 893024"/>
              <a:gd name="connsiteX96" fmla="*/ 21431 w 1653293"/>
              <a:gd name="connsiteY96" fmla="*/ 885825 h 893024"/>
              <a:gd name="connsiteX97" fmla="*/ 38100 w 1653293"/>
              <a:gd name="connsiteY97" fmla="*/ 881063 h 893024"/>
              <a:gd name="connsiteX98" fmla="*/ 52387 w 1653293"/>
              <a:gd name="connsiteY98" fmla="*/ 876300 h 893024"/>
              <a:gd name="connsiteX99" fmla="*/ 59531 w 1653293"/>
              <a:gd name="connsiteY99" fmla="*/ 873919 h 893024"/>
              <a:gd name="connsiteX100" fmla="*/ 109537 w 1653293"/>
              <a:gd name="connsiteY100" fmla="*/ 871538 h 893024"/>
              <a:gd name="connsiteX101" fmla="*/ 130968 w 1653293"/>
              <a:gd name="connsiteY101" fmla="*/ 869156 h 893024"/>
              <a:gd name="connsiteX102" fmla="*/ 138112 w 1653293"/>
              <a:gd name="connsiteY102" fmla="*/ 866775 h 893024"/>
              <a:gd name="connsiteX103" fmla="*/ 159543 w 1653293"/>
              <a:gd name="connsiteY103" fmla="*/ 864394 h 893024"/>
              <a:gd name="connsiteX104" fmla="*/ 185737 w 1653293"/>
              <a:gd name="connsiteY104" fmla="*/ 857250 h 893024"/>
              <a:gd name="connsiteX105" fmla="*/ 192881 w 1653293"/>
              <a:gd name="connsiteY105" fmla="*/ 852488 h 893024"/>
              <a:gd name="connsiteX106" fmla="*/ 211931 w 1653293"/>
              <a:gd name="connsiteY106" fmla="*/ 842963 h 893024"/>
              <a:gd name="connsiteX107" fmla="*/ 228600 w 1653293"/>
              <a:gd name="connsiteY107" fmla="*/ 833438 h 893024"/>
              <a:gd name="connsiteX108" fmla="*/ 247650 w 1653293"/>
              <a:gd name="connsiteY108" fmla="*/ 819150 h 893024"/>
              <a:gd name="connsiteX109" fmla="*/ 264318 w 1653293"/>
              <a:gd name="connsiteY109" fmla="*/ 807244 h 893024"/>
              <a:gd name="connsiteX110" fmla="*/ 271462 w 1653293"/>
              <a:gd name="connsiteY110" fmla="*/ 804863 h 893024"/>
              <a:gd name="connsiteX111" fmla="*/ 292893 w 1653293"/>
              <a:gd name="connsiteY111" fmla="*/ 795338 h 893024"/>
              <a:gd name="connsiteX112" fmla="*/ 300037 w 1653293"/>
              <a:gd name="connsiteY112" fmla="*/ 792956 h 893024"/>
              <a:gd name="connsiteX113" fmla="*/ 321468 w 1653293"/>
              <a:gd name="connsiteY113" fmla="*/ 778669 h 893024"/>
              <a:gd name="connsiteX114" fmla="*/ 328612 w 1653293"/>
              <a:gd name="connsiteY114" fmla="*/ 773906 h 893024"/>
              <a:gd name="connsiteX115" fmla="*/ 345281 w 1653293"/>
              <a:gd name="connsiteY115" fmla="*/ 759619 h 893024"/>
              <a:gd name="connsiteX116" fmla="*/ 357187 w 1653293"/>
              <a:gd name="connsiteY116" fmla="*/ 750094 h 893024"/>
              <a:gd name="connsiteX117" fmla="*/ 371475 w 1653293"/>
              <a:gd name="connsiteY117" fmla="*/ 733425 h 893024"/>
              <a:gd name="connsiteX118" fmla="*/ 378618 w 1653293"/>
              <a:gd name="connsiteY118" fmla="*/ 728663 h 893024"/>
              <a:gd name="connsiteX119" fmla="*/ 390525 w 1653293"/>
              <a:gd name="connsiteY119" fmla="*/ 707231 h 893024"/>
              <a:gd name="connsiteX120" fmla="*/ 395287 w 1653293"/>
              <a:gd name="connsiteY120" fmla="*/ 700088 h 893024"/>
              <a:gd name="connsiteX121" fmla="*/ 400050 w 1653293"/>
              <a:gd name="connsiteY121" fmla="*/ 652463 h 893024"/>
              <a:gd name="connsiteX122" fmla="*/ 404812 w 1653293"/>
              <a:gd name="connsiteY122" fmla="*/ 645319 h 893024"/>
              <a:gd name="connsiteX123" fmla="*/ 409575 w 1653293"/>
              <a:gd name="connsiteY123" fmla="*/ 635794 h 893024"/>
              <a:gd name="connsiteX124" fmla="*/ 423862 w 1653293"/>
              <a:gd name="connsiteY124" fmla="*/ 619125 h 893024"/>
              <a:gd name="connsiteX125" fmla="*/ 450056 w 1653293"/>
              <a:gd name="connsiteY125" fmla="*/ 595313 h 893024"/>
              <a:gd name="connsiteX126" fmla="*/ 459581 w 1653293"/>
              <a:gd name="connsiteY126" fmla="*/ 585788 h 893024"/>
              <a:gd name="connsiteX127" fmla="*/ 478631 w 1653293"/>
              <a:gd name="connsiteY127" fmla="*/ 576263 h 893024"/>
              <a:gd name="connsiteX128" fmla="*/ 495300 w 1653293"/>
              <a:gd name="connsiteY128" fmla="*/ 561975 h 893024"/>
              <a:gd name="connsiteX129" fmla="*/ 507206 w 1653293"/>
              <a:gd name="connsiteY129" fmla="*/ 554831 h 893024"/>
              <a:gd name="connsiteX130" fmla="*/ 516731 w 1653293"/>
              <a:gd name="connsiteY130" fmla="*/ 550069 h 893024"/>
              <a:gd name="connsiteX131" fmla="*/ 526256 w 1653293"/>
              <a:gd name="connsiteY131" fmla="*/ 542925 h 893024"/>
              <a:gd name="connsiteX132" fmla="*/ 533400 w 1653293"/>
              <a:gd name="connsiteY132" fmla="*/ 538163 h 893024"/>
              <a:gd name="connsiteX133" fmla="*/ 542925 w 1653293"/>
              <a:gd name="connsiteY133" fmla="*/ 531019 h 893024"/>
              <a:gd name="connsiteX134" fmla="*/ 557212 w 1653293"/>
              <a:gd name="connsiteY134" fmla="*/ 521494 h 893024"/>
              <a:gd name="connsiteX135" fmla="*/ 564356 w 1653293"/>
              <a:gd name="connsiteY135" fmla="*/ 519113 h 893024"/>
              <a:gd name="connsiteX136" fmla="*/ 578643 w 1653293"/>
              <a:gd name="connsiteY136" fmla="*/ 509588 h 893024"/>
              <a:gd name="connsiteX137" fmla="*/ 588168 w 1653293"/>
              <a:gd name="connsiteY137" fmla="*/ 502444 h 893024"/>
              <a:gd name="connsiteX138" fmla="*/ 597693 w 1653293"/>
              <a:gd name="connsiteY138" fmla="*/ 497681 h 893024"/>
              <a:gd name="connsiteX139" fmla="*/ 609600 w 1653293"/>
              <a:gd name="connsiteY139" fmla="*/ 490538 h 893024"/>
              <a:gd name="connsiteX140" fmla="*/ 623887 w 1653293"/>
              <a:gd name="connsiteY140" fmla="*/ 483394 h 893024"/>
              <a:gd name="connsiteX141" fmla="*/ 631031 w 1653293"/>
              <a:gd name="connsiteY141" fmla="*/ 478631 h 893024"/>
              <a:gd name="connsiteX142" fmla="*/ 640556 w 1653293"/>
              <a:gd name="connsiteY142" fmla="*/ 473869 h 893024"/>
              <a:gd name="connsiteX143" fmla="*/ 657225 w 1653293"/>
              <a:gd name="connsiteY143" fmla="*/ 464344 h 893024"/>
              <a:gd name="connsiteX144" fmla="*/ 664368 w 1653293"/>
              <a:gd name="connsiteY144" fmla="*/ 459581 h 893024"/>
              <a:gd name="connsiteX145" fmla="*/ 688181 w 1653293"/>
              <a:gd name="connsiteY145" fmla="*/ 452438 h 893024"/>
              <a:gd name="connsiteX146" fmla="*/ 714375 w 1653293"/>
              <a:gd name="connsiteY146" fmla="*/ 440531 h 893024"/>
              <a:gd name="connsiteX147" fmla="*/ 726281 w 1653293"/>
              <a:gd name="connsiteY147" fmla="*/ 433388 h 893024"/>
              <a:gd name="connsiteX148" fmla="*/ 740568 w 1653293"/>
              <a:gd name="connsiteY148" fmla="*/ 428625 h 893024"/>
              <a:gd name="connsiteX149" fmla="*/ 747712 w 1653293"/>
              <a:gd name="connsiteY149" fmla="*/ 426244 h 893024"/>
              <a:gd name="connsiteX150" fmla="*/ 757237 w 1653293"/>
              <a:gd name="connsiteY150" fmla="*/ 423863 h 893024"/>
              <a:gd name="connsiteX151" fmla="*/ 769143 w 1653293"/>
              <a:gd name="connsiteY151" fmla="*/ 419100 h 893024"/>
              <a:gd name="connsiteX152" fmla="*/ 778668 w 1653293"/>
              <a:gd name="connsiteY152" fmla="*/ 416719 h 893024"/>
              <a:gd name="connsiteX153" fmla="*/ 785812 w 1653293"/>
              <a:gd name="connsiteY153" fmla="*/ 414338 h 893024"/>
              <a:gd name="connsiteX154" fmla="*/ 802481 w 1653293"/>
              <a:gd name="connsiteY154" fmla="*/ 411956 h 893024"/>
              <a:gd name="connsiteX155" fmla="*/ 823912 w 1653293"/>
              <a:gd name="connsiteY155" fmla="*/ 404813 h 893024"/>
              <a:gd name="connsiteX156" fmla="*/ 840581 w 1653293"/>
              <a:gd name="connsiteY156" fmla="*/ 400050 h 893024"/>
              <a:gd name="connsiteX157" fmla="*/ 864393 w 1653293"/>
              <a:gd name="connsiteY157" fmla="*/ 395288 h 893024"/>
              <a:gd name="connsiteX158" fmla="*/ 992981 w 1653293"/>
              <a:gd name="connsiteY158" fmla="*/ 397669 h 893024"/>
              <a:gd name="connsiteX159" fmla="*/ 1000125 w 1653293"/>
              <a:gd name="connsiteY159" fmla="*/ 400050 h 893024"/>
              <a:gd name="connsiteX160" fmla="*/ 1012031 w 1653293"/>
              <a:gd name="connsiteY160" fmla="*/ 402431 h 893024"/>
              <a:gd name="connsiteX161" fmla="*/ 1019175 w 1653293"/>
              <a:gd name="connsiteY161" fmla="*/ 404813 h 893024"/>
              <a:gd name="connsiteX162" fmla="*/ 1028700 w 1653293"/>
              <a:gd name="connsiteY162" fmla="*/ 407194 h 893024"/>
              <a:gd name="connsiteX163" fmla="*/ 1042987 w 1653293"/>
              <a:gd name="connsiteY163" fmla="*/ 411956 h 893024"/>
              <a:gd name="connsiteX164" fmla="*/ 1054893 w 1653293"/>
              <a:gd name="connsiteY164" fmla="*/ 414338 h 893024"/>
              <a:gd name="connsiteX165" fmla="*/ 1073943 w 1653293"/>
              <a:gd name="connsiteY165" fmla="*/ 419100 h 893024"/>
              <a:gd name="connsiteX166" fmla="*/ 1100137 w 1653293"/>
              <a:gd name="connsiteY166" fmla="*/ 428625 h 893024"/>
              <a:gd name="connsiteX167" fmla="*/ 1107281 w 1653293"/>
              <a:gd name="connsiteY167" fmla="*/ 431006 h 893024"/>
              <a:gd name="connsiteX168" fmla="*/ 1114425 w 1653293"/>
              <a:gd name="connsiteY168" fmla="*/ 435769 h 893024"/>
              <a:gd name="connsiteX169" fmla="*/ 1128712 w 1653293"/>
              <a:gd name="connsiteY169" fmla="*/ 440531 h 893024"/>
              <a:gd name="connsiteX170" fmla="*/ 1150143 w 1653293"/>
              <a:gd name="connsiteY170" fmla="*/ 454819 h 893024"/>
              <a:gd name="connsiteX171" fmla="*/ 1164431 w 1653293"/>
              <a:gd name="connsiteY171" fmla="*/ 464344 h 893024"/>
              <a:gd name="connsiteX172" fmla="*/ 1183481 w 1653293"/>
              <a:gd name="connsiteY172" fmla="*/ 473869 h 893024"/>
              <a:gd name="connsiteX173" fmla="*/ 1190625 w 1653293"/>
              <a:gd name="connsiteY173" fmla="*/ 481013 h 893024"/>
              <a:gd name="connsiteX174" fmla="*/ 1209675 w 1653293"/>
              <a:gd name="connsiteY174" fmla="*/ 490538 h 893024"/>
              <a:gd name="connsiteX175" fmla="*/ 1216818 w 1653293"/>
              <a:gd name="connsiteY175" fmla="*/ 495300 h 893024"/>
              <a:gd name="connsiteX176" fmla="*/ 1226343 w 1653293"/>
              <a:gd name="connsiteY176" fmla="*/ 500063 h 893024"/>
              <a:gd name="connsiteX177" fmla="*/ 1243012 w 1653293"/>
              <a:gd name="connsiteY177" fmla="*/ 509588 h 893024"/>
              <a:gd name="connsiteX178" fmla="*/ 1252537 w 1653293"/>
              <a:gd name="connsiteY178" fmla="*/ 516731 h 893024"/>
              <a:gd name="connsiteX179" fmla="*/ 1257300 w 1653293"/>
              <a:gd name="connsiteY179" fmla="*/ 523875 h 893024"/>
              <a:gd name="connsiteX180" fmla="*/ 1266825 w 1653293"/>
              <a:gd name="connsiteY180" fmla="*/ 528638 h 893024"/>
              <a:gd name="connsiteX181" fmla="*/ 1281112 w 1653293"/>
              <a:gd name="connsiteY181" fmla="*/ 538163 h 893024"/>
              <a:gd name="connsiteX182" fmla="*/ 1290637 w 1653293"/>
              <a:gd name="connsiteY182" fmla="*/ 545306 h 893024"/>
              <a:gd name="connsiteX183" fmla="*/ 1312068 w 1653293"/>
              <a:gd name="connsiteY183" fmla="*/ 554831 h 893024"/>
              <a:gd name="connsiteX184" fmla="*/ 1326356 w 1653293"/>
              <a:gd name="connsiteY184" fmla="*/ 564356 h 893024"/>
              <a:gd name="connsiteX185" fmla="*/ 1354931 w 1653293"/>
              <a:gd name="connsiteY185" fmla="*/ 573881 h 893024"/>
              <a:gd name="connsiteX186" fmla="*/ 1369218 w 1653293"/>
              <a:gd name="connsiteY186" fmla="*/ 583406 h 893024"/>
              <a:gd name="connsiteX187" fmla="*/ 1378743 w 1653293"/>
              <a:gd name="connsiteY187" fmla="*/ 588169 h 893024"/>
              <a:gd name="connsiteX188" fmla="*/ 1393031 w 1653293"/>
              <a:gd name="connsiteY188" fmla="*/ 602456 h 893024"/>
              <a:gd name="connsiteX189" fmla="*/ 1402556 w 1653293"/>
              <a:gd name="connsiteY189" fmla="*/ 609600 h 893024"/>
              <a:gd name="connsiteX190" fmla="*/ 1421606 w 1653293"/>
              <a:gd name="connsiteY190" fmla="*/ 619125 h 893024"/>
              <a:gd name="connsiteX191" fmla="*/ 1440656 w 1653293"/>
              <a:gd name="connsiteY191" fmla="*/ 628650 h 893024"/>
              <a:gd name="connsiteX192" fmla="*/ 1457325 w 1653293"/>
              <a:gd name="connsiteY192" fmla="*/ 635794 h 893024"/>
              <a:gd name="connsiteX193" fmla="*/ 1473993 w 1653293"/>
              <a:gd name="connsiteY193" fmla="*/ 645319 h 893024"/>
              <a:gd name="connsiteX194" fmla="*/ 1488281 w 1653293"/>
              <a:gd name="connsiteY194" fmla="*/ 650081 h 893024"/>
              <a:gd name="connsiteX195" fmla="*/ 1495425 w 1653293"/>
              <a:gd name="connsiteY195" fmla="*/ 657225 h 893024"/>
              <a:gd name="connsiteX196" fmla="*/ 1502568 w 1653293"/>
              <a:gd name="connsiteY196" fmla="*/ 659606 h 893024"/>
              <a:gd name="connsiteX197" fmla="*/ 1512093 w 1653293"/>
              <a:gd name="connsiteY197" fmla="*/ 664369 h 893024"/>
              <a:gd name="connsiteX198" fmla="*/ 1533525 w 1653293"/>
              <a:gd name="connsiteY198" fmla="*/ 678656 h 893024"/>
              <a:gd name="connsiteX199" fmla="*/ 1540668 w 1653293"/>
              <a:gd name="connsiteY199" fmla="*/ 681038 h 893024"/>
              <a:gd name="connsiteX200" fmla="*/ 1547812 w 1653293"/>
              <a:gd name="connsiteY200" fmla="*/ 685800 h 893024"/>
              <a:gd name="connsiteX201" fmla="*/ 1559718 w 1653293"/>
              <a:gd name="connsiteY201" fmla="*/ 688181 h 893024"/>
              <a:gd name="connsiteX202" fmla="*/ 1574006 w 1653293"/>
              <a:gd name="connsiteY202" fmla="*/ 692944 h 893024"/>
              <a:gd name="connsiteX203" fmla="*/ 1581150 w 1653293"/>
              <a:gd name="connsiteY203" fmla="*/ 695325 h 893024"/>
              <a:gd name="connsiteX204" fmla="*/ 1602581 w 1653293"/>
              <a:gd name="connsiteY204" fmla="*/ 704850 h 893024"/>
              <a:gd name="connsiteX205" fmla="*/ 1609725 w 1653293"/>
              <a:gd name="connsiteY205" fmla="*/ 707231 h 893024"/>
              <a:gd name="connsiteX206" fmla="*/ 1616868 w 1653293"/>
              <a:gd name="connsiteY206" fmla="*/ 711994 h 893024"/>
              <a:gd name="connsiteX207" fmla="*/ 1633537 w 1653293"/>
              <a:gd name="connsiteY207" fmla="*/ 716756 h 893024"/>
              <a:gd name="connsiteX208" fmla="*/ 1640681 w 1653293"/>
              <a:gd name="connsiteY208" fmla="*/ 719138 h 893024"/>
              <a:gd name="connsiteX209" fmla="*/ 1652587 w 1653293"/>
              <a:gd name="connsiteY209" fmla="*/ 716756 h 893024"/>
              <a:gd name="connsiteX210" fmla="*/ 1650206 w 1653293"/>
              <a:gd name="connsiteY210" fmla="*/ 704850 h 893024"/>
              <a:gd name="connsiteX211" fmla="*/ 1647825 w 1653293"/>
              <a:gd name="connsiteY211" fmla="*/ 695325 h 893024"/>
              <a:gd name="connsiteX212" fmla="*/ 1645443 w 1653293"/>
              <a:gd name="connsiteY212" fmla="*/ 683419 h 893024"/>
              <a:gd name="connsiteX213" fmla="*/ 1640681 w 1653293"/>
              <a:gd name="connsiteY213" fmla="*/ 676275 h 893024"/>
              <a:gd name="connsiteX214" fmla="*/ 1635918 w 1653293"/>
              <a:gd name="connsiteY214" fmla="*/ 666750 h 893024"/>
              <a:gd name="connsiteX215" fmla="*/ 1626393 w 1653293"/>
              <a:gd name="connsiteY215" fmla="*/ 652463 h 893024"/>
              <a:gd name="connsiteX216" fmla="*/ 1614487 w 1653293"/>
              <a:gd name="connsiteY216" fmla="*/ 631031 h 893024"/>
              <a:gd name="connsiteX217" fmla="*/ 1607343 w 1653293"/>
              <a:gd name="connsiteY217" fmla="*/ 623888 h 893024"/>
              <a:gd name="connsiteX218" fmla="*/ 1602581 w 1653293"/>
              <a:gd name="connsiteY218" fmla="*/ 616744 h 893024"/>
              <a:gd name="connsiteX219" fmla="*/ 1588293 w 1653293"/>
              <a:gd name="connsiteY219" fmla="*/ 602456 h 893024"/>
              <a:gd name="connsiteX220" fmla="*/ 1583531 w 1653293"/>
              <a:gd name="connsiteY220" fmla="*/ 595313 h 893024"/>
              <a:gd name="connsiteX221" fmla="*/ 1574006 w 1653293"/>
              <a:gd name="connsiteY221" fmla="*/ 588169 h 893024"/>
              <a:gd name="connsiteX222" fmla="*/ 1569243 w 1653293"/>
              <a:gd name="connsiteY222" fmla="*/ 581025 h 893024"/>
              <a:gd name="connsiteX223" fmla="*/ 1543050 w 1653293"/>
              <a:gd name="connsiteY223" fmla="*/ 561975 h 893024"/>
              <a:gd name="connsiteX224" fmla="*/ 1531143 w 1653293"/>
              <a:gd name="connsiteY224" fmla="*/ 550069 h 893024"/>
              <a:gd name="connsiteX225" fmla="*/ 1524000 w 1653293"/>
              <a:gd name="connsiteY225" fmla="*/ 542925 h 893024"/>
              <a:gd name="connsiteX226" fmla="*/ 1519237 w 1653293"/>
              <a:gd name="connsiteY226" fmla="*/ 535781 h 893024"/>
              <a:gd name="connsiteX227" fmla="*/ 1512093 w 1653293"/>
              <a:gd name="connsiteY227" fmla="*/ 533400 h 893024"/>
              <a:gd name="connsiteX228" fmla="*/ 1500187 w 1653293"/>
              <a:gd name="connsiteY228" fmla="*/ 521494 h 893024"/>
              <a:gd name="connsiteX229" fmla="*/ 1493043 w 1653293"/>
              <a:gd name="connsiteY229" fmla="*/ 514350 h 893024"/>
              <a:gd name="connsiteX230" fmla="*/ 1483518 w 1653293"/>
              <a:gd name="connsiteY230" fmla="*/ 509588 h 893024"/>
              <a:gd name="connsiteX231" fmla="*/ 1473993 w 1653293"/>
              <a:gd name="connsiteY231" fmla="*/ 502444 h 893024"/>
              <a:gd name="connsiteX232" fmla="*/ 1462087 w 1653293"/>
              <a:gd name="connsiteY232" fmla="*/ 490538 h 893024"/>
              <a:gd name="connsiteX233" fmla="*/ 1450181 w 1653293"/>
              <a:gd name="connsiteY233" fmla="*/ 478631 h 893024"/>
              <a:gd name="connsiteX234" fmla="*/ 1445418 w 1653293"/>
              <a:gd name="connsiteY234" fmla="*/ 469106 h 893024"/>
              <a:gd name="connsiteX235" fmla="*/ 1433512 w 1653293"/>
              <a:gd name="connsiteY235" fmla="*/ 452438 h 893024"/>
              <a:gd name="connsiteX236" fmla="*/ 1423987 w 1653293"/>
              <a:gd name="connsiteY236" fmla="*/ 438150 h 893024"/>
              <a:gd name="connsiteX237" fmla="*/ 1421606 w 1653293"/>
              <a:gd name="connsiteY237" fmla="*/ 431006 h 893024"/>
              <a:gd name="connsiteX238" fmla="*/ 1412081 w 1653293"/>
              <a:gd name="connsiteY238" fmla="*/ 416719 h 893024"/>
              <a:gd name="connsiteX239" fmla="*/ 1409700 w 1653293"/>
              <a:gd name="connsiteY239" fmla="*/ 404813 h 893024"/>
              <a:gd name="connsiteX240" fmla="*/ 1402556 w 1653293"/>
              <a:gd name="connsiteY240" fmla="*/ 385763 h 893024"/>
              <a:gd name="connsiteX241" fmla="*/ 1400175 w 1653293"/>
              <a:gd name="connsiteY241" fmla="*/ 376238 h 893024"/>
              <a:gd name="connsiteX242" fmla="*/ 1395412 w 1653293"/>
              <a:gd name="connsiteY242" fmla="*/ 366713 h 893024"/>
              <a:gd name="connsiteX243" fmla="*/ 1393031 w 1653293"/>
              <a:gd name="connsiteY243" fmla="*/ 359569 h 893024"/>
              <a:gd name="connsiteX244" fmla="*/ 1388268 w 1653293"/>
              <a:gd name="connsiteY244" fmla="*/ 350044 h 893024"/>
              <a:gd name="connsiteX245" fmla="*/ 1383506 w 1653293"/>
              <a:gd name="connsiteY245" fmla="*/ 335756 h 893024"/>
              <a:gd name="connsiteX246" fmla="*/ 1378743 w 1653293"/>
              <a:gd name="connsiteY246" fmla="*/ 326231 h 893024"/>
              <a:gd name="connsiteX247" fmla="*/ 1376362 w 1653293"/>
              <a:gd name="connsiteY247" fmla="*/ 319088 h 893024"/>
              <a:gd name="connsiteX248" fmla="*/ 1371600 w 1653293"/>
              <a:gd name="connsiteY248" fmla="*/ 311944 h 893024"/>
              <a:gd name="connsiteX249" fmla="*/ 1366837 w 1653293"/>
              <a:gd name="connsiteY249" fmla="*/ 295275 h 893024"/>
              <a:gd name="connsiteX250" fmla="*/ 1364456 w 1653293"/>
              <a:gd name="connsiteY250" fmla="*/ 288131 h 893024"/>
              <a:gd name="connsiteX251" fmla="*/ 1359693 w 1653293"/>
              <a:gd name="connsiteY251" fmla="*/ 278606 h 893024"/>
              <a:gd name="connsiteX252" fmla="*/ 1347787 w 1653293"/>
              <a:gd name="connsiteY252" fmla="*/ 254794 h 893024"/>
              <a:gd name="connsiteX253" fmla="*/ 1343025 w 1653293"/>
              <a:gd name="connsiteY253" fmla="*/ 235744 h 893024"/>
              <a:gd name="connsiteX254" fmla="*/ 1338262 w 1653293"/>
              <a:gd name="connsiteY254" fmla="*/ 228600 h 893024"/>
              <a:gd name="connsiteX255" fmla="*/ 1335881 w 1653293"/>
              <a:gd name="connsiteY255" fmla="*/ 221456 h 893024"/>
              <a:gd name="connsiteX256" fmla="*/ 1326356 w 1653293"/>
              <a:gd name="connsiteY256" fmla="*/ 207169 h 893024"/>
              <a:gd name="connsiteX257" fmla="*/ 1312068 w 1653293"/>
              <a:gd name="connsiteY257" fmla="*/ 190500 h 893024"/>
              <a:gd name="connsiteX258" fmla="*/ 1297781 w 1653293"/>
              <a:gd name="connsiteY258" fmla="*/ 169069 h 893024"/>
              <a:gd name="connsiteX259" fmla="*/ 1293018 w 1653293"/>
              <a:gd name="connsiteY259" fmla="*/ 161925 h 893024"/>
              <a:gd name="connsiteX260" fmla="*/ 1278731 w 1653293"/>
              <a:gd name="connsiteY260" fmla="*/ 142875 h 893024"/>
              <a:gd name="connsiteX261" fmla="*/ 1271587 w 1653293"/>
              <a:gd name="connsiteY261" fmla="*/ 135731 h 893024"/>
              <a:gd name="connsiteX262" fmla="*/ 1257300 w 1653293"/>
              <a:gd name="connsiteY262" fmla="*/ 119063 h 893024"/>
              <a:gd name="connsiteX263" fmla="*/ 1250156 w 1653293"/>
              <a:gd name="connsiteY263" fmla="*/ 116681 h 893024"/>
              <a:gd name="connsiteX264" fmla="*/ 1243012 w 1653293"/>
              <a:gd name="connsiteY264" fmla="*/ 111919 h 893024"/>
              <a:gd name="connsiteX265" fmla="*/ 1219200 w 1653293"/>
              <a:gd name="connsiteY265" fmla="*/ 97631 h 893024"/>
              <a:gd name="connsiteX266" fmla="*/ 1202531 w 1653293"/>
              <a:gd name="connsiteY266" fmla="*/ 80963 h 893024"/>
              <a:gd name="connsiteX267" fmla="*/ 1188243 w 1653293"/>
              <a:gd name="connsiteY267" fmla="*/ 69056 h 893024"/>
              <a:gd name="connsiteX268" fmla="*/ 1171575 w 1653293"/>
              <a:gd name="connsiteY268" fmla="*/ 57150 h 893024"/>
              <a:gd name="connsiteX269" fmla="*/ 1154906 w 1653293"/>
              <a:gd name="connsiteY269" fmla="*/ 45244 h 893024"/>
              <a:gd name="connsiteX270" fmla="*/ 1135856 w 1653293"/>
              <a:gd name="connsiteY270" fmla="*/ 35719 h 893024"/>
              <a:gd name="connsiteX271" fmla="*/ 1121568 w 1653293"/>
              <a:gd name="connsiteY271" fmla="*/ 30956 h 893024"/>
              <a:gd name="connsiteX272" fmla="*/ 1112043 w 1653293"/>
              <a:gd name="connsiteY272" fmla="*/ 26194 h 893024"/>
              <a:gd name="connsiteX273" fmla="*/ 1100137 w 1653293"/>
              <a:gd name="connsiteY273" fmla="*/ 23813 h 893024"/>
              <a:gd name="connsiteX274" fmla="*/ 1092993 w 1653293"/>
              <a:gd name="connsiteY274" fmla="*/ 21431 h 893024"/>
              <a:gd name="connsiteX275" fmla="*/ 1081087 w 1653293"/>
              <a:gd name="connsiteY275" fmla="*/ 19050 h 893024"/>
              <a:gd name="connsiteX276" fmla="*/ 1071562 w 1653293"/>
              <a:gd name="connsiteY276" fmla="*/ 14288 h 893024"/>
              <a:gd name="connsiteX277" fmla="*/ 1042987 w 1653293"/>
              <a:gd name="connsiteY277" fmla="*/ 9525 h 893024"/>
              <a:gd name="connsiteX278" fmla="*/ 1031081 w 1653293"/>
              <a:gd name="connsiteY278" fmla="*/ 7144 h 893024"/>
              <a:gd name="connsiteX279" fmla="*/ 1016793 w 1653293"/>
              <a:gd name="connsiteY279" fmla="*/ 4763 h 893024"/>
              <a:gd name="connsiteX280" fmla="*/ 1004887 w 1653293"/>
              <a:gd name="connsiteY280" fmla="*/ 2381 h 893024"/>
              <a:gd name="connsiteX281" fmla="*/ 952500 w 1653293"/>
              <a:gd name="connsiteY281" fmla="*/ 0 h 893024"/>
              <a:gd name="connsiteX282" fmla="*/ 833437 w 1653293"/>
              <a:gd name="connsiteY282" fmla="*/ 2381 h 893024"/>
              <a:gd name="connsiteX283" fmla="*/ 792956 w 1653293"/>
              <a:gd name="connsiteY283" fmla="*/ 9525 h 893024"/>
              <a:gd name="connsiteX284" fmla="*/ 766762 w 1653293"/>
              <a:gd name="connsiteY284" fmla="*/ 16669 h 893024"/>
              <a:gd name="connsiteX285" fmla="*/ 745331 w 1653293"/>
              <a:gd name="connsiteY285" fmla="*/ 21431 h 893024"/>
              <a:gd name="connsiteX286" fmla="*/ 726281 w 1653293"/>
              <a:gd name="connsiteY286" fmla="*/ 26194 h 893024"/>
              <a:gd name="connsiteX287" fmla="*/ 738187 w 1653293"/>
              <a:gd name="connsiteY287" fmla="*/ 28575 h 893024"/>
              <a:gd name="connsiteX0" fmla="*/ 726281 w 1653293"/>
              <a:gd name="connsiteY0" fmla="*/ 26194 h 893024"/>
              <a:gd name="connsiteX1" fmla="*/ 726281 w 1653293"/>
              <a:gd name="connsiteY1" fmla="*/ 38100 h 893024"/>
              <a:gd name="connsiteX2" fmla="*/ 716756 w 1653293"/>
              <a:gd name="connsiteY2" fmla="*/ 52388 h 893024"/>
              <a:gd name="connsiteX3" fmla="*/ 702468 w 1653293"/>
              <a:gd name="connsiteY3" fmla="*/ 64294 h 893024"/>
              <a:gd name="connsiteX4" fmla="*/ 685800 w 1653293"/>
              <a:gd name="connsiteY4" fmla="*/ 73819 h 893024"/>
              <a:gd name="connsiteX5" fmla="*/ 676275 w 1653293"/>
              <a:gd name="connsiteY5" fmla="*/ 76200 h 893024"/>
              <a:gd name="connsiteX6" fmla="*/ 666750 w 1653293"/>
              <a:gd name="connsiteY6" fmla="*/ 80963 h 893024"/>
              <a:gd name="connsiteX7" fmla="*/ 659606 w 1653293"/>
              <a:gd name="connsiteY7" fmla="*/ 85725 h 893024"/>
              <a:gd name="connsiteX8" fmla="*/ 645318 w 1653293"/>
              <a:gd name="connsiteY8" fmla="*/ 90488 h 893024"/>
              <a:gd name="connsiteX9" fmla="*/ 638175 w 1653293"/>
              <a:gd name="connsiteY9" fmla="*/ 92869 h 893024"/>
              <a:gd name="connsiteX10" fmla="*/ 623887 w 1653293"/>
              <a:gd name="connsiteY10" fmla="*/ 102394 h 893024"/>
              <a:gd name="connsiteX11" fmla="*/ 616743 w 1653293"/>
              <a:gd name="connsiteY11" fmla="*/ 107156 h 893024"/>
              <a:gd name="connsiteX12" fmla="*/ 607218 w 1653293"/>
              <a:gd name="connsiteY12" fmla="*/ 111919 h 893024"/>
              <a:gd name="connsiteX13" fmla="*/ 592931 w 1653293"/>
              <a:gd name="connsiteY13" fmla="*/ 119063 h 893024"/>
              <a:gd name="connsiteX14" fmla="*/ 581025 w 1653293"/>
              <a:gd name="connsiteY14" fmla="*/ 128588 h 893024"/>
              <a:gd name="connsiteX15" fmla="*/ 573881 w 1653293"/>
              <a:gd name="connsiteY15" fmla="*/ 135731 h 893024"/>
              <a:gd name="connsiteX16" fmla="*/ 559593 w 1653293"/>
              <a:gd name="connsiteY16" fmla="*/ 145256 h 893024"/>
              <a:gd name="connsiteX17" fmla="*/ 552450 w 1653293"/>
              <a:gd name="connsiteY17" fmla="*/ 147638 h 893024"/>
              <a:gd name="connsiteX18" fmla="*/ 538162 w 1653293"/>
              <a:gd name="connsiteY18" fmla="*/ 157163 h 893024"/>
              <a:gd name="connsiteX19" fmla="*/ 514350 w 1653293"/>
              <a:gd name="connsiteY19" fmla="*/ 166688 h 893024"/>
              <a:gd name="connsiteX20" fmla="*/ 507206 w 1653293"/>
              <a:gd name="connsiteY20" fmla="*/ 171450 h 893024"/>
              <a:gd name="connsiteX21" fmla="*/ 500062 w 1653293"/>
              <a:gd name="connsiteY21" fmla="*/ 173831 h 893024"/>
              <a:gd name="connsiteX22" fmla="*/ 490537 w 1653293"/>
              <a:gd name="connsiteY22" fmla="*/ 178594 h 893024"/>
              <a:gd name="connsiteX23" fmla="*/ 476250 w 1653293"/>
              <a:gd name="connsiteY23" fmla="*/ 183356 h 893024"/>
              <a:gd name="connsiteX24" fmla="*/ 461962 w 1653293"/>
              <a:gd name="connsiteY24" fmla="*/ 190500 h 893024"/>
              <a:gd name="connsiteX25" fmla="*/ 454818 w 1653293"/>
              <a:gd name="connsiteY25" fmla="*/ 195263 h 893024"/>
              <a:gd name="connsiteX26" fmla="*/ 431006 w 1653293"/>
              <a:gd name="connsiteY26" fmla="*/ 209550 h 893024"/>
              <a:gd name="connsiteX27" fmla="*/ 423862 w 1653293"/>
              <a:gd name="connsiteY27" fmla="*/ 214313 h 893024"/>
              <a:gd name="connsiteX28" fmla="*/ 409575 w 1653293"/>
              <a:gd name="connsiteY28" fmla="*/ 219075 h 893024"/>
              <a:gd name="connsiteX29" fmla="*/ 395287 w 1653293"/>
              <a:gd name="connsiteY29" fmla="*/ 226219 h 893024"/>
              <a:gd name="connsiteX30" fmla="*/ 388143 w 1653293"/>
              <a:gd name="connsiteY30" fmla="*/ 230981 h 893024"/>
              <a:gd name="connsiteX31" fmla="*/ 378618 w 1653293"/>
              <a:gd name="connsiteY31" fmla="*/ 235744 h 893024"/>
              <a:gd name="connsiteX32" fmla="*/ 371475 w 1653293"/>
              <a:gd name="connsiteY32" fmla="*/ 240506 h 893024"/>
              <a:gd name="connsiteX33" fmla="*/ 361950 w 1653293"/>
              <a:gd name="connsiteY33" fmla="*/ 245269 h 893024"/>
              <a:gd name="connsiteX34" fmla="*/ 354806 w 1653293"/>
              <a:gd name="connsiteY34" fmla="*/ 250031 h 893024"/>
              <a:gd name="connsiteX35" fmla="*/ 347662 w 1653293"/>
              <a:gd name="connsiteY35" fmla="*/ 252413 h 893024"/>
              <a:gd name="connsiteX36" fmla="*/ 340518 w 1653293"/>
              <a:gd name="connsiteY36" fmla="*/ 257175 h 893024"/>
              <a:gd name="connsiteX37" fmla="*/ 330993 w 1653293"/>
              <a:gd name="connsiteY37" fmla="*/ 261938 h 893024"/>
              <a:gd name="connsiteX38" fmla="*/ 316706 w 1653293"/>
              <a:gd name="connsiteY38" fmla="*/ 269081 h 893024"/>
              <a:gd name="connsiteX39" fmla="*/ 309562 w 1653293"/>
              <a:gd name="connsiteY39" fmla="*/ 273844 h 893024"/>
              <a:gd name="connsiteX40" fmla="*/ 302418 w 1653293"/>
              <a:gd name="connsiteY40" fmla="*/ 276225 h 893024"/>
              <a:gd name="connsiteX41" fmla="*/ 295275 w 1653293"/>
              <a:gd name="connsiteY41" fmla="*/ 283369 h 893024"/>
              <a:gd name="connsiteX42" fmla="*/ 280987 w 1653293"/>
              <a:gd name="connsiteY42" fmla="*/ 290513 h 893024"/>
              <a:gd name="connsiteX43" fmla="*/ 266700 w 1653293"/>
              <a:gd name="connsiteY43" fmla="*/ 300038 h 893024"/>
              <a:gd name="connsiteX44" fmla="*/ 259556 w 1653293"/>
              <a:gd name="connsiteY44" fmla="*/ 304800 h 893024"/>
              <a:gd name="connsiteX45" fmla="*/ 252412 w 1653293"/>
              <a:gd name="connsiteY45" fmla="*/ 309563 h 893024"/>
              <a:gd name="connsiteX46" fmla="*/ 245268 w 1653293"/>
              <a:gd name="connsiteY46" fmla="*/ 314325 h 893024"/>
              <a:gd name="connsiteX47" fmla="*/ 238125 w 1653293"/>
              <a:gd name="connsiteY47" fmla="*/ 321469 h 893024"/>
              <a:gd name="connsiteX48" fmla="*/ 223837 w 1653293"/>
              <a:gd name="connsiteY48" fmla="*/ 330994 h 893024"/>
              <a:gd name="connsiteX49" fmla="*/ 204787 w 1653293"/>
              <a:gd name="connsiteY49" fmla="*/ 352425 h 893024"/>
              <a:gd name="connsiteX50" fmla="*/ 202406 w 1653293"/>
              <a:gd name="connsiteY50" fmla="*/ 359569 h 893024"/>
              <a:gd name="connsiteX51" fmla="*/ 192881 w 1653293"/>
              <a:gd name="connsiteY51" fmla="*/ 373856 h 893024"/>
              <a:gd name="connsiteX52" fmla="*/ 185737 w 1653293"/>
              <a:gd name="connsiteY52" fmla="*/ 388144 h 893024"/>
              <a:gd name="connsiteX53" fmla="*/ 178593 w 1653293"/>
              <a:gd name="connsiteY53" fmla="*/ 402431 h 893024"/>
              <a:gd name="connsiteX54" fmla="*/ 166687 w 1653293"/>
              <a:gd name="connsiteY54" fmla="*/ 423863 h 893024"/>
              <a:gd name="connsiteX55" fmla="*/ 157162 w 1653293"/>
              <a:gd name="connsiteY55" fmla="*/ 438150 h 893024"/>
              <a:gd name="connsiteX56" fmla="*/ 150018 w 1653293"/>
              <a:gd name="connsiteY56" fmla="*/ 445294 h 893024"/>
              <a:gd name="connsiteX57" fmla="*/ 145256 w 1653293"/>
              <a:gd name="connsiteY57" fmla="*/ 454819 h 893024"/>
              <a:gd name="connsiteX58" fmla="*/ 140493 w 1653293"/>
              <a:gd name="connsiteY58" fmla="*/ 461963 h 893024"/>
              <a:gd name="connsiteX59" fmla="*/ 135731 w 1653293"/>
              <a:gd name="connsiteY59" fmla="*/ 478631 h 893024"/>
              <a:gd name="connsiteX60" fmla="*/ 130968 w 1653293"/>
              <a:gd name="connsiteY60" fmla="*/ 485775 h 893024"/>
              <a:gd name="connsiteX61" fmla="*/ 128587 w 1653293"/>
              <a:gd name="connsiteY61" fmla="*/ 492919 h 893024"/>
              <a:gd name="connsiteX62" fmla="*/ 123825 w 1653293"/>
              <a:gd name="connsiteY62" fmla="*/ 509588 h 893024"/>
              <a:gd name="connsiteX63" fmla="*/ 119062 w 1653293"/>
              <a:gd name="connsiteY63" fmla="*/ 516731 h 893024"/>
              <a:gd name="connsiteX64" fmla="*/ 114300 w 1653293"/>
              <a:gd name="connsiteY64" fmla="*/ 535781 h 893024"/>
              <a:gd name="connsiteX65" fmla="*/ 109537 w 1653293"/>
              <a:gd name="connsiteY65" fmla="*/ 542925 h 893024"/>
              <a:gd name="connsiteX66" fmla="*/ 104775 w 1653293"/>
              <a:gd name="connsiteY66" fmla="*/ 557213 h 893024"/>
              <a:gd name="connsiteX67" fmla="*/ 102393 w 1653293"/>
              <a:gd name="connsiteY67" fmla="*/ 564356 h 893024"/>
              <a:gd name="connsiteX68" fmla="*/ 100012 w 1653293"/>
              <a:gd name="connsiteY68" fmla="*/ 573881 h 893024"/>
              <a:gd name="connsiteX69" fmla="*/ 95250 w 1653293"/>
              <a:gd name="connsiteY69" fmla="*/ 581025 h 893024"/>
              <a:gd name="connsiteX70" fmla="*/ 90487 w 1653293"/>
              <a:gd name="connsiteY70" fmla="*/ 590550 h 893024"/>
              <a:gd name="connsiteX71" fmla="*/ 85725 w 1653293"/>
              <a:gd name="connsiteY71" fmla="*/ 607219 h 893024"/>
              <a:gd name="connsiteX72" fmla="*/ 83343 w 1653293"/>
              <a:gd name="connsiteY72" fmla="*/ 614363 h 893024"/>
              <a:gd name="connsiteX73" fmla="*/ 80962 w 1653293"/>
              <a:gd name="connsiteY73" fmla="*/ 631031 h 893024"/>
              <a:gd name="connsiteX74" fmla="*/ 78581 w 1653293"/>
              <a:gd name="connsiteY74" fmla="*/ 638175 h 893024"/>
              <a:gd name="connsiteX75" fmla="*/ 76200 w 1653293"/>
              <a:gd name="connsiteY75" fmla="*/ 657225 h 893024"/>
              <a:gd name="connsiteX76" fmla="*/ 73818 w 1653293"/>
              <a:gd name="connsiteY76" fmla="*/ 669131 h 893024"/>
              <a:gd name="connsiteX77" fmla="*/ 71437 w 1653293"/>
              <a:gd name="connsiteY77" fmla="*/ 683419 h 893024"/>
              <a:gd name="connsiteX78" fmla="*/ 66675 w 1653293"/>
              <a:gd name="connsiteY78" fmla="*/ 702469 h 893024"/>
              <a:gd name="connsiteX79" fmla="*/ 64293 w 1653293"/>
              <a:gd name="connsiteY79" fmla="*/ 716756 h 893024"/>
              <a:gd name="connsiteX80" fmla="*/ 59531 w 1653293"/>
              <a:gd name="connsiteY80" fmla="*/ 731044 h 893024"/>
              <a:gd name="connsiteX81" fmla="*/ 57150 w 1653293"/>
              <a:gd name="connsiteY81" fmla="*/ 745331 h 893024"/>
              <a:gd name="connsiteX82" fmla="*/ 54768 w 1653293"/>
              <a:gd name="connsiteY82" fmla="*/ 752475 h 893024"/>
              <a:gd name="connsiteX83" fmla="*/ 52387 w 1653293"/>
              <a:gd name="connsiteY83" fmla="*/ 762000 h 893024"/>
              <a:gd name="connsiteX84" fmla="*/ 50006 w 1653293"/>
              <a:gd name="connsiteY84" fmla="*/ 769144 h 893024"/>
              <a:gd name="connsiteX85" fmla="*/ 45243 w 1653293"/>
              <a:gd name="connsiteY85" fmla="*/ 790575 h 893024"/>
              <a:gd name="connsiteX86" fmla="*/ 42862 w 1653293"/>
              <a:gd name="connsiteY86" fmla="*/ 797719 h 893024"/>
              <a:gd name="connsiteX87" fmla="*/ 38100 w 1653293"/>
              <a:gd name="connsiteY87" fmla="*/ 804863 h 893024"/>
              <a:gd name="connsiteX88" fmla="*/ 33337 w 1653293"/>
              <a:gd name="connsiteY88" fmla="*/ 823913 h 893024"/>
              <a:gd name="connsiteX89" fmla="*/ 28575 w 1653293"/>
              <a:gd name="connsiteY89" fmla="*/ 831056 h 893024"/>
              <a:gd name="connsiteX90" fmla="*/ 26193 w 1653293"/>
              <a:gd name="connsiteY90" fmla="*/ 838200 h 893024"/>
              <a:gd name="connsiteX91" fmla="*/ 21431 w 1653293"/>
              <a:gd name="connsiteY91" fmla="*/ 845344 h 893024"/>
              <a:gd name="connsiteX92" fmla="*/ 16668 w 1653293"/>
              <a:gd name="connsiteY92" fmla="*/ 854869 h 893024"/>
              <a:gd name="connsiteX93" fmla="*/ 7143 w 1653293"/>
              <a:gd name="connsiteY93" fmla="*/ 869156 h 893024"/>
              <a:gd name="connsiteX94" fmla="*/ 2381 w 1653293"/>
              <a:gd name="connsiteY94" fmla="*/ 883444 h 893024"/>
              <a:gd name="connsiteX95" fmla="*/ 0 w 1653293"/>
              <a:gd name="connsiteY95" fmla="*/ 890588 h 893024"/>
              <a:gd name="connsiteX96" fmla="*/ 21431 w 1653293"/>
              <a:gd name="connsiteY96" fmla="*/ 885825 h 893024"/>
              <a:gd name="connsiteX97" fmla="*/ 38100 w 1653293"/>
              <a:gd name="connsiteY97" fmla="*/ 881063 h 893024"/>
              <a:gd name="connsiteX98" fmla="*/ 52387 w 1653293"/>
              <a:gd name="connsiteY98" fmla="*/ 876300 h 893024"/>
              <a:gd name="connsiteX99" fmla="*/ 59531 w 1653293"/>
              <a:gd name="connsiteY99" fmla="*/ 873919 h 893024"/>
              <a:gd name="connsiteX100" fmla="*/ 109537 w 1653293"/>
              <a:gd name="connsiteY100" fmla="*/ 871538 h 893024"/>
              <a:gd name="connsiteX101" fmla="*/ 130968 w 1653293"/>
              <a:gd name="connsiteY101" fmla="*/ 869156 h 893024"/>
              <a:gd name="connsiteX102" fmla="*/ 138112 w 1653293"/>
              <a:gd name="connsiteY102" fmla="*/ 866775 h 893024"/>
              <a:gd name="connsiteX103" fmla="*/ 159543 w 1653293"/>
              <a:gd name="connsiteY103" fmla="*/ 864394 h 893024"/>
              <a:gd name="connsiteX104" fmla="*/ 185737 w 1653293"/>
              <a:gd name="connsiteY104" fmla="*/ 857250 h 893024"/>
              <a:gd name="connsiteX105" fmla="*/ 192881 w 1653293"/>
              <a:gd name="connsiteY105" fmla="*/ 852488 h 893024"/>
              <a:gd name="connsiteX106" fmla="*/ 211931 w 1653293"/>
              <a:gd name="connsiteY106" fmla="*/ 842963 h 893024"/>
              <a:gd name="connsiteX107" fmla="*/ 228600 w 1653293"/>
              <a:gd name="connsiteY107" fmla="*/ 833438 h 893024"/>
              <a:gd name="connsiteX108" fmla="*/ 247650 w 1653293"/>
              <a:gd name="connsiteY108" fmla="*/ 819150 h 893024"/>
              <a:gd name="connsiteX109" fmla="*/ 264318 w 1653293"/>
              <a:gd name="connsiteY109" fmla="*/ 807244 h 893024"/>
              <a:gd name="connsiteX110" fmla="*/ 271462 w 1653293"/>
              <a:gd name="connsiteY110" fmla="*/ 804863 h 893024"/>
              <a:gd name="connsiteX111" fmla="*/ 292893 w 1653293"/>
              <a:gd name="connsiteY111" fmla="*/ 795338 h 893024"/>
              <a:gd name="connsiteX112" fmla="*/ 300037 w 1653293"/>
              <a:gd name="connsiteY112" fmla="*/ 792956 h 893024"/>
              <a:gd name="connsiteX113" fmla="*/ 321468 w 1653293"/>
              <a:gd name="connsiteY113" fmla="*/ 778669 h 893024"/>
              <a:gd name="connsiteX114" fmla="*/ 328612 w 1653293"/>
              <a:gd name="connsiteY114" fmla="*/ 773906 h 893024"/>
              <a:gd name="connsiteX115" fmla="*/ 345281 w 1653293"/>
              <a:gd name="connsiteY115" fmla="*/ 759619 h 893024"/>
              <a:gd name="connsiteX116" fmla="*/ 357187 w 1653293"/>
              <a:gd name="connsiteY116" fmla="*/ 750094 h 893024"/>
              <a:gd name="connsiteX117" fmla="*/ 371475 w 1653293"/>
              <a:gd name="connsiteY117" fmla="*/ 733425 h 893024"/>
              <a:gd name="connsiteX118" fmla="*/ 378618 w 1653293"/>
              <a:gd name="connsiteY118" fmla="*/ 728663 h 893024"/>
              <a:gd name="connsiteX119" fmla="*/ 390525 w 1653293"/>
              <a:gd name="connsiteY119" fmla="*/ 707231 h 893024"/>
              <a:gd name="connsiteX120" fmla="*/ 395287 w 1653293"/>
              <a:gd name="connsiteY120" fmla="*/ 700088 h 893024"/>
              <a:gd name="connsiteX121" fmla="*/ 400050 w 1653293"/>
              <a:gd name="connsiteY121" fmla="*/ 652463 h 893024"/>
              <a:gd name="connsiteX122" fmla="*/ 404812 w 1653293"/>
              <a:gd name="connsiteY122" fmla="*/ 645319 h 893024"/>
              <a:gd name="connsiteX123" fmla="*/ 409575 w 1653293"/>
              <a:gd name="connsiteY123" fmla="*/ 635794 h 893024"/>
              <a:gd name="connsiteX124" fmla="*/ 423862 w 1653293"/>
              <a:gd name="connsiteY124" fmla="*/ 619125 h 893024"/>
              <a:gd name="connsiteX125" fmla="*/ 450056 w 1653293"/>
              <a:gd name="connsiteY125" fmla="*/ 595313 h 893024"/>
              <a:gd name="connsiteX126" fmla="*/ 459581 w 1653293"/>
              <a:gd name="connsiteY126" fmla="*/ 585788 h 893024"/>
              <a:gd name="connsiteX127" fmla="*/ 478631 w 1653293"/>
              <a:gd name="connsiteY127" fmla="*/ 576263 h 893024"/>
              <a:gd name="connsiteX128" fmla="*/ 495300 w 1653293"/>
              <a:gd name="connsiteY128" fmla="*/ 561975 h 893024"/>
              <a:gd name="connsiteX129" fmla="*/ 507206 w 1653293"/>
              <a:gd name="connsiteY129" fmla="*/ 554831 h 893024"/>
              <a:gd name="connsiteX130" fmla="*/ 516731 w 1653293"/>
              <a:gd name="connsiteY130" fmla="*/ 550069 h 893024"/>
              <a:gd name="connsiteX131" fmla="*/ 526256 w 1653293"/>
              <a:gd name="connsiteY131" fmla="*/ 542925 h 893024"/>
              <a:gd name="connsiteX132" fmla="*/ 533400 w 1653293"/>
              <a:gd name="connsiteY132" fmla="*/ 538163 h 893024"/>
              <a:gd name="connsiteX133" fmla="*/ 542925 w 1653293"/>
              <a:gd name="connsiteY133" fmla="*/ 531019 h 893024"/>
              <a:gd name="connsiteX134" fmla="*/ 557212 w 1653293"/>
              <a:gd name="connsiteY134" fmla="*/ 521494 h 893024"/>
              <a:gd name="connsiteX135" fmla="*/ 564356 w 1653293"/>
              <a:gd name="connsiteY135" fmla="*/ 519113 h 893024"/>
              <a:gd name="connsiteX136" fmla="*/ 578643 w 1653293"/>
              <a:gd name="connsiteY136" fmla="*/ 509588 h 893024"/>
              <a:gd name="connsiteX137" fmla="*/ 588168 w 1653293"/>
              <a:gd name="connsiteY137" fmla="*/ 502444 h 893024"/>
              <a:gd name="connsiteX138" fmla="*/ 597693 w 1653293"/>
              <a:gd name="connsiteY138" fmla="*/ 497681 h 893024"/>
              <a:gd name="connsiteX139" fmla="*/ 609600 w 1653293"/>
              <a:gd name="connsiteY139" fmla="*/ 490538 h 893024"/>
              <a:gd name="connsiteX140" fmla="*/ 623887 w 1653293"/>
              <a:gd name="connsiteY140" fmla="*/ 483394 h 893024"/>
              <a:gd name="connsiteX141" fmla="*/ 631031 w 1653293"/>
              <a:gd name="connsiteY141" fmla="*/ 478631 h 893024"/>
              <a:gd name="connsiteX142" fmla="*/ 640556 w 1653293"/>
              <a:gd name="connsiteY142" fmla="*/ 473869 h 893024"/>
              <a:gd name="connsiteX143" fmla="*/ 657225 w 1653293"/>
              <a:gd name="connsiteY143" fmla="*/ 464344 h 893024"/>
              <a:gd name="connsiteX144" fmla="*/ 664368 w 1653293"/>
              <a:gd name="connsiteY144" fmla="*/ 459581 h 893024"/>
              <a:gd name="connsiteX145" fmla="*/ 688181 w 1653293"/>
              <a:gd name="connsiteY145" fmla="*/ 452438 h 893024"/>
              <a:gd name="connsiteX146" fmla="*/ 714375 w 1653293"/>
              <a:gd name="connsiteY146" fmla="*/ 440531 h 893024"/>
              <a:gd name="connsiteX147" fmla="*/ 726281 w 1653293"/>
              <a:gd name="connsiteY147" fmla="*/ 433388 h 893024"/>
              <a:gd name="connsiteX148" fmla="*/ 740568 w 1653293"/>
              <a:gd name="connsiteY148" fmla="*/ 428625 h 893024"/>
              <a:gd name="connsiteX149" fmla="*/ 747712 w 1653293"/>
              <a:gd name="connsiteY149" fmla="*/ 426244 h 893024"/>
              <a:gd name="connsiteX150" fmla="*/ 757237 w 1653293"/>
              <a:gd name="connsiteY150" fmla="*/ 423863 h 893024"/>
              <a:gd name="connsiteX151" fmla="*/ 769143 w 1653293"/>
              <a:gd name="connsiteY151" fmla="*/ 419100 h 893024"/>
              <a:gd name="connsiteX152" fmla="*/ 778668 w 1653293"/>
              <a:gd name="connsiteY152" fmla="*/ 416719 h 893024"/>
              <a:gd name="connsiteX153" fmla="*/ 785812 w 1653293"/>
              <a:gd name="connsiteY153" fmla="*/ 414338 h 893024"/>
              <a:gd name="connsiteX154" fmla="*/ 802481 w 1653293"/>
              <a:gd name="connsiteY154" fmla="*/ 411956 h 893024"/>
              <a:gd name="connsiteX155" fmla="*/ 823912 w 1653293"/>
              <a:gd name="connsiteY155" fmla="*/ 404813 h 893024"/>
              <a:gd name="connsiteX156" fmla="*/ 840581 w 1653293"/>
              <a:gd name="connsiteY156" fmla="*/ 400050 h 893024"/>
              <a:gd name="connsiteX157" fmla="*/ 864393 w 1653293"/>
              <a:gd name="connsiteY157" fmla="*/ 395288 h 893024"/>
              <a:gd name="connsiteX158" fmla="*/ 992981 w 1653293"/>
              <a:gd name="connsiteY158" fmla="*/ 397669 h 893024"/>
              <a:gd name="connsiteX159" fmla="*/ 1000125 w 1653293"/>
              <a:gd name="connsiteY159" fmla="*/ 400050 h 893024"/>
              <a:gd name="connsiteX160" fmla="*/ 1012031 w 1653293"/>
              <a:gd name="connsiteY160" fmla="*/ 402431 h 893024"/>
              <a:gd name="connsiteX161" fmla="*/ 1019175 w 1653293"/>
              <a:gd name="connsiteY161" fmla="*/ 404813 h 893024"/>
              <a:gd name="connsiteX162" fmla="*/ 1028700 w 1653293"/>
              <a:gd name="connsiteY162" fmla="*/ 407194 h 893024"/>
              <a:gd name="connsiteX163" fmla="*/ 1042987 w 1653293"/>
              <a:gd name="connsiteY163" fmla="*/ 411956 h 893024"/>
              <a:gd name="connsiteX164" fmla="*/ 1054893 w 1653293"/>
              <a:gd name="connsiteY164" fmla="*/ 414338 h 893024"/>
              <a:gd name="connsiteX165" fmla="*/ 1073943 w 1653293"/>
              <a:gd name="connsiteY165" fmla="*/ 419100 h 893024"/>
              <a:gd name="connsiteX166" fmla="*/ 1100137 w 1653293"/>
              <a:gd name="connsiteY166" fmla="*/ 428625 h 893024"/>
              <a:gd name="connsiteX167" fmla="*/ 1107281 w 1653293"/>
              <a:gd name="connsiteY167" fmla="*/ 431006 h 893024"/>
              <a:gd name="connsiteX168" fmla="*/ 1114425 w 1653293"/>
              <a:gd name="connsiteY168" fmla="*/ 435769 h 893024"/>
              <a:gd name="connsiteX169" fmla="*/ 1128712 w 1653293"/>
              <a:gd name="connsiteY169" fmla="*/ 440531 h 893024"/>
              <a:gd name="connsiteX170" fmla="*/ 1150143 w 1653293"/>
              <a:gd name="connsiteY170" fmla="*/ 454819 h 893024"/>
              <a:gd name="connsiteX171" fmla="*/ 1164431 w 1653293"/>
              <a:gd name="connsiteY171" fmla="*/ 464344 h 893024"/>
              <a:gd name="connsiteX172" fmla="*/ 1183481 w 1653293"/>
              <a:gd name="connsiteY172" fmla="*/ 473869 h 893024"/>
              <a:gd name="connsiteX173" fmla="*/ 1190625 w 1653293"/>
              <a:gd name="connsiteY173" fmla="*/ 481013 h 893024"/>
              <a:gd name="connsiteX174" fmla="*/ 1209675 w 1653293"/>
              <a:gd name="connsiteY174" fmla="*/ 490538 h 893024"/>
              <a:gd name="connsiteX175" fmla="*/ 1216818 w 1653293"/>
              <a:gd name="connsiteY175" fmla="*/ 495300 h 893024"/>
              <a:gd name="connsiteX176" fmla="*/ 1226343 w 1653293"/>
              <a:gd name="connsiteY176" fmla="*/ 500063 h 893024"/>
              <a:gd name="connsiteX177" fmla="*/ 1243012 w 1653293"/>
              <a:gd name="connsiteY177" fmla="*/ 509588 h 893024"/>
              <a:gd name="connsiteX178" fmla="*/ 1252537 w 1653293"/>
              <a:gd name="connsiteY178" fmla="*/ 516731 h 893024"/>
              <a:gd name="connsiteX179" fmla="*/ 1257300 w 1653293"/>
              <a:gd name="connsiteY179" fmla="*/ 523875 h 893024"/>
              <a:gd name="connsiteX180" fmla="*/ 1266825 w 1653293"/>
              <a:gd name="connsiteY180" fmla="*/ 528638 h 893024"/>
              <a:gd name="connsiteX181" fmla="*/ 1281112 w 1653293"/>
              <a:gd name="connsiteY181" fmla="*/ 538163 h 893024"/>
              <a:gd name="connsiteX182" fmla="*/ 1290637 w 1653293"/>
              <a:gd name="connsiteY182" fmla="*/ 545306 h 893024"/>
              <a:gd name="connsiteX183" fmla="*/ 1312068 w 1653293"/>
              <a:gd name="connsiteY183" fmla="*/ 554831 h 893024"/>
              <a:gd name="connsiteX184" fmla="*/ 1326356 w 1653293"/>
              <a:gd name="connsiteY184" fmla="*/ 564356 h 893024"/>
              <a:gd name="connsiteX185" fmla="*/ 1354931 w 1653293"/>
              <a:gd name="connsiteY185" fmla="*/ 573881 h 893024"/>
              <a:gd name="connsiteX186" fmla="*/ 1369218 w 1653293"/>
              <a:gd name="connsiteY186" fmla="*/ 583406 h 893024"/>
              <a:gd name="connsiteX187" fmla="*/ 1378743 w 1653293"/>
              <a:gd name="connsiteY187" fmla="*/ 588169 h 893024"/>
              <a:gd name="connsiteX188" fmla="*/ 1393031 w 1653293"/>
              <a:gd name="connsiteY188" fmla="*/ 602456 h 893024"/>
              <a:gd name="connsiteX189" fmla="*/ 1402556 w 1653293"/>
              <a:gd name="connsiteY189" fmla="*/ 609600 h 893024"/>
              <a:gd name="connsiteX190" fmla="*/ 1421606 w 1653293"/>
              <a:gd name="connsiteY190" fmla="*/ 619125 h 893024"/>
              <a:gd name="connsiteX191" fmla="*/ 1440656 w 1653293"/>
              <a:gd name="connsiteY191" fmla="*/ 628650 h 893024"/>
              <a:gd name="connsiteX192" fmla="*/ 1457325 w 1653293"/>
              <a:gd name="connsiteY192" fmla="*/ 635794 h 893024"/>
              <a:gd name="connsiteX193" fmla="*/ 1473993 w 1653293"/>
              <a:gd name="connsiteY193" fmla="*/ 645319 h 893024"/>
              <a:gd name="connsiteX194" fmla="*/ 1488281 w 1653293"/>
              <a:gd name="connsiteY194" fmla="*/ 650081 h 893024"/>
              <a:gd name="connsiteX195" fmla="*/ 1495425 w 1653293"/>
              <a:gd name="connsiteY195" fmla="*/ 657225 h 893024"/>
              <a:gd name="connsiteX196" fmla="*/ 1502568 w 1653293"/>
              <a:gd name="connsiteY196" fmla="*/ 659606 h 893024"/>
              <a:gd name="connsiteX197" fmla="*/ 1512093 w 1653293"/>
              <a:gd name="connsiteY197" fmla="*/ 664369 h 893024"/>
              <a:gd name="connsiteX198" fmla="*/ 1533525 w 1653293"/>
              <a:gd name="connsiteY198" fmla="*/ 678656 h 893024"/>
              <a:gd name="connsiteX199" fmla="*/ 1540668 w 1653293"/>
              <a:gd name="connsiteY199" fmla="*/ 681038 h 893024"/>
              <a:gd name="connsiteX200" fmla="*/ 1547812 w 1653293"/>
              <a:gd name="connsiteY200" fmla="*/ 685800 h 893024"/>
              <a:gd name="connsiteX201" fmla="*/ 1559718 w 1653293"/>
              <a:gd name="connsiteY201" fmla="*/ 688181 h 893024"/>
              <a:gd name="connsiteX202" fmla="*/ 1574006 w 1653293"/>
              <a:gd name="connsiteY202" fmla="*/ 692944 h 893024"/>
              <a:gd name="connsiteX203" fmla="*/ 1581150 w 1653293"/>
              <a:gd name="connsiteY203" fmla="*/ 695325 h 893024"/>
              <a:gd name="connsiteX204" fmla="*/ 1602581 w 1653293"/>
              <a:gd name="connsiteY204" fmla="*/ 704850 h 893024"/>
              <a:gd name="connsiteX205" fmla="*/ 1609725 w 1653293"/>
              <a:gd name="connsiteY205" fmla="*/ 707231 h 893024"/>
              <a:gd name="connsiteX206" fmla="*/ 1616868 w 1653293"/>
              <a:gd name="connsiteY206" fmla="*/ 711994 h 893024"/>
              <a:gd name="connsiteX207" fmla="*/ 1633537 w 1653293"/>
              <a:gd name="connsiteY207" fmla="*/ 716756 h 893024"/>
              <a:gd name="connsiteX208" fmla="*/ 1640681 w 1653293"/>
              <a:gd name="connsiteY208" fmla="*/ 719138 h 893024"/>
              <a:gd name="connsiteX209" fmla="*/ 1652587 w 1653293"/>
              <a:gd name="connsiteY209" fmla="*/ 716756 h 893024"/>
              <a:gd name="connsiteX210" fmla="*/ 1650206 w 1653293"/>
              <a:gd name="connsiteY210" fmla="*/ 704850 h 893024"/>
              <a:gd name="connsiteX211" fmla="*/ 1647825 w 1653293"/>
              <a:gd name="connsiteY211" fmla="*/ 695325 h 893024"/>
              <a:gd name="connsiteX212" fmla="*/ 1645443 w 1653293"/>
              <a:gd name="connsiteY212" fmla="*/ 683419 h 893024"/>
              <a:gd name="connsiteX213" fmla="*/ 1640681 w 1653293"/>
              <a:gd name="connsiteY213" fmla="*/ 676275 h 893024"/>
              <a:gd name="connsiteX214" fmla="*/ 1635918 w 1653293"/>
              <a:gd name="connsiteY214" fmla="*/ 666750 h 893024"/>
              <a:gd name="connsiteX215" fmla="*/ 1626393 w 1653293"/>
              <a:gd name="connsiteY215" fmla="*/ 652463 h 893024"/>
              <a:gd name="connsiteX216" fmla="*/ 1614487 w 1653293"/>
              <a:gd name="connsiteY216" fmla="*/ 631031 h 893024"/>
              <a:gd name="connsiteX217" fmla="*/ 1607343 w 1653293"/>
              <a:gd name="connsiteY217" fmla="*/ 623888 h 893024"/>
              <a:gd name="connsiteX218" fmla="*/ 1602581 w 1653293"/>
              <a:gd name="connsiteY218" fmla="*/ 616744 h 893024"/>
              <a:gd name="connsiteX219" fmla="*/ 1588293 w 1653293"/>
              <a:gd name="connsiteY219" fmla="*/ 602456 h 893024"/>
              <a:gd name="connsiteX220" fmla="*/ 1583531 w 1653293"/>
              <a:gd name="connsiteY220" fmla="*/ 595313 h 893024"/>
              <a:gd name="connsiteX221" fmla="*/ 1574006 w 1653293"/>
              <a:gd name="connsiteY221" fmla="*/ 588169 h 893024"/>
              <a:gd name="connsiteX222" fmla="*/ 1569243 w 1653293"/>
              <a:gd name="connsiteY222" fmla="*/ 581025 h 893024"/>
              <a:gd name="connsiteX223" fmla="*/ 1543050 w 1653293"/>
              <a:gd name="connsiteY223" fmla="*/ 561975 h 893024"/>
              <a:gd name="connsiteX224" fmla="*/ 1531143 w 1653293"/>
              <a:gd name="connsiteY224" fmla="*/ 550069 h 893024"/>
              <a:gd name="connsiteX225" fmla="*/ 1524000 w 1653293"/>
              <a:gd name="connsiteY225" fmla="*/ 542925 h 893024"/>
              <a:gd name="connsiteX226" fmla="*/ 1519237 w 1653293"/>
              <a:gd name="connsiteY226" fmla="*/ 535781 h 893024"/>
              <a:gd name="connsiteX227" fmla="*/ 1512093 w 1653293"/>
              <a:gd name="connsiteY227" fmla="*/ 533400 h 893024"/>
              <a:gd name="connsiteX228" fmla="*/ 1500187 w 1653293"/>
              <a:gd name="connsiteY228" fmla="*/ 521494 h 893024"/>
              <a:gd name="connsiteX229" fmla="*/ 1493043 w 1653293"/>
              <a:gd name="connsiteY229" fmla="*/ 514350 h 893024"/>
              <a:gd name="connsiteX230" fmla="*/ 1483518 w 1653293"/>
              <a:gd name="connsiteY230" fmla="*/ 509588 h 893024"/>
              <a:gd name="connsiteX231" fmla="*/ 1473993 w 1653293"/>
              <a:gd name="connsiteY231" fmla="*/ 502444 h 893024"/>
              <a:gd name="connsiteX232" fmla="*/ 1462087 w 1653293"/>
              <a:gd name="connsiteY232" fmla="*/ 490538 h 893024"/>
              <a:gd name="connsiteX233" fmla="*/ 1450181 w 1653293"/>
              <a:gd name="connsiteY233" fmla="*/ 478631 h 893024"/>
              <a:gd name="connsiteX234" fmla="*/ 1445418 w 1653293"/>
              <a:gd name="connsiteY234" fmla="*/ 469106 h 893024"/>
              <a:gd name="connsiteX235" fmla="*/ 1433512 w 1653293"/>
              <a:gd name="connsiteY235" fmla="*/ 452438 h 893024"/>
              <a:gd name="connsiteX236" fmla="*/ 1423987 w 1653293"/>
              <a:gd name="connsiteY236" fmla="*/ 438150 h 893024"/>
              <a:gd name="connsiteX237" fmla="*/ 1421606 w 1653293"/>
              <a:gd name="connsiteY237" fmla="*/ 431006 h 893024"/>
              <a:gd name="connsiteX238" fmla="*/ 1412081 w 1653293"/>
              <a:gd name="connsiteY238" fmla="*/ 416719 h 893024"/>
              <a:gd name="connsiteX239" fmla="*/ 1409700 w 1653293"/>
              <a:gd name="connsiteY239" fmla="*/ 404813 h 893024"/>
              <a:gd name="connsiteX240" fmla="*/ 1402556 w 1653293"/>
              <a:gd name="connsiteY240" fmla="*/ 385763 h 893024"/>
              <a:gd name="connsiteX241" fmla="*/ 1400175 w 1653293"/>
              <a:gd name="connsiteY241" fmla="*/ 376238 h 893024"/>
              <a:gd name="connsiteX242" fmla="*/ 1395412 w 1653293"/>
              <a:gd name="connsiteY242" fmla="*/ 366713 h 893024"/>
              <a:gd name="connsiteX243" fmla="*/ 1393031 w 1653293"/>
              <a:gd name="connsiteY243" fmla="*/ 359569 h 893024"/>
              <a:gd name="connsiteX244" fmla="*/ 1388268 w 1653293"/>
              <a:gd name="connsiteY244" fmla="*/ 350044 h 893024"/>
              <a:gd name="connsiteX245" fmla="*/ 1383506 w 1653293"/>
              <a:gd name="connsiteY245" fmla="*/ 335756 h 893024"/>
              <a:gd name="connsiteX246" fmla="*/ 1378743 w 1653293"/>
              <a:gd name="connsiteY246" fmla="*/ 326231 h 893024"/>
              <a:gd name="connsiteX247" fmla="*/ 1376362 w 1653293"/>
              <a:gd name="connsiteY247" fmla="*/ 319088 h 893024"/>
              <a:gd name="connsiteX248" fmla="*/ 1371600 w 1653293"/>
              <a:gd name="connsiteY248" fmla="*/ 311944 h 893024"/>
              <a:gd name="connsiteX249" fmla="*/ 1366837 w 1653293"/>
              <a:gd name="connsiteY249" fmla="*/ 295275 h 893024"/>
              <a:gd name="connsiteX250" fmla="*/ 1364456 w 1653293"/>
              <a:gd name="connsiteY250" fmla="*/ 288131 h 893024"/>
              <a:gd name="connsiteX251" fmla="*/ 1359693 w 1653293"/>
              <a:gd name="connsiteY251" fmla="*/ 278606 h 893024"/>
              <a:gd name="connsiteX252" fmla="*/ 1347787 w 1653293"/>
              <a:gd name="connsiteY252" fmla="*/ 254794 h 893024"/>
              <a:gd name="connsiteX253" fmla="*/ 1343025 w 1653293"/>
              <a:gd name="connsiteY253" fmla="*/ 235744 h 893024"/>
              <a:gd name="connsiteX254" fmla="*/ 1338262 w 1653293"/>
              <a:gd name="connsiteY254" fmla="*/ 228600 h 893024"/>
              <a:gd name="connsiteX255" fmla="*/ 1335881 w 1653293"/>
              <a:gd name="connsiteY255" fmla="*/ 221456 h 893024"/>
              <a:gd name="connsiteX256" fmla="*/ 1326356 w 1653293"/>
              <a:gd name="connsiteY256" fmla="*/ 207169 h 893024"/>
              <a:gd name="connsiteX257" fmla="*/ 1312068 w 1653293"/>
              <a:gd name="connsiteY257" fmla="*/ 190500 h 893024"/>
              <a:gd name="connsiteX258" fmla="*/ 1297781 w 1653293"/>
              <a:gd name="connsiteY258" fmla="*/ 169069 h 893024"/>
              <a:gd name="connsiteX259" fmla="*/ 1293018 w 1653293"/>
              <a:gd name="connsiteY259" fmla="*/ 161925 h 893024"/>
              <a:gd name="connsiteX260" fmla="*/ 1278731 w 1653293"/>
              <a:gd name="connsiteY260" fmla="*/ 142875 h 893024"/>
              <a:gd name="connsiteX261" fmla="*/ 1271587 w 1653293"/>
              <a:gd name="connsiteY261" fmla="*/ 135731 h 893024"/>
              <a:gd name="connsiteX262" fmla="*/ 1257300 w 1653293"/>
              <a:gd name="connsiteY262" fmla="*/ 119063 h 893024"/>
              <a:gd name="connsiteX263" fmla="*/ 1250156 w 1653293"/>
              <a:gd name="connsiteY263" fmla="*/ 116681 h 893024"/>
              <a:gd name="connsiteX264" fmla="*/ 1243012 w 1653293"/>
              <a:gd name="connsiteY264" fmla="*/ 111919 h 893024"/>
              <a:gd name="connsiteX265" fmla="*/ 1219200 w 1653293"/>
              <a:gd name="connsiteY265" fmla="*/ 97631 h 893024"/>
              <a:gd name="connsiteX266" fmla="*/ 1202531 w 1653293"/>
              <a:gd name="connsiteY266" fmla="*/ 80963 h 893024"/>
              <a:gd name="connsiteX267" fmla="*/ 1188243 w 1653293"/>
              <a:gd name="connsiteY267" fmla="*/ 69056 h 893024"/>
              <a:gd name="connsiteX268" fmla="*/ 1171575 w 1653293"/>
              <a:gd name="connsiteY268" fmla="*/ 57150 h 893024"/>
              <a:gd name="connsiteX269" fmla="*/ 1154906 w 1653293"/>
              <a:gd name="connsiteY269" fmla="*/ 45244 h 893024"/>
              <a:gd name="connsiteX270" fmla="*/ 1135856 w 1653293"/>
              <a:gd name="connsiteY270" fmla="*/ 35719 h 893024"/>
              <a:gd name="connsiteX271" fmla="*/ 1121568 w 1653293"/>
              <a:gd name="connsiteY271" fmla="*/ 30956 h 893024"/>
              <a:gd name="connsiteX272" fmla="*/ 1112043 w 1653293"/>
              <a:gd name="connsiteY272" fmla="*/ 26194 h 893024"/>
              <a:gd name="connsiteX273" fmla="*/ 1100137 w 1653293"/>
              <a:gd name="connsiteY273" fmla="*/ 23813 h 893024"/>
              <a:gd name="connsiteX274" fmla="*/ 1092993 w 1653293"/>
              <a:gd name="connsiteY274" fmla="*/ 21431 h 893024"/>
              <a:gd name="connsiteX275" fmla="*/ 1081087 w 1653293"/>
              <a:gd name="connsiteY275" fmla="*/ 19050 h 893024"/>
              <a:gd name="connsiteX276" fmla="*/ 1071562 w 1653293"/>
              <a:gd name="connsiteY276" fmla="*/ 14288 h 893024"/>
              <a:gd name="connsiteX277" fmla="*/ 1042987 w 1653293"/>
              <a:gd name="connsiteY277" fmla="*/ 9525 h 893024"/>
              <a:gd name="connsiteX278" fmla="*/ 1031081 w 1653293"/>
              <a:gd name="connsiteY278" fmla="*/ 7144 h 893024"/>
              <a:gd name="connsiteX279" fmla="*/ 1016793 w 1653293"/>
              <a:gd name="connsiteY279" fmla="*/ 4763 h 893024"/>
              <a:gd name="connsiteX280" fmla="*/ 1004887 w 1653293"/>
              <a:gd name="connsiteY280" fmla="*/ 2381 h 893024"/>
              <a:gd name="connsiteX281" fmla="*/ 952500 w 1653293"/>
              <a:gd name="connsiteY281" fmla="*/ 0 h 893024"/>
              <a:gd name="connsiteX282" fmla="*/ 833437 w 1653293"/>
              <a:gd name="connsiteY282" fmla="*/ 2381 h 893024"/>
              <a:gd name="connsiteX283" fmla="*/ 792956 w 1653293"/>
              <a:gd name="connsiteY283" fmla="*/ 9525 h 893024"/>
              <a:gd name="connsiteX284" fmla="*/ 766762 w 1653293"/>
              <a:gd name="connsiteY284" fmla="*/ 16669 h 893024"/>
              <a:gd name="connsiteX285" fmla="*/ 745331 w 1653293"/>
              <a:gd name="connsiteY285" fmla="*/ 21431 h 893024"/>
              <a:gd name="connsiteX286" fmla="*/ 726281 w 1653293"/>
              <a:gd name="connsiteY286" fmla="*/ 26194 h 893024"/>
              <a:gd name="connsiteX0" fmla="*/ 745331 w 1653293"/>
              <a:gd name="connsiteY0" fmla="*/ 21431 h 893024"/>
              <a:gd name="connsiteX1" fmla="*/ 726281 w 1653293"/>
              <a:gd name="connsiteY1" fmla="*/ 38100 h 893024"/>
              <a:gd name="connsiteX2" fmla="*/ 716756 w 1653293"/>
              <a:gd name="connsiteY2" fmla="*/ 52388 h 893024"/>
              <a:gd name="connsiteX3" fmla="*/ 702468 w 1653293"/>
              <a:gd name="connsiteY3" fmla="*/ 64294 h 893024"/>
              <a:gd name="connsiteX4" fmla="*/ 685800 w 1653293"/>
              <a:gd name="connsiteY4" fmla="*/ 73819 h 893024"/>
              <a:gd name="connsiteX5" fmla="*/ 676275 w 1653293"/>
              <a:gd name="connsiteY5" fmla="*/ 76200 h 893024"/>
              <a:gd name="connsiteX6" fmla="*/ 666750 w 1653293"/>
              <a:gd name="connsiteY6" fmla="*/ 80963 h 893024"/>
              <a:gd name="connsiteX7" fmla="*/ 659606 w 1653293"/>
              <a:gd name="connsiteY7" fmla="*/ 85725 h 893024"/>
              <a:gd name="connsiteX8" fmla="*/ 645318 w 1653293"/>
              <a:gd name="connsiteY8" fmla="*/ 90488 h 893024"/>
              <a:gd name="connsiteX9" fmla="*/ 638175 w 1653293"/>
              <a:gd name="connsiteY9" fmla="*/ 92869 h 893024"/>
              <a:gd name="connsiteX10" fmla="*/ 623887 w 1653293"/>
              <a:gd name="connsiteY10" fmla="*/ 102394 h 893024"/>
              <a:gd name="connsiteX11" fmla="*/ 616743 w 1653293"/>
              <a:gd name="connsiteY11" fmla="*/ 107156 h 893024"/>
              <a:gd name="connsiteX12" fmla="*/ 607218 w 1653293"/>
              <a:gd name="connsiteY12" fmla="*/ 111919 h 893024"/>
              <a:gd name="connsiteX13" fmla="*/ 592931 w 1653293"/>
              <a:gd name="connsiteY13" fmla="*/ 119063 h 893024"/>
              <a:gd name="connsiteX14" fmla="*/ 581025 w 1653293"/>
              <a:gd name="connsiteY14" fmla="*/ 128588 h 893024"/>
              <a:gd name="connsiteX15" fmla="*/ 573881 w 1653293"/>
              <a:gd name="connsiteY15" fmla="*/ 135731 h 893024"/>
              <a:gd name="connsiteX16" fmla="*/ 559593 w 1653293"/>
              <a:gd name="connsiteY16" fmla="*/ 145256 h 893024"/>
              <a:gd name="connsiteX17" fmla="*/ 552450 w 1653293"/>
              <a:gd name="connsiteY17" fmla="*/ 147638 h 893024"/>
              <a:gd name="connsiteX18" fmla="*/ 538162 w 1653293"/>
              <a:gd name="connsiteY18" fmla="*/ 157163 h 893024"/>
              <a:gd name="connsiteX19" fmla="*/ 514350 w 1653293"/>
              <a:gd name="connsiteY19" fmla="*/ 166688 h 893024"/>
              <a:gd name="connsiteX20" fmla="*/ 507206 w 1653293"/>
              <a:gd name="connsiteY20" fmla="*/ 171450 h 893024"/>
              <a:gd name="connsiteX21" fmla="*/ 500062 w 1653293"/>
              <a:gd name="connsiteY21" fmla="*/ 173831 h 893024"/>
              <a:gd name="connsiteX22" fmla="*/ 490537 w 1653293"/>
              <a:gd name="connsiteY22" fmla="*/ 178594 h 893024"/>
              <a:gd name="connsiteX23" fmla="*/ 476250 w 1653293"/>
              <a:gd name="connsiteY23" fmla="*/ 183356 h 893024"/>
              <a:gd name="connsiteX24" fmla="*/ 461962 w 1653293"/>
              <a:gd name="connsiteY24" fmla="*/ 190500 h 893024"/>
              <a:gd name="connsiteX25" fmla="*/ 454818 w 1653293"/>
              <a:gd name="connsiteY25" fmla="*/ 195263 h 893024"/>
              <a:gd name="connsiteX26" fmla="*/ 431006 w 1653293"/>
              <a:gd name="connsiteY26" fmla="*/ 209550 h 893024"/>
              <a:gd name="connsiteX27" fmla="*/ 423862 w 1653293"/>
              <a:gd name="connsiteY27" fmla="*/ 214313 h 893024"/>
              <a:gd name="connsiteX28" fmla="*/ 409575 w 1653293"/>
              <a:gd name="connsiteY28" fmla="*/ 219075 h 893024"/>
              <a:gd name="connsiteX29" fmla="*/ 395287 w 1653293"/>
              <a:gd name="connsiteY29" fmla="*/ 226219 h 893024"/>
              <a:gd name="connsiteX30" fmla="*/ 388143 w 1653293"/>
              <a:gd name="connsiteY30" fmla="*/ 230981 h 893024"/>
              <a:gd name="connsiteX31" fmla="*/ 378618 w 1653293"/>
              <a:gd name="connsiteY31" fmla="*/ 235744 h 893024"/>
              <a:gd name="connsiteX32" fmla="*/ 371475 w 1653293"/>
              <a:gd name="connsiteY32" fmla="*/ 240506 h 893024"/>
              <a:gd name="connsiteX33" fmla="*/ 361950 w 1653293"/>
              <a:gd name="connsiteY33" fmla="*/ 245269 h 893024"/>
              <a:gd name="connsiteX34" fmla="*/ 354806 w 1653293"/>
              <a:gd name="connsiteY34" fmla="*/ 250031 h 893024"/>
              <a:gd name="connsiteX35" fmla="*/ 347662 w 1653293"/>
              <a:gd name="connsiteY35" fmla="*/ 252413 h 893024"/>
              <a:gd name="connsiteX36" fmla="*/ 340518 w 1653293"/>
              <a:gd name="connsiteY36" fmla="*/ 257175 h 893024"/>
              <a:gd name="connsiteX37" fmla="*/ 330993 w 1653293"/>
              <a:gd name="connsiteY37" fmla="*/ 261938 h 893024"/>
              <a:gd name="connsiteX38" fmla="*/ 316706 w 1653293"/>
              <a:gd name="connsiteY38" fmla="*/ 269081 h 893024"/>
              <a:gd name="connsiteX39" fmla="*/ 309562 w 1653293"/>
              <a:gd name="connsiteY39" fmla="*/ 273844 h 893024"/>
              <a:gd name="connsiteX40" fmla="*/ 302418 w 1653293"/>
              <a:gd name="connsiteY40" fmla="*/ 276225 h 893024"/>
              <a:gd name="connsiteX41" fmla="*/ 295275 w 1653293"/>
              <a:gd name="connsiteY41" fmla="*/ 283369 h 893024"/>
              <a:gd name="connsiteX42" fmla="*/ 280987 w 1653293"/>
              <a:gd name="connsiteY42" fmla="*/ 290513 h 893024"/>
              <a:gd name="connsiteX43" fmla="*/ 266700 w 1653293"/>
              <a:gd name="connsiteY43" fmla="*/ 300038 h 893024"/>
              <a:gd name="connsiteX44" fmla="*/ 259556 w 1653293"/>
              <a:gd name="connsiteY44" fmla="*/ 304800 h 893024"/>
              <a:gd name="connsiteX45" fmla="*/ 252412 w 1653293"/>
              <a:gd name="connsiteY45" fmla="*/ 309563 h 893024"/>
              <a:gd name="connsiteX46" fmla="*/ 245268 w 1653293"/>
              <a:gd name="connsiteY46" fmla="*/ 314325 h 893024"/>
              <a:gd name="connsiteX47" fmla="*/ 238125 w 1653293"/>
              <a:gd name="connsiteY47" fmla="*/ 321469 h 893024"/>
              <a:gd name="connsiteX48" fmla="*/ 223837 w 1653293"/>
              <a:gd name="connsiteY48" fmla="*/ 330994 h 893024"/>
              <a:gd name="connsiteX49" fmla="*/ 204787 w 1653293"/>
              <a:gd name="connsiteY49" fmla="*/ 352425 h 893024"/>
              <a:gd name="connsiteX50" fmla="*/ 202406 w 1653293"/>
              <a:gd name="connsiteY50" fmla="*/ 359569 h 893024"/>
              <a:gd name="connsiteX51" fmla="*/ 192881 w 1653293"/>
              <a:gd name="connsiteY51" fmla="*/ 373856 h 893024"/>
              <a:gd name="connsiteX52" fmla="*/ 185737 w 1653293"/>
              <a:gd name="connsiteY52" fmla="*/ 388144 h 893024"/>
              <a:gd name="connsiteX53" fmla="*/ 178593 w 1653293"/>
              <a:gd name="connsiteY53" fmla="*/ 402431 h 893024"/>
              <a:gd name="connsiteX54" fmla="*/ 166687 w 1653293"/>
              <a:gd name="connsiteY54" fmla="*/ 423863 h 893024"/>
              <a:gd name="connsiteX55" fmla="*/ 157162 w 1653293"/>
              <a:gd name="connsiteY55" fmla="*/ 438150 h 893024"/>
              <a:gd name="connsiteX56" fmla="*/ 150018 w 1653293"/>
              <a:gd name="connsiteY56" fmla="*/ 445294 h 893024"/>
              <a:gd name="connsiteX57" fmla="*/ 145256 w 1653293"/>
              <a:gd name="connsiteY57" fmla="*/ 454819 h 893024"/>
              <a:gd name="connsiteX58" fmla="*/ 140493 w 1653293"/>
              <a:gd name="connsiteY58" fmla="*/ 461963 h 893024"/>
              <a:gd name="connsiteX59" fmla="*/ 135731 w 1653293"/>
              <a:gd name="connsiteY59" fmla="*/ 478631 h 893024"/>
              <a:gd name="connsiteX60" fmla="*/ 130968 w 1653293"/>
              <a:gd name="connsiteY60" fmla="*/ 485775 h 893024"/>
              <a:gd name="connsiteX61" fmla="*/ 128587 w 1653293"/>
              <a:gd name="connsiteY61" fmla="*/ 492919 h 893024"/>
              <a:gd name="connsiteX62" fmla="*/ 123825 w 1653293"/>
              <a:gd name="connsiteY62" fmla="*/ 509588 h 893024"/>
              <a:gd name="connsiteX63" fmla="*/ 119062 w 1653293"/>
              <a:gd name="connsiteY63" fmla="*/ 516731 h 893024"/>
              <a:gd name="connsiteX64" fmla="*/ 114300 w 1653293"/>
              <a:gd name="connsiteY64" fmla="*/ 535781 h 893024"/>
              <a:gd name="connsiteX65" fmla="*/ 109537 w 1653293"/>
              <a:gd name="connsiteY65" fmla="*/ 542925 h 893024"/>
              <a:gd name="connsiteX66" fmla="*/ 104775 w 1653293"/>
              <a:gd name="connsiteY66" fmla="*/ 557213 h 893024"/>
              <a:gd name="connsiteX67" fmla="*/ 102393 w 1653293"/>
              <a:gd name="connsiteY67" fmla="*/ 564356 h 893024"/>
              <a:gd name="connsiteX68" fmla="*/ 100012 w 1653293"/>
              <a:gd name="connsiteY68" fmla="*/ 573881 h 893024"/>
              <a:gd name="connsiteX69" fmla="*/ 95250 w 1653293"/>
              <a:gd name="connsiteY69" fmla="*/ 581025 h 893024"/>
              <a:gd name="connsiteX70" fmla="*/ 90487 w 1653293"/>
              <a:gd name="connsiteY70" fmla="*/ 590550 h 893024"/>
              <a:gd name="connsiteX71" fmla="*/ 85725 w 1653293"/>
              <a:gd name="connsiteY71" fmla="*/ 607219 h 893024"/>
              <a:gd name="connsiteX72" fmla="*/ 83343 w 1653293"/>
              <a:gd name="connsiteY72" fmla="*/ 614363 h 893024"/>
              <a:gd name="connsiteX73" fmla="*/ 80962 w 1653293"/>
              <a:gd name="connsiteY73" fmla="*/ 631031 h 893024"/>
              <a:gd name="connsiteX74" fmla="*/ 78581 w 1653293"/>
              <a:gd name="connsiteY74" fmla="*/ 638175 h 893024"/>
              <a:gd name="connsiteX75" fmla="*/ 76200 w 1653293"/>
              <a:gd name="connsiteY75" fmla="*/ 657225 h 893024"/>
              <a:gd name="connsiteX76" fmla="*/ 73818 w 1653293"/>
              <a:gd name="connsiteY76" fmla="*/ 669131 h 893024"/>
              <a:gd name="connsiteX77" fmla="*/ 71437 w 1653293"/>
              <a:gd name="connsiteY77" fmla="*/ 683419 h 893024"/>
              <a:gd name="connsiteX78" fmla="*/ 66675 w 1653293"/>
              <a:gd name="connsiteY78" fmla="*/ 702469 h 893024"/>
              <a:gd name="connsiteX79" fmla="*/ 64293 w 1653293"/>
              <a:gd name="connsiteY79" fmla="*/ 716756 h 893024"/>
              <a:gd name="connsiteX80" fmla="*/ 59531 w 1653293"/>
              <a:gd name="connsiteY80" fmla="*/ 731044 h 893024"/>
              <a:gd name="connsiteX81" fmla="*/ 57150 w 1653293"/>
              <a:gd name="connsiteY81" fmla="*/ 745331 h 893024"/>
              <a:gd name="connsiteX82" fmla="*/ 54768 w 1653293"/>
              <a:gd name="connsiteY82" fmla="*/ 752475 h 893024"/>
              <a:gd name="connsiteX83" fmla="*/ 52387 w 1653293"/>
              <a:gd name="connsiteY83" fmla="*/ 762000 h 893024"/>
              <a:gd name="connsiteX84" fmla="*/ 50006 w 1653293"/>
              <a:gd name="connsiteY84" fmla="*/ 769144 h 893024"/>
              <a:gd name="connsiteX85" fmla="*/ 45243 w 1653293"/>
              <a:gd name="connsiteY85" fmla="*/ 790575 h 893024"/>
              <a:gd name="connsiteX86" fmla="*/ 42862 w 1653293"/>
              <a:gd name="connsiteY86" fmla="*/ 797719 h 893024"/>
              <a:gd name="connsiteX87" fmla="*/ 38100 w 1653293"/>
              <a:gd name="connsiteY87" fmla="*/ 804863 h 893024"/>
              <a:gd name="connsiteX88" fmla="*/ 33337 w 1653293"/>
              <a:gd name="connsiteY88" fmla="*/ 823913 h 893024"/>
              <a:gd name="connsiteX89" fmla="*/ 28575 w 1653293"/>
              <a:gd name="connsiteY89" fmla="*/ 831056 h 893024"/>
              <a:gd name="connsiteX90" fmla="*/ 26193 w 1653293"/>
              <a:gd name="connsiteY90" fmla="*/ 838200 h 893024"/>
              <a:gd name="connsiteX91" fmla="*/ 21431 w 1653293"/>
              <a:gd name="connsiteY91" fmla="*/ 845344 h 893024"/>
              <a:gd name="connsiteX92" fmla="*/ 16668 w 1653293"/>
              <a:gd name="connsiteY92" fmla="*/ 854869 h 893024"/>
              <a:gd name="connsiteX93" fmla="*/ 7143 w 1653293"/>
              <a:gd name="connsiteY93" fmla="*/ 869156 h 893024"/>
              <a:gd name="connsiteX94" fmla="*/ 2381 w 1653293"/>
              <a:gd name="connsiteY94" fmla="*/ 883444 h 893024"/>
              <a:gd name="connsiteX95" fmla="*/ 0 w 1653293"/>
              <a:gd name="connsiteY95" fmla="*/ 890588 h 893024"/>
              <a:gd name="connsiteX96" fmla="*/ 21431 w 1653293"/>
              <a:gd name="connsiteY96" fmla="*/ 885825 h 893024"/>
              <a:gd name="connsiteX97" fmla="*/ 38100 w 1653293"/>
              <a:gd name="connsiteY97" fmla="*/ 881063 h 893024"/>
              <a:gd name="connsiteX98" fmla="*/ 52387 w 1653293"/>
              <a:gd name="connsiteY98" fmla="*/ 876300 h 893024"/>
              <a:gd name="connsiteX99" fmla="*/ 59531 w 1653293"/>
              <a:gd name="connsiteY99" fmla="*/ 873919 h 893024"/>
              <a:gd name="connsiteX100" fmla="*/ 109537 w 1653293"/>
              <a:gd name="connsiteY100" fmla="*/ 871538 h 893024"/>
              <a:gd name="connsiteX101" fmla="*/ 130968 w 1653293"/>
              <a:gd name="connsiteY101" fmla="*/ 869156 h 893024"/>
              <a:gd name="connsiteX102" fmla="*/ 138112 w 1653293"/>
              <a:gd name="connsiteY102" fmla="*/ 866775 h 893024"/>
              <a:gd name="connsiteX103" fmla="*/ 159543 w 1653293"/>
              <a:gd name="connsiteY103" fmla="*/ 864394 h 893024"/>
              <a:gd name="connsiteX104" fmla="*/ 185737 w 1653293"/>
              <a:gd name="connsiteY104" fmla="*/ 857250 h 893024"/>
              <a:gd name="connsiteX105" fmla="*/ 192881 w 1653293"/>
              <a:gd name="connsiteY105" fmla="*/ 852488 h 893024"/>
              <a:gd name="connsiteX106" fmla="*/ 211931 w 1653293"/>
              <a:gd name="connsiteY106" fmla="*/ 842963 h 893024"/>
              <a:gd name="connsiteX107" fmla="*/ 228600 w 1653293"/>
              <a:gd name="connsiteY107" fmla="*/ 833438 h 893024"/>
              <a:gd name="connsiteX108" fmla="*/ 247650 w 1653293"/>
              <a:gd name="connsiteY108" fmla="*/ 819150 h 893024"/>
              <a:gd name="connsiteX109" fmla="*/ 264318 w 1653293"/>
              <a:gd name="connsiteY109" fmla="*/ 807244 h 893024"/>
              <a:gd name="connsiteX110" fmla="*/ 271462 w 1653293"/>
              <a:gd name="connsiteY110" fmla="*/ 804863 h 893024"/>
              <a:gd name="connsiteX111" fmla="*/ 292893 w 1653293"/>
              <a:gd name="connsiteY111" fmla="*/ 795338 h 893024"/>
              <a:gd name="connsiteX112" fmla="*/ 300037 w 1653293"/>
              <a:gd name="connsiteY112" fmla="*/ 792956 h 893024"/>
              <a:gd name="connsiteX113" fmla="*/ 321468 w 1653293"/>
              <a:gd name="connsiteY113" fmla="*/ 778669 h 893024"/>
              <a:gd name="connsiteX114" fmla="*/ 328612 w 1653293"/>
              <a:gd name="connsiteY114" fmla="*/ 773906 h 893024"/>
              <a:gd name="connsiteX115" fmla="*/ 345281 w 1653293"/>
              <a:gd name="connsiteY115" fmla="*/ 759619 h 893024"/>
              <a:gd name="connsiteX116" fmla="*/ 357187 w 1653293"/>
              <a:gd name="connsiteY116" fmla="*/ 750094 h 893024"/>
              <a:gd name="connsiteX117" fmla="*/ 371475 w 1653293"/>
              <a:gd name="connsiteY117" fmla="*/ 733425 h 893024"/>
              <a:gd name="connsiteX118" fmla="*/ 378618 w 1653293"/>
              <a:gd name="connsiteY118" fmla="*/ 728663 h 893024"/>
              <a:gd name="connsiteX119" fmla="*/ 390525 w 1653293"/>
              <a:gd name="connsiteY119" fmla="*/ 707231 h 893024"/>
              <a:gd name="connsiteX120" fmla="*/ 395287 w 1653293"/>
              <a:gd name="connsiteY120" fmla="*/ 700088 h 893024"/>
              <a:gd name="connsiteX121" fmla="*/ 400050 w 1653293"/>
              <a:gd name="connsiteY121" fmla="*/ 652463 h 893024"/>
              <a:gd name="connsiteX122" fmla="*/ 404812 w 1653293"/>
              <a:gd name="connsiteY122" fmla="*/ 645319 h 893024"/>
              <a:gd name="connsiteX123" fmla="*/ 409575 w 1653293"/>
              <a:gd name="connsiteY123" fmla="*/ 635794 h 893024"/>
              <a:gd name="connsiteX124" fmla="*/ 423862 w 1653293"/>
              <a:gd name="connsiteY124" fmla="*/ 619125 h 893024"/>
              <a:gd name="connsiteX125" fmla="*/ 450056 w 1653293"/>
              <a:gd name="connsiteY125" fmla="*/ 595313 h 893024"/>
              <a:gd name="connsiteX126" fmla="*/ 459581 w 1653293"/>
              <a:gd name="connsiteY126" fmla="*/ 585788 h 893024"/>
              <a:gd name="connsiteX127" fmla="*/ 478631 w 1653293"/>
              <a:gd name="connsiteY127" fmla="*/ 576263 h 893024"/>
              <a:gd name="connsiteX128" fmla="*/ 495300 w 1653293"/>
              <a:gd name="connsiteY128" fmla="*/ 561975 h 893024"/>
              <a:gd name="connsiteX129" fmla="*/ 507206 w 1653293"/>
              <a:gd name="connsiteY129" fmla="*/ 554831 h 893024"/>
              <a:gd name="connsiteX130" fmla="*/ 516731 w 1653293"/>
              <a:gd name="connsiteY130" fmla="*/ 550069 h 893024"/>
              <a:gd name="connsiteX131" fmla="*/ 526256 w 1653293"/>
              <a:gd name="connsiteY131" fmla="*/ 542925 h 893024"/>
              <a:gd name="connsiteX132" fmla="*/ 533400 w 1653293"/>
              <a:gd name="connsiteY132" fmla="*/ 538163 h 893024"/>
              <a:gd name="connsiteX133" fmla="*/ 542925 w 1653293"/>
              <a:gd name="connsiteY133" fmla="*/ 531019 h 893024"/>
              <a:gd name="connsiteX134" fmla="*/ 557212 w 1653293"/>
              <a:gd name="connsiteY134" fmla="*/ 521494 h 893024"/>
              <a:gd name="connsiteX135" fmla="*/ 564356 w 1653293"/>
              <a:gd name="connsiteY135" fmla="*/ 519113 h 893024"/>
              <a:gd name="connsiteX136" fmla="*/ 578643 w 1653293"/>
              <a:gd name="connsiteY136" fmla="*/ 509588 h 893024"/>
              <a:gd name="connsiteX137" fmla="*/ 588168 w 1653293"/>
              <a:gd name="connsiteY137" fmla="*/ 502444 h 893024"/>
              <a:gd name="connsiteX138" fmla="*/ 597693 w 1653293"/>
              <a:gd name="connsiteY138" fmla="*/ 497681 h 893024"/>
              <a:gd name="connsiteX139" fmla="*/ 609600 w 1653293"/>
              <a:gd name="connsiteY139" fmla="*/ 490538 h 893024"/>
              <a:gd name="connsiteX140" fmla="*/ 623887 w 1653293"/>
              <a:gd name="connsiteY140" fmla="*/ 483394 h 893024"/>
              <a:gd name="connsiteX141" fmla="*/ 631031 w 1653293"/>
              <a:gd name="connsiteY141" fmla="*/ 478631 h 893024"/>
              <a:gd name="connsiteX142" fmla="*/ 640556 w 1653293"/>
              <a:gd name="connsiteY142" fmla="*/ 473869 h 893024"/>
              <a:gd name="connsiteX143" fmla="*/ 657225 w 1653293"/>
              <a:gd name="connsiteY143" fmla="*/ 464344 h 893024"/>
              <a:gd name="connsiteX144" fmla="*/ 664368 w 1653293"/>
              <a:gd name="connsiteY144" fmla="*/ 459581 h 893024"/>
              <a:gd name="connsiteX145" fmla="*/ 688181 w 1653293"/>
              <a:gd name="connsiteY145" fmla="*/ 452438 h 893024"/>
              <a:gd name="connsiteX146" fmla="*/ 714375 w 1653293"/>
              <a:gd name="connsiteY146" fmla="*/ 440531 h 893024"/>
              <a:gd name="connsiteX147" fmla="*/ 726281 w 1653293"/>
              <a:gd name="connsiteY147" fmla="*/ 433388 h 893024"/>
              <a:gd name="connsiteX148" fmla="*/ 740568 w 1653293"/>
              <a:gd name="connsiteY148" fmla="*/ 428625 h 893024"/>
              <a:gd name="connsiteX149" fmla="*/ 747712 w 1653293"/>
              <a:gd name="connsiteY149" fmla="*/ 426244 h 893024"/>
              <a:gd name="connsiteX150" fmla="*/ 757237 w 1653293"/>
              <a:gd name="connsiteY150" fmla="*/ 423863 h 893024"/>
              <a:gd name="connsiteX151" fmla="*/ 769143 w 1653293"/>
              <a:gd name="connsiteY151" fmla="*/ 419100 h 893024"/>
              <a:gd name="connsiteX152" fmla="*/ 778668 w 1653293"/>
              <a:gd name="connsiteY152" fmla="*/ 416719 h 893024"/>
              <a:gd name="connsiteX153" fmla="*/ 785812 w 1653293"/>
              <a:gd name="connsiteY153" fmla="*/ 414338 h 893024"/>
              <a:gd name="connsiteX154" fmla="*/ 802481 w 1653293"/>
              <a:gd name="connsiteY154" fmla="*/ 411956 h 893024"/>
              <a:gd name="connsiteX155" fmla="*/ 823912 w 1653293"/>
              <a:gd name="connsiteY155" fmla="*/ 404813 h 893024"/>
              <a:gd name="connsiteX156" fmla="*/ 840581 w 1653293"/>
              <a:gd name="connsiteY156" fmla="*/ 400050 h 893024"/>
              <a:gd name="connsiteX157" fmla="*/ 864393 w 1653293"/>
              <a:gd name="connsiteY157" fmla="*/ 395288 h 893024"/>
              <a:gd name="connsiteX158" fmla="*/ 992981 w 1653293"/>
              <a:gd name="connsiteY158" fmla="*/ 397669 h 893024"/>
              <a:gd name="connsiteX159" fmla="*/ 1000125 w 1653293"/>
              <a:gd name="connsiteY159" fmla="*/ 400050 h 893024"/>
              <a:gd name="connsiteX160" fmla="*/ 1012031 w 1653293"/>
              <a:gd name="connsiteY160" fmla="*/ 402431 h 893024"/>
              <a:gd name="connsiteX161" fmla="*/ 1019175 w 1653293"/>
              <a:gd name="connsiteY161" fmla="*/ 404813 h 893024"/>
              <a:gd name="connsiteX162" fmla="*/ 1028700 w 1653293"/>
              <a:gd name="connsiteY162" fmla="*/ 407194 h 893024"/>
              <a:gd name="connsiteX163" fmla="*/ 1042987 w 1653293"/>
              <a:gd name="connsiteY163" fmla="*/ 411956 h 893024"/>
              <a:gd name="connsiteX164" fmla="*/ 1054893 w 1653293"/>
              <a:gd name="connsiteY164" fmla="*/ 414338 h 893024"/>
              <a:gd name="connsiteX165" fmla="*/ 1073943 w 1653293"/>
              <a:gd name="connsiteY165" fmla="*/ 419100 h 893024"/>
              <a:gd name="connsiteX166" fmla="*/ 1100137 w 1653293"/>
              <a:gd name="connsiteY166" fmla="*/ 428625 h 893024"/>
              <a:gd name="connsiteX167" fmla="*/ 1107281 w 1653293"/>
              <a:gd name="connsiteY167" fmla="*/ 431006 h 893024"/>
              <a:gd name="connsiteX168" fmla="*/ 1114425 w 1653293"/>
              <a:gd name="connsiteY168" fmla="*/ 435769 h 893024"/>
              <a:gd name="connsiteX169" fmla="*/ 1128712 w 1653293"/>
              <a:gd name="connsiteY169" fmla="*/ 440531 h 893024"/>
              <a:gd name="connsiteX170" fmla="*/ 1150143 w 1653293"/>
              <a:gd name="connsiteY170" fmla="*/ 454819 h 893024"/>
              <a:gd name="connsiteX171" fmla="*/ 1164431 w 1653293"/>
              <a:gd name="connsiteY171" fmla="*/ 464344 h 893024"/>
              <a:gd name="connsiteX172" fmla="*/ 1183481 w 1653293"/>
              <a:gd name="connsiteY172" fmla="*/ 473869 h 893024"/>
              <a:gd name="connsiteX173" fmla="*/ 1190625 w 1653293"/>
              <a:gd name="connsiteY173" fmla="*/ 481013 h 893024"/>
              <a:gd name="connsiteX174" fmla="*/ 1209675 w 1653293"/>
              <a:gd name="connsiteY174" fmla="*/ 490538 h 893024"/>
              <a:gd name="connsiteX175" fmla="*/ 1216818 w 1653293"/>
              <a:gd name="connsiteY175" fmla="*/ 495300 h 893024"/>
              <a:gd name="connsiteX176" fmla="*/ 1226343 w 1653293"/>
              <a:gd name="connsiteY176" fmla="*/ 500063 h 893024"/>
              <a:gd name="connsiteX177" fmla="*/ 1243012 w 1653293"/>
              <a:gd name="connsiteY177" fmla="*/ 509588 h 893024"/>
              <a:gd name="connsiteX178" fmla="*/ 1252537 w 1653293"/>
              <a:gd name="connsiteY178" fmla="*/ 516731 h 893024"/>
              <a:gd name="connsiteX179" fmla="*/ 1257300 w 1653293"/>
              <a:gd name="connsiteY179" fmla="*/ 523875 h 893024"/>
              <a:gd name="connsiteX180" fmla="*/ 1266825 w 1653293"/>
              <a:gd name="connsiteY180" fmla="*/ 528638 h 893024"/>
              <a:gd name="connsiteX181" fmla="*/ 1281112 w 1653293"/>
              <a:gd name="connsiteY181" fmla="*/ 538163 h 893024"/>
              <a:gd name="connsiteX182" fmla="*/ 1290637 w 1653293"/>
              <a:gd name="connsiteY182" fmla="*/ 545306 h 893024"/>
              <a:gd name="connsiteX183" fmla="*/ 1312068 w 1653293"/>
              <a:gd name="connsiteY183" fmla="*/ 554831 h 893024"/>
              <a:gd name="connsiteX184" fmla="*/ 1326356 w 1653293"/>
              <a:gd name="connsiteY184" fmla="*/ 564356 h 893024"/>
              <a:gd name="connsiteX185" fmla="*/ 1354931 w 1653293"/>
              <a:gd name="connsiteY185" fmla="*/ 573881 h 893024"/>
              <a:gd name="connsiteX186" fmla="*/ 1369218 w 1653293"/>
              <a:gd name="connsiteY186" fmla="*/ 583406 h 893024"/>
              <a:gd name="connsiteX187" fmla="*/ 1378743 w 1653293"/>
              <a:gd name="connsiteY187" fmla="*/ 588169 h 893024"/>
              <a:gd name="connsiteX188" fmla="*/ 1393031 w 1653293"/>
              <a:gd name="connsiteY188" fmla="*/ 602456 h 893024"/>
              <a:gd name="connsiteX189" fmla="*/ 1402556 w 1653293"/>
              <a:gd name="connsiteY189" fmla="*/ 609600 h 893024"/>
              <a:gd name="connsiteX190" fmla="*/ 1421606 w 1653293"/>
              <a:gd name="connsiteY190" fmla="*/ 619125 h 893024"/>
              <a:gd name="connsiteX191" fmla="*/ 1440656 w 1653293"/>
              <a:gd name="connsiteY191" fmla="*/ 628650 h 893024"/>
              <a:gd name="connsiteX192" fmla="*/ 1457325 w 1653293"/>
              <a:gd name="connsiteY192" fmla="*/ 635794 h 893024"/>
              <a:gd name="connsiteX193" fmla="*/ 1473993 w 1653293"/>
              <a:gd name="connsiteY193" fmla="*/ 645319 h 893024"/>
              <a:gd name="connsiteX194" fmla="*/ 1488281 w 1653293"/>
              <a:gd name="connsiteY194" fmla="*/ 650081 h 893024"/>
              <a:gd name="connsiteX195" fmla="*/ 1495425 w 1653293"/>
              <a:gd name="connsiteY195" fmla="*/ 657225 h 893024"/>
              <a:gd name="connsiteX196" fmla="*/ 1502568 w 1653293"/>
              <a:gd name="connsiteY196" fmla="*/ 659606 h 893024"/>
              <a:gd name="connsiteX197" fmla="*/ 1512093 w 1653293"/>
              <a:gd name="connsiteY197" fmla="*/ 664369 h 893024"/>
              <a:gd name="connsiteX198" fmla="*/ 1533525 w 1653293"/>
              <a:gd name="connsiteY198" fmla="*/ 678656 h 893024"/>
              <a:gd name="connsiteX199" fmla="*/ 1540668 w 1653293"/>
              <a:gd name="connsiteY199" fmla="*/ 681038 h 893024"/>
              <a:gd name="connsiteX200" fmla="*/ 1547812 w 1653293"/>
              <a:gd name="connsiteY200" fmla="*/ 685800 h 893024"/>
              <a:gd name="connsiteX201" fmla="*/ 1559718 w 1653293"/>
              <a:gd name="connsiteY201" fmla="*/ 688181 h 893024"/>
              <a:gd name="connsiteX202" fmla="*/ 1574006 w 1653293"/>
              <a:gd name="connsiteY202" fmla="*/ 692944 h 893024"/>
              <a:gd name="connsiteX203" fmla="*/ 1581150 w 1653293"/>
              <a:gd name="connsiteY203" fmla="*/ 695325 h 893024"/>
              <a:gd name="connsiteX204" fmla="*/ 1602581 w 1653293"/>
              <a:gd name="connsiteY204" fmla="*/ 704850 h 893024"/>
              <a:gd name="connsiteX205" fmla="*/ 1609725 w 1653293"/>
              <a:gd name="connsiteY205" fmla="*/ 707231 h 893024"/>
              <a:gd name="connsiteX206" fmla="*/ 1616868 w 1653293"/>
              <a:gd name="connsiteY206" fmla="*/ 711994 h 893024"/>
              <a:gd name="connsiteX207" fmla="*/ 1633537 w 1653293"/>
              <a:gd name="connsiteY207" fmla="*/ 716756 h 893024"/>
              <a:gd name="connsiteX208" fmla="*/ 1640681 w 1653293"/>
              <a:gd name="connsiteY208" fmla="*/ 719138 h 893024"/>
              <a:gd name="connsiteX209" fmla="*/ 1652587 w 1653293"/>
              <a:gd name="connsiteY209" fmla="*/ 716756 h 893024"/>
              <a:gd name="connsiteX210" fmla="*/ 1650206 w 1653293"/>
              <a:gd name="connsiteY210" fmla="*/ 704850 h 893024"/>
              <a:gd name="connsiteX211" fmla="*/ 1647825 w 1653293"/>
              <a:gd name="connsiteY211" fmla="*/ 695325 h 893024"/>
              <a:gd name="connsiteX212" fmla="*/ 1645443 w 1653293"/>
              <a:gd name="connsiteY212" fmla="*/ 683419 h 893024"/>
              <a:gd name="connsiteX213" fmla="*/ 1640681 w 1653293"/>
              <a:gd name="connsiteY213" fmla="*/ 676275 h 893024"/>
              <a:gd name="connsiteX214" fmla="*/ 1635918 w 1653293"/>
              <a:gd name="connsiteY214" fmla="*/ 666750 h 893024"/>
              <a:gd name="connsiteX215" fmla="*/ 1626393 w 1653293"/>
              <a:gd name="connsiteY215" fmla="*/ 652463 h 893024"/>
              <a:gd name="connsiteX216" fmla="*/ 1614487 w 1653293"/>
              <a:gd name="connsiteY216" fmla="*/ 631031 h 893024"/>
              <a:gd name="connsiteX217" fmla="*/ 1607343 w 1653293"/>
              <a:gd name="connsiteY217" fmla="*/ 623888 h 893024"/>
              <a:gd name="connsiteX218" fmla="*/ 1602581 w 1653293"/>
              <a:gd name="connsiteY218" fmla="*/ 616744 h 893024"/>
              <a:gd name="connsiteX219" fmla="*/ 1588293 w 1653293"/>
              <a:gd name="connsiteY219" fmla="*/ 602456 h 893024"/>
              <a:gd name="connsiteX220" fmla="*/ 1583531 w 1653293"/>
              <a:gd name="connsiteY220" fmla="*/ 595313 h 893024"/>
              <a:gd name="connsiteX221" fmla="*/ 1574006 w 1653293"/>
              <a:gd name="connsiteY221" fmla="*/ 588169 h 893024"/>
              <a:gd name="connsiteX222" fmla="*/ 1569243 w 1653293"/>
              <a:gd name="connsiteY222" fmla="*/ 581025 h 893024"/>
              <a:gd name="connsiteX223" fmla="*/ 1543050 w 1653293"/>
              <a:gd name="connsiteY223" fmla="*/ 561975 h 893024"/>
              <a:gd name="connsiteX224" fmla="*/ 1531143 w 1653293"/>
              <a:gd name="connsiteY224" fmla="*/ 550069 h 893024"/>
              <a:gd name="connsiteX225" fmla="*/ 1524000 w 1653293"/>
              <a:gd name="connsiteY225" fmla="*/ 542925 h 893024"/>
              <a:gd name="connsiteX226" fmla="*/ 1519237 w 1653293"/>
              <a:gd name="connsiteY226" fmla="*/ 535781 h 893024"/>
              <a:gd name="connsiteX227" fmla="*/ 1512093 w 1653293"/>
              <a:gd name="connsiteY227" fmla="*/ 533400 h 893024"/>
              <a:gd name="connsiteX228" fmla="*/ 1500187 w 1653293"/>
              <a:gd name="connsiteY228" fmla="*/ 521494 h 893024"/>
              <a:gd name="connsiteX229" fmla="*/ 1493043 w 1653293"/>
              <a:gd name="connsiteY229" fmla="*/ 514350 h 893024"/>
              <a:gd name="connsiteX230" fmla="*/ 1483518 w 1653293"/>
              <a:gd name="connsiteY230" fmla="*/ 509588 h 893024"/>
              <a:gd name="connsiteX231" fmla="*/ 1473993 w 1653293"/>
              <a:gd name="connsiteY231" fmla="*/ 502444 h 893024"/>
              <a:gd name="connsiteX232" fmla="*/ 1462087 w 1653293"/>
              <a:gd name="connsiteY232" fmla="*/ 490538 h 893024"/>
              <a:gd name="connsiteX233" fmla="*/ 1450181 w 1653293"/>
              <a:gd name="connsiteY233" fmla="*/ 478631 h 893024"/>
              <a:gd name="connsiteX234" fmla="*/ 1445418 w 1653293"/>
              <a:gd name="connsiteY234" fmla="*/ 469106 h 893024"/>
              <a:gd name="connsiteX235" fmla="*/ 1433512 w 1653293"/>
              <a:gd name="connsiteY235" fmla="*/ 452438 h 893024"/>
              <a:gd name="connsiteX236" fmla="*/ 1423987 w 1653293"/>
              <a:gd name="connsiteY236" fmla="*/ 438150 h 893024"/>
              <a:gd name="connsiteX237" fmla="*/ 1421606 w 1653293"/>
              <a:gd name="connsiteY237" fmla="*/ 431006 h 893024"/>
              <a:gd name="connsiteX238" fmla="*/ 1412081 w 1653293"/>
              <a:gd name="connsiteY238" fmla="*/ 416719 h 893024"/>
              <a:gd name="connsiteX239" fmla="*/ 1409700 w 1653293"/>
              <a:gd name="connsiteY239" fmla="*/ 404813 h 893024"/>
              <a:gd name="connsiteX240" fmla="*/ 1402556 w 1653293"/>
              <a:gd name="connsiteY240" fmla="*/ 385763 h 893024"/>
              <a:gd name="connsiteX241" fmla="*/ 1400175 w 1653293"/>
              <a:gd name="connsiteY241" fmla="*/ 376238 h 893024"/>
              <a:gd name="connsiteX242" fmla="*/ 1395412 w 1653293"/>
              <a:gd name="connsiteY242" fmla="*/ 366713 h 893024"/>
              <a:gd name="connsiteX243" fmla="*/ 1393031 w 1653293"/>
              <a:gd name="connsiteY243" fmla="*/ 359569 h 893024"/>
              <a:gd name="connsiteX244" fmla="*/ 1388268 w 1653293"/>
              <a:gd name="connsiteY244" fmla="*/ 350044 h 893024"/>
              <a:gd name="connsiteX245" fmla="*/ 1383506 w 1653293"/>
              <a:gd name="connsiteY245" fmla="*/ 335756 h 893024"/>
              <a:gd name="connsiteX246" fmla="*/ 1378743 w 1653293"/>
              <a:gd name="connsiteY246" fmla="*/ 326231 h 893024"/>
              <a:gd name="connsiteX247" fmla="*/ 1376362 w 1653293"/>
              <a:gd name="connsiteY247" fmla="*/ 319088 h 893024"/>
              <a:gd name="connsiteX248" fmla="*/ 1371600 w 1653293"/>
              <a:gd name="connsiteY248" fmla="*/ 311944 h 893024"/>
              <a:gd name="connsiteX249" fmla="*/ 1366837 w 1653293"/>
              <a:gd name="connsiteY249" fmla="*/ 295275 h 893024"/>
              <a:gd name="connsiteX250" fmla="*/ 1364456 w 1653293"/>
              <a:gd name="connsiteY250" fmla="*/ 288131 h 893024"/>
              <a:gd name="connsiteX251" fmla="*/ 1359693 w 1653293"/>
              <a:gd name="connsiteY251" fmla="*/ 278606 h 893024"/>
              <a:gd name="connsiteX252" fmla="*/ 1347787 w 1653293"/>
              <a:gd name="connsiteY252" fmla="*/ 254794 h 893024"/>
              <a:gd name="connsiteX253" fmla="*/ 1343025 w 1653293"/>
              <a:gd name="connsiteY253" fmla="*/ 235744 h 893024"/>
              <a:gd name="connsiteX254" fmla="*/ 1338262 w 1653293"/>
              <a:gd name="connsiteY254" fmla="*/ 228600 h 893024"/>
              <a:gd name="connsiteX255" fmla="*/ 1335881 w 1653293"/>
              <a:gd name="connsiteY255" fmla="*/ 221456 h 893024"/>
              <a:gd name="connsiteX256" fmla="*/ 1326356 w 1653293"/>
              <a:gd name="connsiteY256" fmla="*/ 207169 h 893024"/>
              <a:gd name="connsiteX257" fmla="*/ 1312068 w 1653293"/>
              <a:gd name="connsiteY257" fmla="*/ 190500 h 893024"/>
              <a:gd name="connsiteX258" fmla="*/ 1297781 w 1653293"/>
              <a:gd name="connsiteY258" fmla="*/ 169069 h 893024"/>
              <a:gd name="connsiteX259" fmla="*/ 1293018 w 1653293"/>
              <a:gd name="connsiteY259" fmla="*/ 161925 h 893024"/>
              <a:gd name="connsiteX260" fmla="*/ 1278731 w 1653293"/>
              <a:gd name="connsiteY260" fmla="*/ 142875 h 893024"/>
              <a:gd name="connsiteX261" fmla="*/ 1271587 w 1653293"/>
              <a:gd name="connsiteY261" fmla="*/ 135731 h 893024"/>
              <a:gd name="connsiteX262" fmla="*/ 1257300 w 1653293"/>
              <a:gd name="connsiteY262" fmla="*/ 119063 h 893024"/>
              <a:gd name="connsiteX263" fmla="*/ 1250156 w 1653293"/>
              <a:gd name="connsiteY263" fmla="*/ 116681 h 893024"/>
              <a:gd name="connsiteX264" fmla="*/ 1243012 w 1653293"/>
              <a:gd name="connsiteY264" fmla="*/ 111919 h 893024"/>
              <a:gd name="connsiteX265" fmla="*/ 1219200 w 1653293"/>
              <a:gd name="connsiteY265" fmla="*/ 97631 h 893024"/>
              <a:gd name="connsiteX266" fmla="*/ 1202531 w 1653293"/>
              <a:gd name="connsiteY266" fmla="*/ 80963 h 893024"/>
              <a:gd name="connsiteX267" fmla="*/ 1188243 w 1653293"/>
              <a:gd name="connsiteY267" fmla="*/ 69056 h 893024"/>
              <a:gd name="connsiteX268" fmla="*/ 1171575 w 1653293"/>
              <a:gd name="connsiteY268" fmla="*/ 57150 h 893024"/>
              <a:gd name="connsiteX269" fmla="*/ 1154906 w 1653293"/>
              <a:gd name="connsiteY269" fmla="*/ 45244 h 893024"/>
              <a:gd name="connsiteX270" fmla="*/ 1135856 w 1653293"/>
              <a:gd name="connsiteY270" fmla="*/ 35719 h 893024"/>
              <a:gd name="connsiteX271" fmla="*/ 1121568 w 1653293"/>
              <a:gd name="connsiteY271" fmla="*/ 30956 h 893024"/>
              <a:gd name="connsiteX272" fmla="*/ 1112043 w 1653293"/>
              <a:gd name="connsiteY272" fmla="*/ 26194 h 893024"/>
              <a:gd name="connsiteX273" fmla="*/ 1100137 w 1653293"/>
              <a:gd name="connsiteY273" fmla="*/ 23813 h 893024"/>
              <a:gd name="connsiteX274" fmla="*/ 1092993 w 1653293"/>
              <a:gd name="connsiteY274" fmla="*/ 21431 h 893024"/>
              <a:gd name="connsiteX275" fmla="*/ 1081087 w 1653293"/>
              <a:gd name="connsiteY275" fmla="*/ 19050 h 893024"/>
              <a:gd name="connsiteX276" fmla="*/ 1071562 w 1653293"/>
              <a:gd name="connsiteY276" fmla="*/ 14288 h 893024"/>
              <a:gd name="connsiteX277" fmla="*/ 1042987 w 1653293"/>
              <a:gd name="connsiteY277" fmla="*/ 9525 h 893024"/>
              <a:gd name="connsiteX278" fmla="*/ 1031081 w 1653293"/>
              <a:gd name="connsiteY278" fmla="*/ 7144 h 893024"/>
              <a:gd name="connsiteX279" fmla="*/ 1016793 w 1653293"/>
              <a:gd name="connsiteY279" fmla="*/ 4763 h 893024"/>
              <a:gd name="connsiteX280" fmla="*/ 1004887 w 1653293"/>
              <a:gd name="connsiteY280" fmla="*/ 2381 h 893024"/>
              <a:gd name="connsiteX281" fmla="*/ 952500 w 1653293"/>
              <a:gd name="connsiteY281" fmla="*/ 0 h 893024"/>
              <a:gd name="connsiteX282" fmla="*/ 833437 w 1653293"/>
              <a:gd name="connsiteY282" fmla="*/ 2381 h 893024"/>
              <a:gd name="connsiteX283" fmla="*/ 792956 w 1653293"/>
              <a:gd name="connsiteY283" fmla="*/ 9525 h 893024"/>
              <a:gd name="connsiteX284" fmla="*/ 766762 w 1653293"/>
              <a:gd name="connsiteY284" fmla="*/ 16669 h 893024"/>
              <a:gd name="connsiteX285" fmla="*/ 745331 w 1653293"/>
              <a:gd name="connsiteY285" fmla="*/ 21431 h 893024"/>
              <a:gd name="connsiteX0" fmla="*/ 745331 w 1676549"/>
              <a:gd name="connsiteY0" fmla="*/ 21431 h 893024"/>
              <a:gd name="connsiteX1" fmla="*/ 726281 w 1676549"/>
              <a:gd name="connsiteY1" fmla="*/ 38100 h 893024"/>
              <a:gd name="connsiteX2" fmla="*/ 716756 w 1676549"/>
              <a:gd name="connsiteY2" fmla="*/ 52388 h 893024"/>
              <a:gd name="connsiteX3" fmla="*/ 702468 w 1676549"/>
              <a:gd name="connsiteY3" fmla="*/ 64294 h 893024"/>
              <a:gd name="connsiteX4" fmla="*/ 685800 w 1676549"/>
              <a:gd name="connsiteY4" fmla="*/ 73819 h 893024"/>
              <a:gd name="connsiteX5" fmla="*/ 676275 w 1676549"/>
              <a:gd name="connsiteY5" fmla="*/ 76200 h 893024"/>
              <a:gd name="connsiteX6" fmla="*/ 666750 w 1676549"/>
              <a:gd name="connsiteY6" fmla="*/ 80963 h 893024"/>
              <a:gd name="connsiteX7" fmla="*/ 659606 w 1676549"/>
              <a:gd name="connsiteY7" fmla="*/ 85725 h 893024"/>
              <a:gd name="connsiteX8" fmla="*/ 645318 w 1676549"/>
              <a:gd name="connsiteY8" fmla="*/ 90488 h 893024"/>
              <a:gd name="connsiteX9" fmla="*/ 638175 w 1676549"/>
              <a:gd name="connsiteY9" fmla="*/ 92869 h 893024"/>
              <a:gd name="connsiteX10" fmla="*/ 623887 w 1676549"/>
              <a:gd name="connsiteY10" fmla="*/ 102394 h 893024"/>
              <a:gd name="connsiteX11" fmla="*/ 616743 w 1676549"/>
              <a:gd name="connsiteY11" fmla="*/ 107156 h 893024"/>
              <a:gd name="connsiteX12" fmla="*/ 607218 w 1676549"/>
              <a:gd name="connsiteY12" fmla="*/ 111919 h 893024"/>
              <a:gd name="connsiteX13" fmla="*/ 592931 w 1676549"/>
              <a:gd name="connsiteY13" fmla="*/ 119063 h 893024"/>
              <a:gd name="connsiteX14" fmla="*/ 581025 w 1676549"/>
              <a:gd name="connsiteY14" fmla="*/ 128588 h 893024"/>
              <a:gd name="connsiteX15" fmla="*/ 573881 w 1676549"/>
              <a:gd name="connsiteY15" fmla="*/ 135731 h 893024"/>
              <a:gd name="connsiteX16" fmla="*/ 559593 w 1676549"/>
              <a:gd name="connsiteY16" fmla="*/ 145256 h 893024"/>
              <a:gd name="connsiteX17" fmla="*/ 552450 w 1676549"/>
              <a:gd name="connsiteY17" fmla="*/ 147638 h 893024"/>
              <a:gd name="connsiteX18" fmla="*/ 538162 w 1676549"/>
              <a:gd name="connsiteY18" fmla="*/ 157163 h 893024"/>
              <a:gd name="connsiteX19" fmla="*/ 514350 w 1676549"/>
              <a:gd name="connsiteY19" fmla="*/ 166688 h 893024"/>
              <a:gd name="connsiteX20" fmla="*/ 507206 w 1676549"/>
              <a:gd name="connsiteY20" fmla="*/ 171450 h 893024"/>
              <a:gd name="connsiteX21" fmla="*/ 500062 w 1676549"/>
              <a:gd name="connsiteY21" fmla="*/ 173831 h 893024"/>
              <a:gd name="connsiteX22" fmla="*/ 490537 w 1676549"/>
              <a:gd name="connsiteY22" fmla="*/ 178594 h 893024"/>
              <a:gd name="connsiteX23" fmla="*/ 476250 w 1676549"/>
              <a:gd name="connsiteY23" fmla="*/ 183356 h 893024"/>
              <a:gd name="connsiteX24" fmla="*/ 461962 w 1676549"/>
              <a:gd name="connsiteY24" fmla="*/ 190500 h 893024"/>
              <a:gd name="connsiteX25" fmla="*/ 454818 w 1676549"/>
              <a:gd name="connsiteY25" fmla="*/ 195263 h 893024"/>
              <a:gd name="connsiteX26" fmla="*/ 431006 w 1676549"/>
              <a:gd name="connsiteY26" fmla="*/ 209550 h 893024"/>
              <a:gd name="connsiteX27" fmla="*/ 423862 w 1676549"/>
              <a:gd name="connsiteY27" fmla="*/ 214313 h 893024"/>
              <a:gd name="connsiteX28" fmla="*/ 409575 w 1676549"/>
              <a:gd name="connsiteY28" fmla="*/ 219075 h 893024"/>
              <a:gd name="connsiteX29" fmla="*/ 395287 w 1676549"/>
              <a:gd name="connsiteY29" fmla="*/ 226219 h 893024"/>
              <a:gd name="connsiteX30" fmla="*/ 388143 w 1676549"/>
              <a:gd name="connsiteY30" fmla="*/ 230981 h 893024"/>
              <a:gd name="connsiteX31" fmla="*/ 378618 w 1676549"/>
              <a:gd name="connsiteY31" fmla="*/ 235744 h 893024"/>
              <a:gd name="connsiteX32" fmla="*/ 371475 w 1676549"/>
              <a:gd name="connsiteY32" fmla="*/ 240506 h 893024"/>
              <a:gd name="connsiteX33" fmla="*/ 361950 w 1676549"/>
              <a:gd name="connsiteY33" fmla="*/ 245269 h 893024"/>
              <a:gd name="connsiteX34" fmla="*/ 354806 w 1676549"/>
              <a:gd name="connsiteY34" fmla="*/ 250031 h 893024"/>
              <a:gd name="connsiteX35" fmla="*/ 347662 w 1676549"/>
              <a:gd name="connsiteY35" fmla="*/ 252413 h 893024"/>
              <a:gd name="connsiteX36" fmla="*/ 340518 w 1676549"/>
              <a:gd name="connsiteY36" fmla="*/ 257175 h 893024"/>
              <a:gd name="connsiteX37" fmla="*/ 330993 w 1676549"/>
              <a:gd name="connsiteY37" fmla="*/ 261938 h 893024"/>
              <a:gd name="connsiteX38" fmla="*/ 316706 w 1676549"/>
              <a:gd name="connsiteY38" fmla="*/ 269081 h 893024"/>
              <a:gd name="connsiteX39" fmla="*/ 309562 w 1676549"/>
              <a:gd name="connsiteY39" fmla="*/ 273844 h 893024"/>
              <a:gd name="connsiteX40" fmla="*/ 302418 w 1676549"/>
              <a:gd name="connsiteY40" fmla="*/ 276225 h 893024"/>
              <a:gd name="connsiteX41" fmla="*/ 295275 w 1676549"/>
              <a:gd name="connsiteY41" fmla="*/ 283369 h 893024"/>
              <a:gd name="connsiteX42" fmla="*/ 280987 w 1676549"/>
              <a:gd name="connsiteY42" fmla="*/ 290513 h 893024"/>
              <a:gd name="connsiteX43" fmla="*/ 266700 w 1676549"/>
              <a:gd name="connsiteY43" fmla="*/ 300038 h 893024"/>
              <a:gd name="connsiteX44" fmla="*/ 259556 w 1676549"/>
              <a:gd name="connsiteY44" fmla="*/ 304800 h 893024"/>
              <a:gd name="connsiteX45" fmla="*/ 252412 w 1676549"/>
              <a:gd name="connsiteY45" fmla="*/ 309563 h 893024"/>
              <a:gd name="connsiteX46" fmla="*/ 245268 w 1676549"/>
              <a:gd name="connsiteY46" fmla="*/ 314325 h 893024"/>
              <a:gd name="connsiteX47" fmla="*/ 238125 w 1676549"/>
              <a:gd name="connsiteY47" fmla="*/ 321469 h 893024"/>
              <a:gd name="connsiteX48" fmla="*/ 223837 w 1676549"/>
              <a:gd name="connsiteY48" fmla="*/ 330994 h 893024"/>
              <a:gd name="connsiteX49" fmla="*/ 204787 w 1676549"/>
              <a:gd name="connsiteY49" fmla="*/ 352425 h 893024"/>
              <a:gd name="connsiteX50" fmla="*/ 202406 w 1676549"/>
              <a:gd name="connsiteY50" fmla="*/ 359569 h 893024"/>
              <a:gd name="connsiteX51" fmla="*/ 192881 w 1676549"/>
              <a:gd name="connsiteY51" fmla="*/ 373856 h 893024"/>
              <a:gd name="connsiteX52" fmla="*/ 185737 w 1676549"/>
              <a:gd name="connsiteY52" fmla="*/ 388144 h 893024"/>
              <a:gd name="connsiteX53" fmla="*/ 178593 w 1676549"/>
              <a:gd name="connsiteY53" fmla="*/ 402431 h 893024"/>
              <a:gd name="connsiteX54" fmla="*/ 166687 w 1676549"/>
              <a:gd name="connsiteY54" fmla="*/ 423863 h 893024"/>
              <a:gd name="connsiteX55" fmla="*/ 157162 w 1676549"/>
              <a:gd name="connsiteY55" fmla="*/ 438150 h 893024"/>
              <a:gd name="connsiteX56" fmla="*/ 150018 w 1676549"/>
              <a:gd name="connsiteY56" fmla="*/ 445294 h 893024"/>
              <a:gd name="connsiteX57" fmla="*/ 145256 w 1676549"/>
              <a:gd name="connsiteY57" fmla="*/ 454819 h 893024"/>
              <a:gd name="connsiteX58" fmla="*/ 140493 w 1676549"/>
              <a:gd name="connsiteY58" fmla="*/ 461963 h 893024"/>
              <a:gd name="connsiteX59" fmla="*/ 135731 w 1676549"/>
              <a:gd name="connsiteY59" fmla="*/ 478631 h 893024"/>
              <a:gd name="connsiteX60" fmla="*/ 130968 w 1676549"/>
              <a:gd name="connsiteY60" fmla="*/ 485775 h 893024"/>
              <a:gd name="connsiteX61" fmla="*/ 128587 w 1676549"/>
              <a:gd name="connsiteY61" fmla="*/ 492919 h 893024"/>
              <a:gd name="connsiteX62" fmla="*/ 123825 w 1676549"/>
              <a:gd name="connsiteY62" fmla="*/ 509588 h 893024"/>
              <a:gd name="connsiteX63" fmla="*/ 119062 w 1676549"/>
              <a:gd name="connsiteY63" fmla="*/ 516731 h 893024"/>
              <a:gd name="connsiteX64" fmla="*/ 114300 w 1676549"/>
              <a:gd name="connsiteY64" fmla="*/ 535781 h 893024"/>
              <a:gd name="connsiteX65" fmla="*/ 109537 w 1676549"/>
              <a:gd name="connsiteY65" fmla="*/ 542925 h 893024"/>
              <a:gd name="connsiteX66" fmla="*/ 104775 w 1676549"/>
              <a:gd name="connsiteY66" fmla="*/ 557213 h 893024"/>
              <a:gd name="connsiteX67" fmla="*/ 102393 w 1676549"/>
              <a:gd name="connsiteY67" fmla="*/ 564356 h 893024"/>
              <a:gd name="connsiteX68" fmla="*/ 100012 w 1676549"/>
              <a:gd name="connsiteY68" fmla="*/ 573881 h 893024"/>
              <a:gd name="connsiteX69" fmla="*/ 95250 w 1676549"/>
              <a:gd name="connsiteY69" fmla="*/ 581025 h 893024"/>
              <a:gd name="connsiteX70" fmla="*/ 90487 w 1676549"/>
              <a:gd name="connsiteY70" fmla="*/ 590550 h 893024"/>
              <a:gd name="connsiteX71" fmla="*/ 85725 w 1676549"/>
              <a:gd name="connsiteY71" fmla="*/ 607219 h 893024"/>
              <a:gd name="connsiteX72" fmla="*/ 83343 w 1676549"/>
              <a:gd name="connsiteY72" fmla="*/ 614363 h 893024"/>
              <a:gd name="connsiteX73" fmla="*/ 80962 w 1676549"/>
              <a:gd name="connsiteY73" fmla="*/ 631031 h 893024"/>
              <a:gd name="connsiteX74" fmla="*/ 78581 w 1676549"/>
              <a:gd name="connsiteY74" fmla="*/ 638175 h 893024"/>
              <a:gd name="connsiteX75" fmla="*/ 76200 w 1676549"/>
              <a:gd name="connsiteY75" fmla="*/ 657225 h 893024"/>
              <a:gd name="connsiteX76" fmla="*/ 73818 w 1676549"/>
              <a:gd name="connsiteY76" fmla="*/ 669131 h 893024"/>
              <a:gd name="connsiteX77" fmla="*/ 71437 w 1676549"/>
              <a:gd name="connsiteY77" fmla="*/ 683419 h 893024"/>
              <a:gd name="connsiteX78" fmla="*/ 66675 w 1676549"/>
              <a:gd name="connsiteY78" fmla="*/ 702469 h 893024"/>
              <a:gd name="connsiteX79" fmla="*/ 64293 w 1676549"/>
              <a:gd name="connsiteY79" fmla="*/ 716756 h 893024"/>
              <a:gd name="connsiteX80" fmla="*/ 59531 w 1676549"/>
              <a:gd name="connsiteY80" fmla="*/ 731044 h 893024"/>
              <a:gd name="connsiteX81" fmla="*/ 57150 w 1676549"/>
              <a:gd name="connsiteY81" fmla="*/ 745331 h 893024"/>
              <a:gd name="connsiteX82" fmla="*/ 54768 w 1676549"/>
              <a:gd name="connsiteY82" fmla="*/ 752475 h 893024"/>
              <a:gd name="connsiteX83" fmla="*/ 52387 w 1676549"/>
              <a:gd name="connsiteY83" fmla="*/ 762000 h 893024"/>
              <a:gd name="connsiteX84" fmla="*/ 50006 w 1676549"/>
              <a:gd name="connsiteY84" fmla="*/ 769144 h 893024"/>
              <a:gd name="connsiteX85" fmla="*/ 45243 w 1676549"/>
              <a:gd name="connsiteY85" fmla="*/ 790575 h 893024"/>
              <a:gd name="connsiteX86" fmla="*/ 42862 w 1676549"/>
              <a:gd name="connsiteY86" fmla="*/ 797719 h 893024"/>
              <a:gd name="connsiteX87" fmla="*/ 38100 w 1676549"/>
              <a:gd name="connsiteY87" fmla="*/ 804863 h 893024"/>
              <a:gd name="connsiteX88" fmla="*/ 33337 w 1676549"/>
              <a:gd name="connsiteY88" fmla="*/ 823913 h 893024"/>
              <a:gd name="connsiteX89" fmla="*/ 28575 w 1676549"/>
              <a:gd name="connsiteY89" fmla="*/ 831056 h 893024"/>
              <a:gd name="connsiteX90" fmla="*/ 26193 w 1676549"/>
              <a:gd name="connsiteY90" fmla="*/ 838200 h 893024"/>
              <a:gd name="connsiteX91" fmla="*/ 21431 w 1676549"/>
              <a:gd name="connsiteY91" fmla="*/ 845344 h 893024"/>
              <a:gd name="connsiteX92" fmla="*/ 16668 w 1676549"/>
              <a:gd name="connsiteY92" fmla="*/ 854869 h 893024"/>
              <a:gd name="connsiteX93" fmla="*/ 7143 w 1676549"/>
              <a:gd name="connsiteY93" fmla="*/ 869156 h 893024"/>
              <a:gd name="connsiteX94" fmla="*/ 2381 w 1676549"/>
              <a:gd name="connsiteY94" fmla="*/ 883444 h 893024"/>
              <a:gd name="connsiteX95" fmla="*/ 0 w 1676549"/>
              <a:gd name="connsiteY95" fmla="*/ 890588 h 893024"/>
              <a:gd name="connsiteX96" fmla="*/ 21431 w 1676549"/>
              <a:gd name="connsiteY96" fmla="*/ 885825 h 893024"/>
              <a:gd name="connsiteX97" fmla="*/ 38100 w 1676549"/>
              <a:gd name="connsiteY97" fmla="*/ 881063 h 893024"/>
              <a:gd name="connsiteX98" fmla="*/ 52387 w 1676549"/>
              <a:gd name="connsiteY98" fmla="*/ 876300 h 893024"/>
              <a:gd name="connsiteX99" fmla="*/ 59531 w 1676549"/>
              <a:gd name="connsiteY99" fmla="*/ 873919 h 893024"/>
              <a:gd name="connsiteX100" fmla="*/ 109537 w 1676549"/>
              <a:gd name="connsiteY100" fmla="*/ 871538 h 893024"/>
              <a:gd name="connsiteX101" fmla="*/ 130968 w 1676549"/>
              <a:gd name="connsiteY101" fmla="*/ 869156 h 893024"/>
              <a:gd name="connsiteX102" fmla="*/ 138112 w 1676549"/>
              <a:gd name="connsiteY102" fmla="*/ 866775 h 893024"/>
              <a:gd name="connsiteX103" fmla="*/ 159543 w 1676549"/>
              <a:gd name="connsiteY103" fmla="*/ 864394 h 893024"/>
              <a:gd name="connsiteX104" fmla="*/ 185737 w 1676549"/>
              <a:gd name="connsiteY104" fmla="*/ 857250 h 893024"/>
              <a:gd name="connsiteX105" fmla="*/ 192881 w 1676549"/>
              <a:gd name="connsiteY105" fmla="*/ 852488 h 893024"/>
              <a:gd name="connsiteX106" fmla="*/ 211931 w 1676549"/>
              <a:gd name="connsiteY106" fmla="*/ 842963 h 893024"/>
              <a:gd name="connsiteX107" fmla="*/ 228600 w 1676549"/>
              <a:gd name="connsiteY107" fmla="*/ 833438 h 893024"/>
              <a:gd name="connsiteX108" fmla="*/ 247650 w 1676549"/>
              <a:gd name="connsiteY108" fmla="*/ 819150 h 893024"/>
              <a:gd name="connsiteX109" fmla="*/ 264318 w 1676549"/>
              <a:gd name="connsiteY109" fmla="*/ 807244 h 893024"/>
              <a:gd name="connsiteX110" fmla="*/ 271462 w 1676549"/>
              <a:gd name="connsiteY110" fmla="*/ 804863 h 893024"/>
              <a:gd name="connsiteX111" fmla="*/ 292893 w 1676549"/>
              <a:gd name="connsiteY111" fmla="*/ 795338 h 893024"/>
              <a:gd name="connsiteX112" fmla="*/ 300037 w 1676549"/>
              <a:gd name="connsiteY112" fmla="*/ 792956 h 893024"/>
              <a:gd name="connsiteX113" fmla="*/ 321468 w 1676549"/>
              <a:gd name="connsiteY113" fmla="*/ 778669 h 893024"/>
              <a:gd name="connsiteX114" fmla="*/ 328612 w 1676549"/>
              <a:gd name="connsiteY114" fmla="*/ 773906 h 893024"/>
              <a:gd name="connsiteX115" fmla="*/ 345281 w 1676549"/>
              <a:gd name="connsiteY115" fmla="*/ 759619 h 893024"/>
              <a:gd name="connsiteX116" fmla="*/ 357187 w 1676549"/>
              <a:gd name="connsiteY116" fmla="*/ 750094 h 893024"/>
              <a:gd name="connsiteX117" fmla="*/ 371475 w 1676549"/>
              <a:gd name="connsiteY117" fmla="*/ 733425 h 893024"/>
              <a:gd name="connsiteX118" fmla="*/ 378618 w 1676549"/>
              <a:gd name="connsiteY118" fmla="*/ 728663 h 893024"/>
              <a:gd name="connsiteX119" fmla="*/ 390525 w 1676549"/>
              <a:gd name="connsiteY119" fmla="*/ 707231 h 893024"/>
              <a:gd name="connsiteX120" fmla="*/ 395287 w 1676549"/>
              <a:gd name="connsiteY120" fmla="*/ 700088 h 893024"/>
              <a:gd name="connsiteX121" fmla="*/ 400050 w 1676549"/>
              <a:gd name="connsiteY121" fmla="*/ 652463 h 893024"/>
              <a:gd name="connsiteX122" fmla="*/ 404812 w 1676549"/>
              <a:gd name="connsiteY122" fmla="*/ 645319 h 893024"/>
              <a:gd name="connsiteX123" fmla="*/ 409575 w 1676549"/>
              <a:gd name="connsiteY123" fmla="*/ 635794 h 893024"/>
              <a:gd name="connsiteX124" fmla="*/ 423862 w 1676549"/>
              <a:gd name="connsiteY124" fmla="*/ 619125 h 893024"/>
              <a:gd name="connsiteX125" fmla="*/ 450056 w 1676549"/>
              <a:gd name="connsiteY125" fmla="*/ 595313 h 893024"/>
              <a:gd name="connsiteX126" fmla="*/ 459581 w 1676549"/>
              <a:gd name="connsiteY126" fmla="*/ 585788 h 893024"/>
              <a:gd name="connsiteX127" fmla="*/ 478631 w 1676549"/>
              <a:gd name="connsiteY127" fmla="*/ 576263 h 893024"/>
              <a:gd name="connsiteX128" fmla="*/ 495300 w 1676549"/>
              <a:gd name="connsiteY128" fmla="*/ 561975 h 893024"/>
              <a:gd name="connsiteX129" fmla="*/ 507206 w 1676549"/>
              <a:gd name="connsiteY129" fmla="*/ 554831 h 893024"/>
              <a:gd name="connsiteX130" fmla="*/ 516731 w 1676549"/>
              <a:gd name="connsiteY130" fmla="*/ 550069 h 893024"/>
              <a:gd name="connsiteX131" fmla="*/ 526256 w 1676549"/>
              <a:gd name="connsiteY131" fmla="*/ 542925 h 893024"/>
              <a:gd name="connsiteX132" fmla="*/ 533400 w 1676549"/>
              <a:gd name="connsiteY132" fmla="*/ 538163 h 893024"/>
              <a:gd name="connsiteX133" fmla="*/ 542925 w 1676549"/>
              <a:gd name="connsiteY133" fmla="*/ 531019 h 893024"/>
              <a:gd name="connsiteX134" fmla="*/ 557212 w 1676549"/>
              <a:gd name="connsiteY134" fmla="*/ 521494 h 893024"/>
              <a:gd name="connsiteX135" fmla="*/ 564356 w 1676549"/>
              <a:gd name="connsiteY135" fmla="*/ 519113 h 893024"/>
              <a:gd name="connsiteX136" fmla="*/ 578643 w 1676549"/>
              <a:gd name="connsiteY136" fmla="*/ 509588 h 893024"/>
              <a:gd name="connsiteX137" fmla="*/ 588168 w 1676549"/>
              <a:gd name="connsiteY137" fmla="*/ 502444 h 893024"/>
              <a:gd name="connsiteX138" fmla="*/ 597693 w 1676549"/>
              <a:gd name="connsiteY138" fmla="*/ 497681 h 893024"/>
              <a:gd name="connsiteX139" fmla="*/ 609600 w 1676549"/>
              <a:gd name="connsiteY139" fmla="*/ 490538 h 893024"/>
              <a:gd name="connsiteX140" fmla="*/ 623887 w 1676549"/>
              <a:gd name="connsiteY140" fmla="*/ 483394 h 893024"/>
              <a:gd name="connsiteX141" fmla="*/ 631031 w 1676549"/>
              <a:gd name="connsiteY141" fmla="*/ 478631 h 893024"/>
              <a:gd name="connsiteX142" fmla="*/ 640556 w 1676549"/>
              <a:gd name="connsiteY142" fmla="*/ 473869 h 893024"/>
              <a:gd name="connsiteX143" fmla="*/ 657225 w 1676549"/>
              <a:gd name="connsiteY143" fmla="*/ 464344 h 893024"/>
              <a:gd name="connsiteX144" fmla="*/ 664368 w 1676549"/>
              <a:gd name="connsiteY144" fmla="*/ 459581 h 893024"/>
              <a:gd name="connsiteX145" fmla="*/ 688181 w 1676549"/>
              <a:gd name="connsiteY145" fmla="*/ 452438 h 893024"/>
              <a:gd name="connsiteX146" fmla="*/ 714375 w 1676549"/>
              <a:gd name="connsiteY146" fmla="*/ 440531 h 893024"/>
              <a:gd name="connsiteX147" fmla="*/ 726281 w 1676549"/>
              <a:gd name="connsiteY147" fmla="*/ 433388 h 893024"/>
              <a:gd name="connsiteX148" fmla="*/ 740568 w 1676549"/>
              <a:gd name="connsiteY148" fmla="*/ 428625 h 893024"/>
              <a:gd name="connsiteX149" fmla="*/ 747712 w 1676549"/>
              <a:gd name="connsiteY149" fmla="*/ 426244 h 893024"/>
              <a:gd name="connsiteX150" fmla="*/ 757237 w 1676549"/>
              <a:gd name="connsiteY150" fmla="*/ 423863 h 893024"/>
              <a:gd name="connsiteX151" fmla="*/ 769143 w 1676549"/>
              <a:gd name="connsiteY151" fmla="*/ 419100 h 893024"/>
              <a:gd name="connsiteX152" fmla="*/ 778668 w 1676549"/>
              <a:gd name="connsiteY152" fmla="*/ 416719 h 893024"/>
              <a:gd name="connsiteX153" fmla="*/ 785812 w 1676549"/>
              <a:gd name="connsiteY153" fmla="*/ 414338 h 893024"/>
              <a:gd name="connsiteX154" fmla="*/ 802481 w 1676549"/>
              <a:gd name="connsiteY154" fmla="*/ 411956 h 893024"/>
              <a:gd name="connsiteX155" fmla="*/ 823912 w 1676549"/>
              <a:gd name="connsiteY155" fmla="*/ 404813 h 893024"/>
              <a:gd name="connsiteX156" fmla="*/ 840581 w 1676549"/>
              <a:gd name="connsiteY156" fmla="*/ 400050 h 893024"/>
              <a:gd name="connsiteX157" fmla="*/ 864393 w 1676549"/>
              <a:gd name="connsiteY157" fmla="*/ 395288 h 893024"/>
              <a:gd name="connsiteX158" fmla="*/ 992981 w 1676549"/>
              <a:gd name="connsiteY158" fmla="*/ 397669 h 893024"/>
              <a:gd name="connsiteX159" fmla="*/ 1000125 w 1676549"/>
              <a:gd name="connsiteY159" fmla="*/ 400050 h 893024"/>
              <a:gd name="connsiteX160" fmla="*/ 1012031 w 1676549"/>
              <a:gd name="connsiteY160" fmla="*/ 402431 h 893024"/>
              <a:gd name="connsiteX161" fmla="*/ 1019175 w 1676549"/>
              <a:gd name="connsiteY161" fmla="*/ 404813 h 893024"/>
              <a:gd name="connsiteX162" fmla="*/ 1028700 w 1676549"/>
              <a:gd name="connsiteY162" fmla="*/ 407194 h 893024"/>
              <a:gd name="connsiteX163" fmla="*/ 1042987 w 1676549"/>
              <a:gd name="connsiteY163" fmla="*/ 411956 h 893024"/>
              <a:gd name="connsiteX164" fmla="*/ 1054893 w 1676549"/>
              <a:gd name="connsiteY164" fmla="*/ 414338 h 893024"/>
              <a:gd name="connsiteX165" fmla="*/ 1073943 w 1676549"/>
              <a:gd name="connsiteY165" fmla="*/ 419100 h 893024"/>
              <a:gd name="connsiteX166" fmla="*/ 1100137 w 1676549"/>
              <a:gd name="connsiteY166" fmla="*/ 428625 h 893024"/>
              <a:gd name="connsiteX167" fmla="*/ 1107281 w 1676549"/>
              <a:gd name="connsiteY167" fmla="*/ 431006 h 893024"/>
              <a:gd name="connsiteX168" fmla="*/ 1114425 w 1676549"/>
              <a:gd name="connsiteY168" fmla="*/ 435769 h 893024"/>
              <a:gd name="connsiteX169" fmla="*/ 1128712 w 1676549"/>
              <a:gd name="connsiteY169" fmla="*/ 440531 h 893024"/>
              <a:gd name="connsiteX170" fmla="*/ 1150143 w 1676549"/>
              <a:gd name="connsiteY170" fmla="*/ 454819 h 893024"/>
              <a:gd name="connsiteX171" fmla="*/ 1164431 w 1676549"/>
              <a:gd name="connsiteY171" fmla="*/ 464344 h 893024"/>
              <a:gd name="connsiteX172" fmla="*/ 1183481 w 1676549"/>
              <a:gd name="connsiteY172" fmla="*/ 473869 h 893024"/>
              <a:gd name="connsiteX173" fmla="*/ 1190625 w 1676549"/>
              <a:gd name="connsiteY173" fmla="*/ 481013 h 893024"/>
              <a:gd name="connsiteX174" fmla="*/ 1209675 w 1676549"/>
              <a:gd name="connsiteY174" fmla="*/ 490538 h 893024"/>
              <a:gd name="connsiteX175" fmla="*/ 1216818 w 1676549"/>
              <a:gd name="connsiteY175" fmla="*/ 495300 h 893024"/>
              <a:gd name="connsiteX176" fmla="*/ 1226343 w 1676549"/>
              <a:gd name="connsiteY176" fmla="*/ 500063 h 893024"/>
              <a:gd name="connsiteX177" fmla="*/ 1243012 w 1676549"/>
              <a:gd name="connsiteY177" fmla="*/ 509588 h 893024"/>
              <a:gd name="connsiteX178" fmla="*/ 1252537 w 1676549"/>
              <a:gd name="connsiteY178" fmla="*/ 516731 h 893024"/>
              <a:gd name="connsiteX179" fmla="*/ 1257300 w 1676549"/>
              <a:gd name="connsiteY179" fmla="*/ 523875 h 893024"/>
              <a:gd name="connsiteX180" fmla="*/ 1266825 w 1676549"/>
              <a:gd name="connsiteY180" fmla="*/ 528638 h 893024"/>
              <a:gd name="connsiteX181" fmla="*/ 1281112 w 1676549"/>
              <a:gd name="connsiteY181" fmla="*/ 538163 h 893024"/>
              <a:gd name="connsiteX182" fmla="*/ 1290637 w 1676549"/>
              <a:gd name="connsiteY182" fmla="*/ 545306 h 893024"/>
              <a:gd name="connsiteX183" fmla="*/ 1312068 w 1676549"/>
              <a:gd name="connsiteY183" fmla="*/ 554831 h 893024"/>
              <a:gd name="connsiteX184" fmla="*/ 1326356 w 1676549"/>
              <a:gd name="connsiteY184" fmla="*/ 564356 h 893024"/>
              <a:gd name="connsiteX185" fmla="*/ 1354931 w 1676549"/>
              <a:gd name="connsiteY185" fmla="*/ 573881 h 893024"/>
              <a:gd name="connsiteX186" fmla="*/ 1369218 w 1676549"/>
              <a:gd name="connsiteY186" fmla="*/ 583406 h 893024"/>
              <a:gd name="connsiteX187" fmla="*/ 1378743 w 1676549"/>
              <a:gd name="connsiteY187" fmla="*/ 588169 h 893024"/>
              <a:gd name="connsiteX188" fmla="*/ 1393031 w 1676549"/>
              <a:gd name="connsiteY188" fmla="*/ 602456 h 893024"/>
              <a:gd name="connsiteX189" fmla="*/ 1402556 w 1676549"/>
              <a:gd name="connsiteY189" fmla="*/ 609600 h 893024"/>
              <a:gd name="connsiteX190" fmla="*/ 1421606 w 1676549"/>
              <a:gd name="connsiteY190" fmla="*/ 619125 h 893024"/>
              <a:gd name="connsiteX191" fmla="*/ 1440656 w 1676549"/>
              <a:gd name="connsiteY191" fmla="*/ 628650 h 893024"/>
              <a:gd name="connsiteX192" fmla="*/ 1457325 w 1676549"/>
              <a:gd name="connsiteY192" fmla="*/ 635794 h 893024"/>
              <a:gd name="connsiteX193" fmla="*/ 1473993 w 1676549"/>
              <a:gd name="connsiteY193" fmla="*/ 645319 h 893024"/>
              <a:gd name="connsiteX194" fmla="*/ 1488281 w 1676549"/>
              <a:gd name="connsiteY194" fmla="*/ 650081 h 893024"/>
              <a:gd name="connsiteX195" fmla="*/ 1495425 w 1676549"/>
              <a:gd name="connsiteY195" fmla="*/ 657225 h 893024"/>
              <a:gd name="connsiteX196" fmla="*/ 1502568 w 1676549"/>
              <a:gd name="connsiteY196" fmla="*/ 659606 h 893024"/>
              <a:gd name="connsiteX197" fmla="*/ 1512093 w 1676549"/>
              <a:gd name="connsiteY197" fmla="*/ 664369 h 893024"/>
              <a:gd name="connsiteX198" fmla="*/ 1533525 w 1676549"/>
              <a:gd name="connsiteY198" fmla="*/ 678656 h 893024"/>
              <a:gd name="connsiteX199" fmla="*/ 1540668 w 1676549"/>
              <a:gd name="connsiteY199" fmla="*/ 681038 h 893024"/>
              <a:gd name="connsiteX200" fmla="*/ 1547812 w 1676549"/>
              <a:gd name="connsiteY200" fmla="*/ 685800 h 893024"/>
              <a:gd name="connsiteX201" fmla="*/ 1559718 w 1676549"/>
              <a:gd name="connsiteY201" fmla="*/ 688181 h 893024"/>
              <a:gd name="connsiteX202" fmla="*/ 1574006 w 1676549"/>
              <a:gd name="connsiteY202" fmla="*/ 692944 h 893024"/>
              <a:gd name="connsiteX203" fmla="*/ 1581150 w 1676549"/>
              <a:gd name="connsiteY203" fmla="*/ 695325 h 893024"/>
              <a:gd name="connsiteX204" fmla="*/ 1602581 w 1676549"/>
              <a:gd name="connsiteY204" fmla="*/ 704850 h 893024"/>
              <a:gd name="connsiteX205" fmla="*/ 1609725 w 1676549"/>
              <a:gd name="connsiteY205" fmla="*/ 707231 h 893024"/>
              <a:gd name="connsiteX206" fmla="*/ 1616868 w 1676549"/>
              <a:gd name="connsiteY206" fmla="*/ 711994 h 893024"/>
              <a:gd name="connsiteX207" fmla="*/ 1633537 w 1676549"/>
              <a:gd name="connsiteY207" fmla="*/ 716756 h 893024"/>
              <a:gd name="connsiteX208" fmla="*/ 1640681 w 1676549"/>
              <a:gd name="connsiteY208" fmla="*/ 719138 h 893024"/>
              <a:gd name="connsiteX209" fmla="*/ 1676400 w 1676549"/>
              <a:gd name="connsiteY209" fmla="*/ 745331 h 893024"/>
              <a:gd name="connsiteX210" fmla="*/ 1650206 w 1676549"/>
              <a:gd name="connsiteY210" fmla="*/ 704850 h 893024"/>
              <a:gd name="connsiteX211" fmla="*/ 1647825 w 1676549"/>
              <a:gd name="connsiteY211" fmla="*/ 695325 h 893024"/>
              <a:gd name="connsiteX212" fmla="*/ 1645443 w 1676549"/>
              <a:gd name="connsiteY212" fmla="*/ 683419 h 893024"/>
              <a:gd name="connsiteX213" fmla="*/ 1640681 w 1676549"/>
              <a:gd name="connsiteY213" fmla="*/ 676275 h 893024"/>
              <a:gd name="connsiteX214" fmla="*/ 1635918 w 1676549"/>
              <a:gd name="connsiteY214" fmla="*/ 666750 h 893024"/>
              <a:gd name="connsiteX215" fmla="*/ 1626393 w 1676549"/>
              <a:gd name="connsiteY215" fmla="*/ 652463 h 893024"/>
              <a:gd name="connsiteX216" fmla="*/ 1614487 w 1676549"/>
              <a:gd name="connsiteY216" fmla="*/ 631031 h 893024"/>
              <a:gd name="connsiteX217" fmla="*/ 1607343 w 1676549"/>
              <a:gd name="connsiteY217" fmla="*/ 623888 h 893024"/>
              <a:gd name="connsiteX218" fmla="*/ 1602581 w 1676549"/>
              <a:gd name="connsiteY218" fmla="*/ 616744 h 893024"/>
              <a:gd name="connsiteX219" fmla="*/ 1588293 w 1676549"/>
              <a:gd name="connsiteY219" fmla="*/ 602456 h 893024"/>
              <a:gd name="connsiteX220" fmla="*/ 1583531 w 1676549"/>
              <a:gd name="connsiteY220" fmla="*/ 595313 h 893024"/>
              <a:gd name="connsiteX221" fmla="*/ 1574006 w 1676549"/>
              <a:gd name="connsiteY221" fmla="*/ 588169 h 893024"/>
              <a:gd name="connsiteX222" fmla="*/ 1569243 w 1676549"/>
              <a:gd name="connsiteY222" fmla="*/ 581025 h 893024"/>
              <a:gd name="connsiteX223" fmla="*/ 1543050 w 1676549"/>
              <a:gd name="connsiteY223" fmla="*/ 561975 h 893024"/>
              <a:gd name="connsiteX224" fmla="*/ 1531143 w 1676549"/>
              <a:gd name="connsiteY224" fmla="*/ 550069 h 893024"/>
              <a:gd name="connsiteX225" fmla="*/ 1524000 w 1676549"/>
              <a:gd name="connsiteY225" fmla="*/ 542925 h 893024"/>
              <a:gd name="connsiteX226" fmla="*/ 1519237 w 1676549"/>
              <a:gd name="connsiteY226" fmla="*/ 535781 h 893024"/>
              <a:gd name="connsiteX227" fmla="*/ 1512093 w 1676549"/>
              <a:gd name="connsiteY227" fmla="*/ 533400 h 893024"/>
              <a:gd name="connsiteX228" fmla="*/ 1500187 w 1676549"/>
              <a:gd name="connsiteY228" fmla="*/ 521494 h 893024"/>
              <a:gd name="connsiteX229" fmla="*/ 1493043 w 1676549"/>
              <a:gd name="connsiteY229" fmla="*/ 514350 h 893024"/>
              <a:gd name="connsiteX230" fmla="*/ 1483518 w 1676549"/>
              <a:gd name="connsiteY230" fmla="*/ 509588 h 893024"/>
              <a:gd name="connsiteX231" fmla="*/ 1473993 w 1676549"/>
              <a:gd name="connsiteY231" fmla="*/ 502444 h 893024"/>
              <a:gd name="connsiteX232" fmla="*/ 1462087 w 1676549"/>
              <a:gd name="connsiteY232" fmla="*/ 490538 h 893024"/>
              <a:gd name="connsiteX233" fmla="*/ 1450181 w 1676549"/>
              <a:gd name="connsiteY233" fmla="*/ 478631 h 893024"/>
              <a:gd name="connsiteX234" fmla="*/ 1445418 w 1676549"/>
              <a:gd name="connsiteY234" fmla="*/ 469106 h 893024"/>
              <a:gd name="connsiteX235" fmla="*/ 1433512 w 1676549"/>
              <a:gd name="connsiteY235" fmla="*/ 452438 h 893024"/>
              <a:gd name="connsiteX236" fmla="*/ 1423987 w 1676549"/>
              <a:gd name="connsiteY236" fmla="*/ 438150 h 893024"/>
              <a:gd name="connsiteX237" fmla="*/ 1421606 w 1676549"/>
              <a:gd name="connsiteY237" fmla="*/ 431006 h 893024"/>
              <a:gd name="connsiteX238" fmla="*/ 1412081 w 1676549"/>
              <a:gd name="connsiteY238" fmla="*/ 416719 h 893024"/>
              <a:gd name="connsiteX239" fmla="*/ 1409700 w 1676549"/>
              <a:gd name="connsiteY239" fmla="*/ 404813 h 893024"/>
              <a:gd name="connsiteX240" fmla="*/ 1402556 w 1676549"/>
              <a:gd name="connsiteY240" fmla="*/ 385763 h 893024"/>
              <a:gd name="connsiteX241" fmla="*/ 1400175 w 1676549"/>
              <a:gd name="connsiteY241" fmla="*/ 376238 h 893024"/>
              <a:gd name="connsiteX242" fmla="*/ 1395412 w 1676549"/>
              <a:gd name="connsiteY242" fmla="*/ 366713 h 893024"/>
              <a:gd name="connsiteX243" fmla="*/ 1393031 w 1676549"/>
              <a:gd name="connsiteY243" fmla="*/ 359569 h 893024"/>
              <a:gd name="connsiteX244" fmla="*/ 1388268 w 1676549"/>
              <a:gd name="connsiteY244" fmla="*/ 350044 h 893024"/>
              <a:gd name="connsiteX245" fmla="*/ 1383506 w 1676549"/>
              <a:gd name="connsiteY245" fmla="*/ 335756 h 893024"/>
              <a:gd name="connsiteX246" fmla="*/ 1378743 w 1676549"/>
              <a:gd name="connsiteY246" fmla="*/ 326231 h 893024"/>
              <a:gd name="connsiteX247" fmla="*/ 1376362 w 1676549"/>
              <a:gd name="connsiteY247" fmla="*/ 319088 h 893024"/>
              <a:gd name="connsiteX248" fmla="*/ 1371600 w 1676549"/>
              <a:gd name="connsiteY248" fmla="*/ 311944 h 893024"/>
              <a:gd name="connsiteX249" fmla="*/ 1366837 w 1676549"/>
              <a:gd name="connsiteY249" fmla="*/ 295275 h 893024"/>
              <a:gd name="connsiteX250" fmla="*/ 1364456 w 1676549"/>
              <a:gd name="connsiteY250" fmla="*/ 288131 h 893024"/>
              <a:gd name="connsiteX251" fmla="*/ 1359693 w 1676549"/>
              <a:gd name="connsiteY251" fmla="*/ 278606 h 893024"/>
              <a:gd name="connsiteX252" fmla="*/ 1347787 w 1676549"/>
              <a:gd name="connsiteY252" fmla="*/ 254794 h 893024"/>
              <a:gd name="connsiteX253" fmla="*/ 1343025 w 1676549"/>
              <a:gd name="connsiteY253" fmla="*/ 235744 h 893024"/>
              <a:gd name="connsiteX254" fmla="*/ 1338262 w 1676549"/>
              <a:gd name="connsiteY254" fmla="*/ 228600 h 893024"/>
              <a:gd name="connsiteX255" fmla="*/ 1335881 w 1676549"/>
              <a:gd name="connsiteY255" fmla="*/ 221456 h 893024"/>
              <a:gd name="connsiteX256" fmla="*/ 1326356 w 1676549"/>
              <a:gd name="connsiteY256" fmla="*/ 207169 h 893024"/>
              <a:gd name="connsiteX257" fmla="*/ 1312068 w 1676549"/>
              <a:gd name="connsiteY257" fmla="*/ 190500 h 893024"/>
              <a:gd name="connsiteX258" fmla="*/ 1297781 w 1676549"/>
              <a:gd name="connsiteY258" fmla="*/ 169069 h 893024"/>
              <a:gd name="connsiteX259" fmla="*/ 1293018 w 1676549"/>
              <a:gd name="connsiteY259" fmla="*/ 161925 h 893024"/>
              <a:gd name="connsiteX260" fmla="*/ 1278731 w 1676549"/>
              <a:gd name="connsiteY260" fmla="*/ 142875 h 893024"/>
              <a:gd name="connsiteX261" fmla="*/ 1271587 w 1676549"/>
              <a:gd name="connsiteY261" fmla="*/ 135731 h 893024"/>
              <a:gd name="connsiteX262" fmla="*/ 1257300 w 1676549"/>
              <a:gd name="connsiteY262" fmla="*/ 119063 h 893024"/>
              <a:gd name="connsiteX263" fmla="*/ 1250156 w 1676549"/>
              <a:gd name="connsiteY263" fmla="*/ 116681 h 893024"/>
              <a:gd name="connsiteX264" fmla="*/ 1243012 w 1676549"/>
              <a:gd name="connsiteY264" fmla="*/ 111919 h 893024"/>
              <a:gd name="connsiteX265" fmla="*/ 1219200 w 1676549"/>
              <a:gd name="connsiteY265" fmla="*/ 97631 h 893024"/>
              <a:gd name="connsiteX266" fmla="*/ 1202531 w 1676549"/>
              <a:gd name="connsiteY266" fmla="*/ 80963 h 893024"/>
              <a:gd name="connsiteX267" fmla="*/ 1188243 w 1676549"/>
              <a:gd name="connsiteY267" fmla="*/ 69056 h 893024"/>
              <a:gd name="connsiteX268" fmla="*/ 1171575 w 1676549"/>
              <a:gd name="connsiteY268" fmla="*/ 57150 h 893024"/>
              <a:gd name="connsiteX269" fmla="*/ 1154906 w 1676549"/>
              <a:gd name="connsiteY269" fmla="*/ 45244 h 893024"/>
              <a:gd name="connsiteX270" fmla="*/ 1135856 w 1676549"/>
              <a:gd name="connsiteY270" fmla="*/ 35719 h 893024"/>
              <a:gd name="connsiteX271" fmla="*/ 1121568 w 1676549"/>
              <a:gd name="connsiteY271" fmla="*/ 30956 h 893024"/>
              <a:gd name="connsiteX272" fmla="*/ 1112043 w 1676549"/>
              <a:gd name="connsiteY272" fmla="*/ 26194 h 893024"/>
              <a:gd name="connsiteX273" fmla="*/ 1100137 w 1676549"/>
              <a:gd name="connsiteY273" fmla="*/ 23813 h 893024"/>
              <a:gd name="connsiteX274" fmla="*/ 1092993 w 1676549"/>
              <a:gd name="connsiteY274" fmla="*/ 21431 h 893024"/>
              <a:gd name="connsiteX275" fmla="*/ 1081087 w 1676549"/>
              <a:gd name="connsiteY275" fmla="*/ 19050 h 893024"/>
              <a:gd name="connsiteX276" fmla="*/ 1071562 w 1676549"/>
              <a:gd name="connsiteY276" fmla="*/ 14288 h 893024"/>
              <a:gd name="connsiteX277" fmla="*/ 1042987 w 1676549"/>
              <a:gd name="connsiteY277" fmla="*/ 9525 h 893024"/>
              <a:gd name="connsiteX278" fmla="*/ 1031081 w 1676549"/>
              <a:gd name="connsiteY278" fmla="*/ 7144 h 893024"/>
              <a:gd name="connsiteX279" fmla="*/ 1016793 w 1676549"/>
              <a:gd name="connsiteY279" fmla="*/ 4763 h 893024"/>
              <a:gd name="connsiteX280" fmla="*/ 1004887 w 1676549"/>
              <a:gd name="connsiteY280" fmla="*/ 2381 h 893024"/>
              <a:gd name="connsiteX281" fmla="*/ 952500 w 1676549"/>
              <a:gd name="connsiteY281" fmla="*/ 0 h 893024"/>
              <a:gd name="connsiteX282" fmla="*/ 833437 w 1676549"/>
              <a:gd name="connsiteY282" fmla="*/ 2381 h 893024"/>
              <a:gd name="connsiteX283" fmla="*/ 792956 w 1676549"/>
              <a:gd name="connsiteY283" fmla="*/ 9525 h 893024"/>
              <a:gd name="connsiteX284" fmla="*/ 766762 w 1676549"/>
              <a:gd name="connsiteY284" fmla="*/ 16669 h 893024"/>
              <a:gd name="connsiteX285" fmla="*/ 745331 w 1676549"/>
              <a:gd name="connsiteY285" fmla="*/ 21431 h 893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</a:cxnLst>
            <a:rect l="l" t="t" r="r" b="b"/>
            <a:pathLst>
              <a:path w="1676549" h="893024">
                <a:moveTo>
                  <a:pt x="745331" y="21431"/>
                </a:moveTo>
                <a:cubicBezTo>
                  <a:pt x="738584" y="25003"/>
                  <a:pt x="731043" y="32941"/>
                  <a:pt x="726281" y="38100"/>
                </a:cubicBezTo>
                <a:cubicBezTo>
                  <a:pt x="721519" y="43259"/>
                  <a:pt x="721519" y="49213"/>
                  <a:pt x="716756" y="52388"/>
                </a:cubicBezTo>
                <a:cubicBezTo>
                  <a:pt x="699025" y="64207"/>
                  <a:pt x="720797" y="49020"/>
                  <a:pt x="702468" y="64294"/>
                </a:cubicBezTo>
                <a:cubicBezTo>
                  <a:pt x="698701" y="67433"/>
                  <a:pt x="690033" y="72232"/>
                  <a:pt x="685800" y="73819"/>
                </a:cubicBezTo>
                <a:cubicBezTo>
                  <a:pt x="682736" y="74968"/>
                  <a:pt x="679450" y="75406"/>
                  <a:pt x="676275" y="76200"/>
                </a:cubicBezTo>
                <a:cubicBezTo>
                  <a:pt x="673100" y="77788"/>
                  <a:pt x="669832" y="79202"/>
                  <a:pt x="666750" y="80963"/>
                </a:cubicBezTo>
                <a:cubicBezTo>
                  <a:pt x="664265" y="82383"/>
                  <a:pt x="662221" y="84563"/>
                  <a:pt x="659606" y="85725"/>
                </a:cubicBezTo>
                <a:cubicBezTo>
                  <a:pt x="655018" y="87764"/>
                  <a:pt x="650081" y="88900"/>
                  <a:pt x="645318" y="90488"/>
                </a:cubicBezTo>
                <a:cubicBezTo>
                  <a:pt x="642937" y="91282"/>
                  <a:pt x="640263" y="91477"/>
                  <a:pt x="638175" y="92869"/>
                </a:cubicBezTo>
                <a:lnTo>
                  <a:pt x="623887" y="102394"/>
                </a:lnTo>
                <a:cubicBezTo>
                  <a:pt x="621506" y="103981"/>
                  <a:pt x="619303" y="105876"/>
                  <a:pt x="616743" y="107156"/>
                </a:cubicBezTo>
                <a:cubicBezTo>
                  <a:pt x="613568" y="108744"/>
                  <a:pt x="610300" y="110158"/>
                  <a:pt x="607218" y="111919"/>
                </a:cubicBezTo>
                <a:cubicBezTo>
                  <a:pt x="594294" y="119305"/>
                  <a:pt x="606029" y="114696"/>
                  <a:pt x="592931" y="119063"/>
                </a:cubicBezTo>
                <a:cubicBezTo>
                  <a:pt x="582279" y="135037"/>
                  <a:pt x="594826" y="119387"/>
                  <a:pt x="581025" y="128588"/>
                </a:cubicBezTo>
                <a:cubicBezTo>
                  <a:pt x="578223" y="130456"/>
                  <a:pt x="576539" y="133664"/>
                  <a:pt x="573881" y="135731"/>
                </a:cubicBezTo>
                <a:cubicBezTo>
                  <a:pt x="569363" y="139245"/>
                  <a:pt x="565023" y="143445"/>
                  <a:pt x="559593" y="145256"/>
                </a:cubicBezTo>
                <a:cubicBezTo>
                  <a:pt x="557212" y="146050"/>
                  <a:pt x="554644" y="146419"/>
                  <a:pt x="552450" y="147638"/>
                </a:cubicBezTo>
                <a:cubicBezTo>
                  <a:pt x="547446" y="150418"/>
                  <a:pt x="543592" y="155353"/>
                  <a:pt x="538162" y="157163"/>
                </a:cubicBezTo>
                <a:cubicBezTo>
                  <a:pt x="526447" y="161068"/>
                  <a:pt x="524164" y="161080"/>
                  <a:pt x="514350" y="166688"/>
                </a:cubicBezTo>
                <a:cubicBezTo>
                  <a:pt x="511865" y="168108"/>
                  <a:pt x="509766" y="170170"/>
                  <a:pt x="507206" y="171450"/>
                </a:cubicBezTo>
                <a:cubicBezTo>
                  <a:pt x="504961" y="172572"/>
                  <a:pt x="502369" y="172842"/>
                  <a:pt x="500062" y="173831"/>
                </a:cubicBezTo>
                <a:cubicBezTo>
                  <a:pt x="496799" y="175229"/>
                  <a:pt x="493833" y="177276"/>
                  <a:pt x="490537" y="178594"/>
                </a:cubicBezTo>
                <a:cubicBezTo>
                  <a:pt x="485876" y="180458"/>
                  <a:pt x="476250" y="183356"/>
                  <a:pt x="476250" y="183356"/>
                </a:cubicBezTo>
                <a:cubicBezTo>
                  <a:pt x="455776" y="197006"/>
                  <a:pt x="481680" y="180641"/>
                  <a:pt x="461962" y="190500"/>
                </a:cubicBezTo>
                <a:cubicBezTo>
                  <a:pt x="459402" y="191780"/>
                  <a:pt x="457303" y="193843"/>
                  <a:pt x="454818" y="195263"/>
                </a:cubicBezTo>
                <a:cubicBezTo>
                  <a:pt x="429189" y="209908"/>
                  <a:pt x="465959" y="186247"/>
                  <a:pt x="431006" y="209550"/>
                </a:cubicBezTo>
                <a:cubicBezTo>
                  <a:pt x="428625" y="211138"/>
                  <a:pt x="426577" y="213408"/>
                  <a:pt x="423862" y="214313"/>
                </a:cubicBezTo>
                <a:lnTo>
                  <a:pt x="409575" y="219075"/>
                </a:lnTo>
                <a:cubicBezTo>
                  <a:pt x="389110" y="232719"/>
                  <a:pt x="414997" y="216365"/>
                  <a:pt x="395287" y="226219"/>
                </a:cubicBezTo>
                <a:cubicBezTo>
                  <a:pt x="392727" y="227499"/>
                  <a:pt x="390628" y="229561"/>
                  <a:pt x="388143" y="230981"/>
                </a:cubicBezTo>
                <a:cubicBezTo>
                  <a:pt x="385061" y="232742"/>
                  <a:pt x="381700" y="233983"/>
                  <a:pt x="378618" y="235744"/>
                </a:cubicBezTo>
                <a:cubicBezTo>
                  <a:pt x="376133" y="237164"/>
                  <a:pt x="373960" y="239086"/>
                  <a:pt x="371475" y="240506"/>
                </a:cubicBezTo>
                <a:cubicBezTo>
                  <a:pt x="368393" y="242267"/>
                  <a:pt x="365032" y="243508"/>
                  <a:pt x="361950" y="245269"/>
                </a:cubicBezTo>
                <a:cubicBezTo>
                  <a:pt x="359465" y="246689"/>
                  <a:pt x="357366" y="248751"/>
                  <a:pt x="354806" y="250031"/>
                </a:cubicBezTo>
                <a:cubicBezTo>
                  <a:pt x="352561" y="251154"/>
                  <a:pt x="349907" y="251290"/>
                  <a:pt x="347662" y="252413"/>
                </a:cubicBezTo>
                <a:cubicBezTo>
                  <a:pt x="345102" y="253693"/>
                  <a:pt x="343003" y="255755"/>
                  <a:pt x="340518" y="257175"/>
                </a:cubicBezTo>
                <a:cubicBezTo>
                  <a:pt x="337436" y="258936"/>
                  <a:pt x="334075" y="260177"/>
                  <a:pt x="330993" y="261938"/>
                </a:cubicBezTo>
                <a:cubicBezTo>
                  <a:pt x="318071" y="269322"/>
                  <a:pt x="329802" y="264716"/>
                  <a:pt x="316706" y="269081"/>
                </a:cubicBezTo>
                <a:cubicBezTo>
                  <a:pt x="314325" y="270669"/>
                  <a:pt x="312122" y="272564"/>
                  <a:pt x="309562" y="273844"/>
                </a:cubicBezTo>
                <a:cubicBezTo>
                  <a:pt x="307317" y="274967"/>
                  <a:pt x="304507" y="274833"/>
                  <a:pt x="302418" y="276225"/>
                </a:cubicBezTo>
                <a:cubicBezTo>
                  <a:pt x="299616" y="278093"/>
                  <a:pt x="297862" y="281213"/>
                  <a:pt x="295275" y="283369"/>
                </a:cubicBezTo>
                <a:cubicBezTo>
                  <a:pt x="282595" y="293936"/>
                  <a:pt x="293870" y="283355"/>
                  <a:pt x="280987" y="290513"/>
                </a:cubicBezTo>
                <a:cubicBezTo>
                  <a:pt x="275984" y="293293"/>
                  <a:pt x="271462" y="296863"/>
                  <a:pt x="266700" y="300038"/>
                </a:cubicBezTo>
                <a:lnTo>
                  <a:pt x="259556" y="304800"/>
                </a:lnTo>
                <a:lnTo>
                  <a:pt x="252412" y="309563"/>
                </a:lnTo>
                <a:cubicBezTo>
                  <a:pt x="250031" y="311150"/>
                  <a:pt x="247292" y="312301"/>
                  <a:pt x="245268" y="314325"/>
                </a:cubicBezTo>
                <a:cubicBezTo>
                  <a:pt x="242887" y="316706"/>
                  <a:pt x="240783" y="319402"/>
                  <a:pt x="238125" y="321469"/>
                </a:cubicBezTo>
                <a:cubicBezTo>
                  <a:pt x="233607" y="324983"/>
                  <a:pt x="227884" y="326947"/>
                  <a:pt x="223837" y="330994"/>
                </a:cubicBezTo>
                <a:cubicBezTo>
                  <a:pt x="207526" y="347305"/>
                  <a:pt x="213286" y="339677"/>
                  <a:pt x="204787" y="352425"/>
                </a:cubicBezTo>
                <a:cubicBezTo>
                  <a:pt x="203993" y="354806"/>
                  <a:pt x="203625" y="357375"/>
                  <a:pt x="202406" y="359569"/>
                </a:cubicBezTo>
                <a:cubicBezTo>
                  <a:pt x="199626" y="364572"/>
                  <a:pt x="192881" y="373856"/>
                  <a:pt x="192881" y="373856"/>
                </a:cubicBezTo>
                <a:cubicBezTo>
                  <a:pt x="186896" y="391812"/>
                  <a:pt x="194969" y="369679"/>
                  <a:pt x="185737" y="388144"/>
                </a:cubicBezTo>
                <a:cubicBezTo>
                  <a:pt x="175881" y="407856"/>
                  <a:pt x="192239" y="381966"/>
                  <a:pt x="178593" y="402431"/>
                </a:cubicBezTo>
                <a:cubicBezTo>
                  <a:pt x="174402" y="415005"/>
                  <a:pt x="177604" y="407487"/>
                  <a:pt x="166687" y="423863"/>
                </a:cubicBezTo>
                <a:cubicBezTo>
                  <a:pt x="166685" y="423865"/>
                  <a:pt x="157163" y="438149"/>
                  <a:pt x="157162" y="438150"/>
                </a:cubicBezTo>
                <a:lnTo>
                  <a:pt x="150018" y="445294"/>
                </a:lnTo>
                <a:cubicBezTo>
                  <a:pt x="148431" y="448469"/>
                  <a:pt x="147017" y="451737"/>
                  <a:pt x="145256" y="454819"/>
                </a:cubicBezTo>
                <a:cubicBezTo>
                  <a:pt x="143836" y="457304"/>
                  <a:pt x="141773" y="459403"/>
                  <a:pt x="140493" y="461963"/>
                </a:cubicBezTo>
                <a:cubicBezTo>
                  <a:pt x="135860" y="471229"/>
                  <a:pt x="140308" y="467951"/>
                  <a:pt x="135731" y="478631"/>
                </a:cubicBezTo>
                <a:cubicBezTo>
                  <a:pt x="134604" y="481262"/>
                  <a:pt x="132556" y="483394"/>
                  <a:pt x="130968" y="485775"/>
                </a:cubicBezTo>
                <a:cubicBezTo>
                  <a:pt x="130174" y="488156"/>
                  <a:pt x="129277" y="490505"/>
                  <a:pt x="128587" y="492919"/>
                </a:cubicBezTo>
                <a:cubicBezTo>
                  <a:pt x="127571" y="496477"/>
                  <a:pt x="125727" y="505784"/>
                  <a:pt x="123825" y="509588"/>
                </a:cubicBezTo>
                <a:cubicBezTo>
                  <a:pt x="122545" y="512148"/>
                  <a:pt x="120650" y="514350"/>
                  <a:pt x="119062" y="516731"/>
                </a:cubicBezTo>
                <a:cubicBezTo>
                  <a:pt x="118157" y="521259"/>
                  <a:pt x="116741" y="530900"/>
                  <a:pt x="114300" y="535781"/>
                </a:cubicBezTo>
                <a:cubicBezTo>
                  <a:pt x="113020" y="538341"/>
                  <a:pt x="111125" y="540544"/>
                  <a:pt x="109537" y="542925"/>
                </a:cubicBezTo>
                <a:lnTo>
                  <a:pt x="104775" y="557213"/>
                </a:lnTo>
                <a:cubicBezTo>
                  <a:pt x="103981" y="559594"/>
                  <a:pt x="103002" y="561921"/>
                  <a:pt x="102393" y="564356"/>
                </a:cubicBezTo>
                <a:cubicBezTo>
                  <a:pt x="101599" y="567531"/>
                  <a:pt x="101301" y="570873"/>
                  <a:pt x="100012" y="573881"/>
                </a:cubicBezTo>
                <a:cubicBezTo>
                  <a:pt x="98885" y="576512"/>
                  <a:pt x="96670" y="578540"/>
                  <a:pt x="95250" y="581025"/>
                </a:cubicBezTo>
                <a:cubicBezTo>
                  <a:pt x="93489" y="584107"/>
                  <a:pt x="91885" y="587287"/>
                  <a:pt x="90487" y="590550"/>
                </a:cubicBezTo>
                <a:cubicBezTo>
                  <a:pt x="88040" y="596258"/>
                  <a:pt x="87451" y="601179"/>
                  <a:pt x="85725" y="607219"/>
                </a:cubicBezTo>
                <a:cubicBezTo>
                  <a:pt x="85035" y="609633"/>
                  <a:pt x="84137" y="611982"/>
                  <a:pt x="83343" y="614363"/>
                </a:cubicBezTo>
                <a:cubicBezTo>
                  <a:pt x="82549" y="619919"/>
                  <a:pt x="82063" y="625528"/>
                  <a:pt x="80962" y="631031"/>
                </a:cubicBezTo>
                <a:cubicBezTo>
                  <a:pt x="80470" y="633492"/>
                  <a:pt x="79030" y="635705"/>
                  <a:pt x="78581" y="638175"/>
                </a:cubicBezTo>
                <a:cubicBezTo>
                  <a:pt x="77436" y="644471"/>
                  <a:pt x="77173" y="650900"/>
                  <a:pt x="76200" y="657225"/>
                </a:cubicBezTo>
                <a:cubicBezTo>
                  <a:pt x="75585" y="661225"/>
                  <a:pt x="74542" y="665149"/>
                  <a:pt x="73818" y="669131"/>
                </a:cubicBezTo>
                <a:cubicBezTo>
                  <a:pt x="72954" y="673881"/>
                  <a:pt x="72449" y="678698"/>
                  <a:pt x="71437" y="683419"/>
                </a:cubicBezTo>
                <a:cubicBezTo>
                  <a:pt x="70066" y="689819"/>
                  <a:pt x="68047" y="696069"/>
                  <a:pt x="66675" y="702469"/>
                </a:cubicBezTo>
                <a:cubicBezTo>
                  <a:pt x="65663" y="707190"/>
                  <a:pt x="65464" y="712072"/>
                  <a:pt x="64293" y="716756"/>
                </a:cubicBezTo>
                <a:cubicBezTo>
                  <a:pt x="63075" y="721626"/>
                  <a:pt x="60356" y="726092"/>
                  <a:pt x="59531" y="731044"/>
                </a:cubicBezTo>
                <a:cubicBezTo>
                  <a:pt x="58737" y="735806"/>
                  <a:pt x="58197" y="740618"/>
                  <a:pt x="57150" y="745331"/>
                </a:cubicBezTo>
                <a:cubicBezTo>
                  <a:pt x="56605" y="747781"/>
                  <a:pt x="55458" y="750061"/>
                  <a:pt x="54768" y="752475"/>
                </a:cubicBezTo>
                <a:cubicBezTo>
                  <a:pt x="53869" y="755622"/>
                  <a:pt x="53286" y="758853"/>
                  <a:pt x="52387" y="762000"/>
                </a:cubicBezTo>
                <a:cubicBezTo>
                  <a:pt x="51697" y="764414"/>
                  <a:pt x="50615" y="766709"/>
                  <a:pt x="50006" y="769144"/>
                </a:cubicBezTo>
                <a:cubicBezTo>
                  <a:pt x="45092" y="788800"/>
                  <a:pt x="50136" y="773452"/>
                  <a:pt x="45243" y="790575"/>
                </a:cubicBezTo>
                <a:cubicBezTo>
                  <a:pt x="44553" y="792989"/>
                  <a:pt x="43984" y="795474"/>
                  <a:pt x="42862" y="797719"/>
                </a:cubicBezTo>
                <a:cubicBezTo>
                  <a:pt x="41582" y="800279"/>
                  <a:pt x="39687" y="802482"/>
                  <a:pt x="38100" y="804863"/>
                </a:cubicBezTo>
                <a:cubicBezTo>
                  <a:pt x="37195" y="809387"/>
                  <a:pt x="35776" y="819034"/>
                  <a:pt x="33337" y="823913"/>
                </a:cubicBezTo>
                <a:cubicBezTo>
                  <a:pt x="32057" y="826473"/>
                  <a:pt x="29855" y="828497"/>
                  <a:pt x="28575" y="831056"/>
                </a:cubicBezTo>
                <a:cubicBezTo>
                  <a:pt x="27452" y="833301"/>
                  <a:pt x="27316" y="835955"/>
                  <a:pt x="26193" y="838200"/>
                </a:cubicBezTo>
                <a:cubicBezTo>
                  <a:pt x="24913" y="840760"/>
                  <a:pt x="22851" y="842859"/>
                  <a:pt x="21431" y="845344"/>
                </a:cubicBezTo>
                <a:cubicBezTo>
                  <a:pt x="19670" y="848426"/>
                  <a:pt x="18494" y="851825"/>
                  <a:pt x="16668" y="854869"/>
                </a:cubicBezTo>
                <a:cubicBezTo>
                  <a:pt x="13723" y="859777"/>
                  <a:pt x="7143" y="869156"/>
                  <a:pt x="7143" y="869156"/>
                </a:cubicBezTo>
                <a:lnTo>
                  <a:pt x="2381" y="883444"/>
                </a:lnTo>
                <a:lnTo>
                  <a:pt x="0" y="890588"/>
                </a:lnTo>
                <a:cubicBezTo>
                  <a:pt x="12751" y="894838"/>
                  <a:pt x="3717" y="893698"/>
                  <a:pt x="21431" y="885825"/>
                </a:cubicBezTo>
                <a:cubicBezTo>
                  <a:pt x="26971" y="883363"/>
                  <a:pt x="32279" y="882809"/>
                  <a:pt x="38100" y="881063"/>
                </a:cubicBezTo>
                <a:cubicBezTo>
                  <a:pt x="42908" y="879620"/>
                  <a:pt x="47625" y="877888"/>
                  <a:pt x="52387" y="876300"/>
                </a:cubicBezTo>
                <a:cubicBezTo>
                  <a:pt x="54768" y="875506"/>
                  <a:pt x="57024" y="874038"/>
                  <a:pt x="59531" y="873919"/>
                </a:cubicBezTo>
                <a:lnTo>
                  <a:pt x="109537" y="871538"/>
                </a:lnTo>
                <a:cubicBezTo>
                  <a:pt x="116681" y="870744"/>
                  <a:pt x="123878" y="870338"/>
                  <a:pt x="130968" y="869156"/>
                </a:cubicBezTo>
                <a:cubicBezTo>
                  <a:pt x="133444" y="868743"/>
                  <a:pt x="135636" y="867188"/>
                  <a:pt x="138112" y="866775"/>
                </a:cubicBezTo>
                <a:cubicBezTo>
                  <a:pt x="145202" y="865593"/>
                  <a:pt x="152428" y="865410"/>
                  <a:pt x="159543" y="864394"/>
                </a:cubicBezTo>
                <a:cubicBezTo>
                  <a:pt x="165239" y="863580"/>
                  <a:pt x="181419" y="860128"/>
                  <a:pt x="185737" y="857250"/>
                </a:cubicBezTo>
                <a:cubicBezTo>
                  <a:pt x="188118" y="855663"/>
                  <a:pt x="190369" y="853858"/>
                  <a:pt x="192881" y="852488"/>
                </a:cubicBezTo>
                <a:cubicBezTo>
                  <a:pt x="199114" y="849088"/>
                  <a:pt x="205581" y="846138"/>
                  <a:pt x="211931" y="842963"/>
                </a:cubicBezTo>
                <a:cubicBezTo>
                  <a:pt x="220669" y="838594"/>
                  <a:pt x="221201" y="838819"/>
                  <a:pt x="228600" y="833438"/>
                </a:cubicBezTo>
                <a:cubicBezTo>
                  <a:pt x="235019" y="828769"/>
                  <a:pt x="241300" y="823913"/>
                  <a:pt x="247650" y="819150"/>
                </a:cubicBezTo>
                <a:cubicBezTo>
                  <a:pt x="249807" y="817532"/>
                  <a:pt x="260836" y="808985"/>
                  <a:pt x="264318" y="807244"/>
                </a:cubicBezTo>
                <a:cubicBezTo>
                  <a:pt x="266563" y="806122"/>
                  <a:pt x="269112" y="805744"/>
                  <a:pt x="271462" y="804863"/>
                </a:cubicBezTo>
                <a:cubicBezTo>
                  <a:pt x="300974" y="793796"/>
                  <a:pt x="267661" y="806152"/>
                  <a:pt x="292893" y="795338"/>
                </a:cubicBezTo>
                <a:cubicBezTo>
                  <a:pt x="295200" y="794349"/>
                  <a:pt x="297792" y="794079"/>
                  <a:pt x="300037" y="792956"/>
                </a:cubicBezTo>
                <a:cubicBezTo>
                  <a:pt x="310777" y="787586"/>
                  <a:pt x="312159" y="785318"/>
                  <a:pt x="321468" y="778669"/>
                </a:cubicBezTo>
                <a:cubicBezTo>
                  <a:pt x="323797" y="777005"/>
                  <a:pt x="326413" y="775738"/>
                  <a:pt x="328612" y="773906"/>
                </a:cubicBezTo>
                <a:cubicBezTo>
                  <a:pt x="358470" y="749026"/>
                  <a:pt x="309600" y="786381"/>
                  <a:pt x="345281" y="759619"/>
                </a:cubicBezTo>
                <a:cubicBezTo>
                  <a:pt x="355931" y="743642"/>
                  <a:pt x="343385" y="759295"/>
                  <a:pt x="357187" y="750094"/>
                </a:cubicBezTo>
                <a:cubicBezTo>
                  <a:pt x="364962" y="744911"/>
                  <a:pt x="364874" y="740026"/>
                  <a:pt x="371475" y="733425"/>
                </a:cubicBezTo>
                <a:cubicBezTo>
                  <a:pt x="373498" y="731402"/>
                  <a:pt x="376237" y="730250"/>
                  <a:pt x="378618" y="728663"/>
                </a:cubicBezTo>
                <a:cubicBezTo>
                  <a:pt x="382810" y="716089"/>
                  <a:pt x="379608" y="723607"/>
                  <a:pt x="390525" y="707231"/>
                </a:cubicBezTo>
                <a:lnTo>
                  <a:pt x="395287" y="700088"/>
                </a:lnTo>
                <a:cubicBezTo>
                  <a:pt x="403265" y="676150"/>
                  <a:pt x="390394" y="716831"/>
                  <a:pt x="400050" y="652463"/>
                </a:cubicBezTo>
                <a:cubicBezTo>
                  <a:pt x="400475" y="649633"/>
                  <a:pt x="403392" y="647804"/>
                  <a:pt x="404812" y="645319"/>
                </a:cubicBezTo>
                <a:cubicBezTo>
                  <a:pt x="406573" y="642237"/>
                  <a:pt x="407694" y="638804"/>
                  <a:pt x="409575" y="635794"/>
                </a:cubicBezTo>
                <a:cubicBezTo>
                  <a:pt x="413348" y="629757"/>
                  <a:pt x="418486" y="623829"/>
                  <a:pt x="423862" y="619125"/>
                </a:cubicBezTo>
                <a:cubicBezTo>
                  <a:pt x="451327" y="595092"/>
                  <a:pt x="418524" y="626843"/>
                  <a:pt x="450056" y="595313"/>
                </a:cubicBezTo>
                <a:cubicBezTo>
                  <a:pt x="453231" y="592138"/>
                  <a:pt x="455565" y="587796"/>
                  <a:pt x="459581" y="585788"/>
                </a:cubicBezTo>
                <a:lnTo>
                  <a:pt x="478631" y="576263"/>
                </a:lnTo>
                <a:cubicBezTo>
                  <a:pt x="485989" y="568905"/>
                  <a:pt x="486136" y="568085"/>
                  <a:pt x="495300" y="561975"/>
                </a:cubicBezTo>
                <a:cubicBezTo>
                  <a:pt x="499151" y="559408"/>
                  <a:pt x="503160" y="557079"/>
                  <a:pt x="507206" y="554831"/>
                </a:cubicBezTo>
                <a:cubicBezTo>
                  <a:pt x="510309" y="553107"/>
                  <a:pt x="513721" y="551950"/>
                  <a:pt x="516731" y="550069"/>
                </a:cubicBezTo>
                <a:cubicBezTo>
                  <a:pt x="520097" y="547966"/>
                  <a:pt x="523026" y="545232"/>
                  <a:pt x="526256" y="542925"/>
                </a:cubicBezTo>
                <a:cubicBezTo>
                  <a:pt x="528585" y="541262"/>
                  <a:pt x="531071" y="539826"/>
                  <a:pt x="533400" y="538163"/>
                </a:cubicBezTo>
                <a:cubicBezTo>
                  <a:pt x="536630" y="535856"/>
                  <a:pt x="539674" y="533295"/>
                  <a:pt x="542925" y="531019"/>
                </a:cubicBezTo>
                <a:cubicBezTo>
                  <a:pt x="547614" y="527737"/>
                  <a:pt x="551782" y="523304"/>
                  <a:pt x="557212" y="521494"/>
                </a:cubicBezTo>
                <a:lnTo>
                  <a:pt x="564356" y="519113"/>
                </a:lnTo>
                <a:cubicBezTo>
                  <a:pt x="580982" y="502487"/>
                  <a:pt x="562561" y="518778"/>
                  <a:pt x="578643" y="509588"/>
                </a:cubicBezTo>
                <a:cubicBezTo>
                  <a:pt x="582089" y="507619"/>
                  <a:pt x="584803" y="504548"/>
                  <a:pt x="588168" y="502444"/>
                </a:cubicBezTo>
                <a:cubicBezTo>
                  <a:pt x="591178" y="500563"/>
                  <a:pt x="594590" y="499405"/>
                  <a:pt x="597693" y="497681"/>
                </a:cubicBezTo>
                <a:cubicBezTo>
                  <a:pt x="601739" y="495433"/>
                  <a:pt x="605537" y="492754"/>
                  <a:pt x="609600" y="490538"/>
                </a:cubicBezTo>
                <a:cubicBezTo>
                  <a:pt x="614274" y="487988"/>
                  <a:pt x="619233" y="485980"/>
                  <a:pt x="623887" y="483394"/>
                </a:cubicBezTo>
                <a:cubicBezTo>
                  <a:pt x="626389" y="482004"/>
                  <a:pt x="628546" y="480051"/>
                  <a:pt x="631031" y="478631"/>
                </a:cubicBezTo>
                <a:cubicBezTo>
                  <a:pt x="634113" y="476870"/>
                  <a:pt x="637546" y="475750"/>
                  <a:pt x="640556" y="473869"/>
                </a:cubicBezTo>
                <a:cubicBezTo>
                  <a:pt x="657033" y="463571"/>
                  <a:pt x="643189" y="469022"/>
                  <a:pt x="657225" y="464344"/>
                </a:cubicBezTo>
                <a:cubicBezTo>
                  <a:pt x="659606" y="462756"/>
                  <a:pt x="661688" y="460586"/>
                  <a:pt x="664368" y="459581"/>
                </a:cubicBezTo>
                <a:cubicBezTo>
                  <a:pt x="684339" y="452092"/>
                  <a:pt x="668428" y="463212"/>
                  <a:pt x="688181" y="452438"/>
                </a:cubicBezTo>
                <a:cubicBezTo>
                  <a:pt x="712033" y="439428"/>
                  <a:pt x="692473" y="444912"/>
                  <a:pt x="714375" y="440531"/>
                </a:cubicBezTo>
                <a:cubicBezTo>
                  <a:pt x="718344" y="438150"/>
                  <a:pt x="722068" y="435303"/>
                  <a:pt x="726281" y="433388"/>
                </a:cubicBezTo>
                <a:cubicBezTo>
                  <a:pt x="730851" y="431311"/>
                  <a:pt x="735806" y="430213"/>
                  <a:pt x="740568" y="428625"/>
                </a:cubicBezTo>
                <a:cubicBezTo>
                  <a:pt x="742949" y="427831"/>
                  <a:pt x="745277" y="426853"/>
                  <a:pt x="747712" y="426244"/>
                </a:cubicBezTo>
                <a:cubicBezTo>
                  <a:pt x="750887" y="425450"/>
                  <a:pt x="754132" y="424898"/>
                  <a:pt x="757237" y="423863"/>
                </a:cubicBezTo>
                <a:cubicBezTo>
                  <a:pt x="761292" y="422511"/>
                  <a:pt x="765088" y="420452"/>
                  <a:pt x="769143" y="419100"/>
                </a:cubicBezTo>
                <a:cubicBezTo>
                  <a:pt x="772248" y="418065"/>
                  <a:pt x="775521" y="417618"/>
                  <a:pt x="778668" y="416719"/>
                </a:cubicBezTo>
                <a:cubicBezTo>
                  <a:pt x="781082" y="416029"/>
                  <a:pt x="783351" y="414830"/>
                  <a:pt x="785812" y="414338"/>
                </a:cubicBezTo>
                <a:cubicBezTo>
                  <a:pt x="791316" y="413237"/>
                  <a:pt x="796925" y="412750"/>
                  <a:pt x="802481" y="411956"/>
                </a:cubicBezTo>
                <a:cubicBezTo>
                  <a:pt x="814368" y="404033"/>
                  <a:pt x="805578" y="408480"/>
                  <a:pt x="823912" y="404813"/>
                </a:cubicBezTo>
                <a:cubicBezTo>
                  <a:pt x="836310" y="402333"/>
                  <a:pt x="829996" y="403074"/>
                  <a:pt x="840581" y="400050"/>
                </a:cubicBezTo>
                <a:cubicBezTo>
                  <a:pt x="850527" y="397209"/>
                  <a:pt x="853166" y="397159"/>
                  <a:pt x="864393" y="395288"/>
                </a:cubicBezTo>
                <a:lnTo>
                  <a:pt x="992981" y="397669"/>
                </a:lnTo>
                <a:cubicBezTo>
                  <a:pt x="995490" y="397757"/>
                  <a:pt x="997690" y="399441"/>
                  <a:pt x="1000125" y="400050"/>
                </a:cubicBezTo>
                <a:cubicBezTo>
                  <a:pt x="1004051" y="401032"/>
                  <a:pt x="1008105" y="401449"/>
                  <a:pt x="1012031" y="402431"/>
                </a:cubicBezTo>
                <a:cubicBezTo>
                  <a:pt x="1014466" y="403040"/>
                  <a:pt x="1016761" y="404123"/>
                  <a:pt x="1019175" y="404813"/>
                </a:cubicBezTo>
                <a:cubicBezTo>
                  <a:pt x="1022322" y="405712"/>
                  <a:pt x="1025565" y="406254"/>
                  <a:pt x="1028700" y="407194"/>
                </a:cubicBezTo>
                <a:cubicBezTo>
                  <a:pt x="1033508" y="408636"/>
                  <a:pt x="1038065" y="410971"/>
                  <a:pt x="1042987" y="411956"/>
                </a:cubicBezTo>
                <a:cubicBezTo>
                  <a:pt x="1046956" y="412750"/>
                  <a:pt x="1050967" y="413356"/>
                  <a:pt x="1054893" y="414338"/>
                </a:cubicBezTo>
                <a:cubicBezTo>
                  <a:pt x="1084151" y="421653"/>
                  <a:pt x="1030111" y="410334"/>
                  <a:pt x="1073943" y="419100"/>
                </a:cubicBezTo>
                <a:cubicBezTo>
                  <a:pt x="1090509" y="425727"/>
                  <a:pt x="1081797" y="422512"/>
                  <a:pt x="1100137" y="428625"/>
                </a:cubicBezTo>
                <a:lnTo>
                  <a:pt x="1107281" y="431006"/>
                </a:lnTo>
                <a:cubicBezTo>
                  <a:pt x="1109662" y="432594"/>
                  <a:pt x="1111810" y="434607"/>
                  <a:pt x="1114425" y="435769"/>
                </a:cubicBezTo>
                <a:cubicBezTo>
                  <a:pt x="1119012" y="437808"/>
                  <a:pt x="1124408" y="437948"/>
                  <a:pt x="1128712" y="440531"/>
                </a:cubicBezTo>
                <a:cubicBezTo>
                  <a:pt x="1151742" y="454350"/>
                  <a:pt x="1130295" y="440926"/>
                  <a:pt x="1150143" y="454819"/>
                </a:cubicBezTo>
                <a:cubicBezTo>
                  <a:pt x="1154832" y="458101"/>
                  <a:pt x="1159001" y="462534"/>
                  <a:pt x="1164431" y="464344"/>
                </a:cubicBezTo>
                <a:cubicBezTo>
                  <a:pt x="1173222" y="467274"/>
                  <a:pt x="1174483" y="467120"/>
                  <a:pt x="1183481" y="473869"/>
                </a:cubicBezTo>
                <a:cubicBezTo>
                  <a:pt x="1186175" y="475890"/>
                  <a:pt x="1187784" y="479205"/>
                  <a:pt x="1190625" y="481013"/>
                </a:cubicBezTo>
                <a:cubicBezTo>
                  <a:pt x="1196615" y="484825"/>
                  <a:pt x="1203768" y="486600"/>
                  <a:pt x="1209675" y="490538"/>
                </a:cubicBezTo>
                <a:cubicBezTo>
                  <a:pt x="1212056" y="492125"/>
                  <a:pt x="1214333" y="493880"/>
                  <a:pt x="1216818" y="495300"/>
                </a:cubicBezTo>
                <a:cubicBezTo>
                  <a:pt x="1219900" y="497061"/>
                  <a:pt x="1223333" y="498182"/>
                  <a:pt x="1226343" y="500063"/>
                </a:cubicBezTo>
                <a:cubicBezTo>
                  <a:pt x="1242818" y="510360"/>
                  <a:pt x="1228977" y="504908"/>
                  <a:pt x="1243012" y="509588"/>
                </a:cubicBezTo>
                <a:cubicBezTo>
                  <a:pt x="1246187" y="511969"/>
                  <a:pt x="1249731" y="513925"/>
                  <a:pt x="1252537" y="516731"/>
                </a:cubicBezTo>
                <a:cubicBezTo>
                  <a:pt x="1254561" y="518755"/>
                  <a:pt x="1255101" y="522043"/>
                  <a:pt x="1257300" y="523875"/>
                </a:cubicBezTo>
                <a:cubicBezTo>
                  <a:pt x="1260027" y="526148"/>
                  <a:pt x="1263781" y="526812"/>
                  <a:pt x="1266825" y="528638"/>
                </a:cubicBezTo>
                <a:cubicBezTo>
                  <a:pt x="1271733" y="531583"/>
                  <a:pt x="1276533" y="534729"/>
                  <a:pt x="1281112" y="538163"/>
                </a:cubicBezTo>
                <a:cubicBezTo>
                  <a:pt x="1284287" y="540544"/>
                  <a:pt x="1287272" y="543203"/>
                  <a:pt x="1290637" y="545306"/>
                </a:cubicBezTo>
                <a:cubicBezTo>
                  <a:pt x="1306108" y="554975"/>
                  <a:pt x="1294310" y="545145"/>
                  <a:pt x="1312068" y="554831"/>
                </a:cubicBezTo>
                <a:cubicBezTo>
                  <a:pt x="1317093" y="557572"/>
                  <a:pt x="1320852" y="562783"/>
                  <a:pt x="1326356" y="564356"/>
                </a:cubicBezTo>
                <a:cubicBezTo>
                  <a:pt x="1334055" y="566556"/>
                  <a:pt x="1347335" y="569738"/>
                  <a:pt x="1354931" y="573881"/>
                </a:cubicBezTo>
                <a:cubicBezTo>
                  <a:pt x="1359956" y="576622"/>
                  <a:pt x="1364099" y="580846"/>
                  <a:pt x="1369218" y="583406"/>
                </a:cubicBezTo>
                <a:cubicBezTo>
                  <a:pt x="1372393" y="584994"/>
                  <a:pt x="1375971" y="585951"/>
                  <a:pt x="1378743" y="588169"/>
                </a:cubicBezTo>
                <a:cubicBezTo>
                  <a:pt x="1384002" y="592376"/>
                  <a:pt x="1387643" y="598415"/>
                  <a:pt x="1393031" y="602456"/>
                </a:cubicBezTo>
                <a:cubicBezTo>
                  <a:pt x="1396206" y="604837"/>
                  <a:pt x="1399128" y="607600"/>
                  <a:pt x="1402556" y="609600"/>
                </a:cubicBezTo>
                <a:cubicBezTo>
                  <a:pt x="1408688" y="613177"/>
                  <a:pt x="1415699" y="615187"/>
                  <a:pt x="1421606" y="619125"/>
                </a:cubicBezTo>
                <a:cubicBezTo>
                  <a:pt x="1438158" y="630160"/>
                  <a:pt x="1417354" y="616999"/>
                  <a:pt x="1440656" y="628650"/>
                </a:cubicBezTo>
                <a:cubicBezTo>
                  <a:pt x="1457102" y="636873"/>
                  <a:pt x="1437500" y="630838"/>
                  <a:pt x="1457325" y="635794"/>
                </a:cubicBezTo>
                <a:cubicBezTo>
                  <a:pt x="1463766" y="640088"/>
                  <a:pt x="1466443" y="642299"/>
                  <a:pt x="1473993" y="645319"/>
                </a:cubicBezTo>
                <a:cubicBezTo>
                  <a:pt x="1478654" y="647183"/>
                  <a:pt x="1488281" y="650081"/>
                  <a:pt x="1488281" y="650081"/>
                </a:cubicBezTo>
                <a:cubicBezTo>
                  <a:pt x="1490662" y="652462"/>
                  <a:pt x="1492623" y="655357"/>
                  <a:pt x="1495425" y="657225"/>
                </a:cubicBezTo>
                <a:cubicBezTo>
                  <a:pt x="1497513" y="658617"/>
                  <a:pt x="1500261" y="658617"/>
                  <a:pt x="1502568" y="659606"/>
                </a:cubicBezTo>
                <a:cubicBezTo>
                  <a:pt x="1505831" y="661004"/>
                  <a:pt x="1509083" y="662488"/>
                  <a:pt x="1512093" y="664369"/>
                </a:cubicBezTo>
                <a:cubicBezTo>
                  <a:pt x="1528054" y="674345"/>
                  <a:pt x="1515027" y="669407"/>
                  <a:pt x="1533525" y="678656"/>
                </a:cubicBezTo>
                <a:cubicBezTo>
                  <a:pt x="1535770" y="679778"/>
                  <a:pt x="1538423" y="679915"/>
                  <a:pt x="1540668" y="681038"/>
                </a:cubicBezTo>
                <a:cubicBezTo>
                  <a:pt x="1543228" y="682318"/>
                  <a:pt x="1545132" y="684795"/>
                  <a:pt x="1547812" y="685800"/>
                </a:cubicBezTo>
                <a:cubicBezTo>
                  <a:pt x="1551602" y="687221"/>
                  <a:pt x="1555813" y="687116"/>
                  <a:pt x="1559718" y="688181"/>
                </a:cubicBezTo>
                <a:cubicBezTo>
                  <a:pt x="1564561" y="689502"/>
                  <a:pt x="1569243" y="691356"/>
                  <a:pt x="1574006" y="692944"/>
                </a:cubicBezTo>
                <a:lnTo>
                  <a:pt x="1581150" y="695325"/>
                </a:lnTo>
                <a:cubicBezTo>
                  <a:pt x="1592470" y="702873"/>
                  <a:pt x="1585578" y="699183"/>
                  <a:pt x="1602581" y="704850"/>
                </a:cubicBezTo>
                <a:lnTo>
                  <a:pt x="1609725" y="707231"/>
                </a:lnTo>
                <a:cubicBezTo>
                  <a:pt x="1612106" y="708819"/>
                  <a:pt x="1614308" y="710714"/>
                  <a:pt x="1616868" y="711994"/>
                </a:cubicBezTo>
                <a:cubicBezTo>
                  <a:pt x="1620673" y="713897"/>
                  <a:pt x="1629978" y="715739"/>
                  <a:pt x="1633537" y="716756"/>
                </a:cubicBezTo>
                <a:cubicBezTo>
                  <a:pt x="1635951" y="717446"/>
                  <a:pt x="1638300" y="718344"/>
                  <a:pt x="1640681" y="719138"/>
                </a:cubicBezTo>
                <a:cubicBezTo>
                  <a:pt x="1644650" y="718344"/>
                  <a:pt x="1674155" y="748699"/>
                  <a:pt x="1676400" y="745331"/>
                </a:cubicBezTo>
                <a:cubicBezTo>
                  <a:pt x="1678645" y="741963"/>
                  <a:pt x="1654968" y="713184"/>
                  <a:pt x="1650206" y="704850"/>
                </a:cubicBezTo>
                <a:cubicBezTo>
                  <a:pt x="1645444" y="696516"/>
                  <a:pt x="1648535" y="698520"/>
                  <a:pt x="1647825" y="695325"/>
                </a:cubicBezTo>
                <a:cubicBezTo>
                  <a:pt x="1646947" y="691374"/>
                  <a:pt x="1646864" y="687209"/>
                  <a:pt x="1645443" y="683419"/>
                </a:cubicBezTo>
                <a:cubicBezTo>
                  <a:pt x="1644438" y="680739"/>
                  <a:pt x="1642101" y="678760"/>
                  <a:pt x="1640681" y="676275"/>
                </a:cubicBezTo>
                <a:cubicBezTo>
                  <a:pt x="1638920" y="673193"/>
                  <a:pt x="1637744" y="669794"/>
                  <a:pt x="1635918" y="666750"/>
                </a:cubicBezTo>
                <a:cubicBezTo>
                  <a:pt x="1632973" y="661842"/>
                  <a:pt x="1626393" y="652463"/>
                  <a:pt x="1626393" y="652463"/>
                </a:cubicBezTo>
                <a:cubicBezTo>
                  <a:pt x="1623399" y="643480"/>
                  <a:pt x="1622675" y="639218"/>
                  <a:pt x="1614487" y="631031"/>
                </a:cubicBezTo>
                <a:cubicBezTo>
                  <a:pt x="1612106" y="628650"/>
                  <a:pt x="1609499" y="626475"/>
                  <a:pt x="1607343" y="623888"/>
                </a:cubicBezTo>
                <a:cubicBezTo>
                  <a:pt x="1605511" y="621689"/>
                  <a:pt x="1604482" y="618883"/>
                  <a:pt x="1602581" y="616744"/>
                </a:cubicBezTo>
                <a:cubicBezTo>
                  <a:pt x="1598106" y="611710"/>
                  <a:pt x="1592029" y="608060"/>
                  <a:pt x="1588293" y="602456"/>
                </a:cubicBezTo>
                <a:cubicBezTo>
                  <a:pt x="1586706" y="600075"/>
                  <a:pt x="1585554" y="597336"/>
                  <a:pt x="1583531" y="595313"/>
                </a:cubicBezTo>
                <a:cubicBezTo>
                  <a:pt x="1580725" y="592507"/>
                  <a:pt x="1576812" y="590975"/>
                  <a:pt x="1574006" y="588169"/>
                </a:cubicBezTo>
                <a:cubicBezTo>
                  <a:pt x="1571982" y="586145"/>
                  <a:pt x="1571370" y="582940"/>
                  <a:pt x="1569243" y="581025"/>
                </a:cubicBezTo>
                <a:cubicBezTo>
                  <a:pt x="1561631" y="574175"/>
                  <a:pt x="1551847" y="567841"/>
                  <a:pt x="1543050" y="561975"/>
                </a:cubicBezTo>
                <a:cubicBezTo>
                  <a:pt x="1534316" y="548875"/>
                  <a:pt x="1543052" y="559993"/>
                  <a:pt x="1531143" y="550069"/>
                </a:cubicBezTo>
                <a:cubicBezTo>
                  <a:pt x="1528556" y="547913"/>
                  <a:pt x="1526156" y="545512"/>
                  <a:pt x="1524000" y="542925"/>
                </a:cubicBezTo>
                <a:cubicBezTo>
                  <a:pt x="1522168" y="540726"/>
                  <a:pt x="1521472" y="537569"/>
                  <a:pt x="1519237" y="535781"/>
                </a:cubicBezTo>
                <a:cubicBezTo>
                  <a:pt x="1517277" y="534213"/>
                  <a:pt x="1514474" y="534194"/>
                  <a:pt x="1512093" y="533400"/>
                </a:cubicBezTo>
                <a:cubicBezTo>
                  <a:pt x="1503363" y="520303"/>
                  <a:pt x="1512093" y="531415"/>
                  <a:pt x="1500187" y="521494"/>
                </a:cubicBezTo>
                <a:cubicBezTo>
                  <a:pt x="1497600" y="519338"/>
                  <a:pt x="1495783" y="516307"/>
                  <a:pt x="1493043" y="514350"/>
                </a:cubicBezTo>
                <a:cubicBezTo>
                  <a:pt x="1490154" y="512287"/>
                  <a:pt x="1486528" y="511469"/>
                  <a:pt x="1483518" y="509588"/>
                </a:cubicBezTo>
                <a:cubicBezTo>
                  <a:pt x="1480152" y="507485"/>
                  <a:pt x="1477168" y="504825"/>
                  <a:pt x="1473993" y="502444"/>
                </a:cubicBezTo>
                <a:cubicBezTo>
                  <a:pt x="1461294" y="483393"/>
                  <a:pt x="1477962" y="506413"/>
                  <a:pt x="1462087" y="490538"/>
                </a:cubicBezTo>
                <a:cubicBezTo>
                  <a:pt x="1446208" y="474659"/>
                  <a:pt x="1469236" y="491335"/>
                  <a:pt x="1450181" y="478631"/>
                </a:cubicBezTo>
                <a:cubicBezTo>
                  <a:pt x="1448593" y="475456"/>
                  <a:pt x="1447179" y="472188"/>
                  <a:pt x="1445418" y="469106"/>
                </a:cubicBezTo>
                <a:cubicBezTo>
                  <a:pt x="1441976" y="463082"/>
                  <a:pt x="1437489" y="458120"/>
                  <a:pt x="1433512" y="452438"/>
                </a:cubicBezTo>
                <a:cubicBezTo>
                  <a:pt x="1430230" y="447749"/>
                  <a:pt x="1423987" y="438150"/>
                  <a:pt x="1423987" y="438150"/>
                </a:cubicBezTo>
                <a:cubicBezTo>
                  <a:pt x="1423193" y="435769"/>
                  <a:pt x="1422825" y="433200"/>
                  <a:pt x="1421606" y="431006"/>
                </a:cubicBezTo>
                <a:cubicBezTo>
                  <a:pt x="1418826" y="426003"/>
                  <a:pt x="1412081" y="416719"/>
                  <a:pt x="1412081" y="416719"/>
                </a:cubicBezTo>
                <a:cubicBezTo>
                  <a:pt x="1411287" y="412750"/>
                  <a:pt x="1410682" y="408739"/>
                  <a:pt x="1409700" y="404813"/>
                </a:cubicBezTo>
                <a:cubicBezTo>
                  <a:pt x="1408031" y="398137"/>
                  <a:pt x="1404734" y="392299"/>
                  <a:pt x="1402556" y="385763"/>
                </a:cubicBezTo>
                <a:cubicBezTo>
                  <a:pt x="1401521" y="382658"/>
                  <a:pt x="1401324" y="379302"/>
                  <a:pt x="1400175" y="376238"/>
                </a:cubicBezTo>
                <a:cubicBezTo>
                  <a:pt x="1398929" y="372914"/>
                  <a:pt x="1396810" y="369976"/>
                  <a:pt x="1395412" y="366713"/>
                </a:cubicBezTo>
                <a:cubicBezTo>
                  <a:pt x="1394423" y="364406"/>
                  <a:pt x="1394020" y="361876"/>
                  <a:pt x="1393031" y="359569"/>
                </a:cubicBezTo>
                <a:cubicBezTo>
                  <a:pt x="1391633" y="356306"/>
                  <a:pt x="1389586" y="353340"/>
                  <a:pt x="1388268" y="350044"/>
                </a:cubicBezTo>
                <a:cubicBezTo>
                  <a:pt x="1386404" y="345383"/>
                  <a:pt x="1385751" y="340246"/>
                  <a:pt x="1383506" y="335756"/>
                </a:cubicBezTo>
                <a:cubicBezTo>
                  <a:pt x="1381918" y="332581"/>
                  <a:pt x="1380141" y="329494"/>
                  <a:pt x="1378743" y="326231"/>
                </a:cubicBezTo>
                <a:cubicBezTo>
                  <a:pt x="1377754" y="323924"/>
                  <a:pt x="1377484" y="321333"/>
                  <a:pt x="1376362" y="319088"/>
                </a:cubicBezTo>
                <a:cubicBezTo>
                  <a:pt x="1375082" y="316528"/>
                  <a:pt x="1373187" y="314325"/>
                  <a:pt x="1371600" y="311944"/>
                </a:cubicBezTo>
                <a:cubicBezTo>
                  <a:pt x="1370012" y="306388"/>
                  <a:pt x="1368498" y="300810"/>
                  <a:pt x="1366837" y="295275"/>
                </a:cubicBezTo>
                <a:cubicBezTo>
                  <a:pt x="1366116" y="292871"/>
                  <a:pt x="1365445" y="290438"/>
                  <a:pt x="1364456" y="288131"/>
                </a:cubicBezTo>
                <a:cubicBezTo>
                  <a:pt x="1363058" y="284868"/>
                  <a:pt x="1361011" y="281902"/>
                  <a:pt x="1359693" y="278606"/>
                </a:cubicBezTo>
                <a:cubicBezTo>
                  <a:pt x="1351096" y="257114"/>
                  <a:pt x="1359983" y="271055"/>
                  <a:pt x="1347787" y="254794"/>
                </a:cubicBezTo>
                <a:cubicBezTo>
                  <a:pt x="1346882" y="250268"/>
                  <a:pt x="1345465" y="240624"/>
                  <a:pt x="1343025" y="235744"/>
                </a:cubicBezTo>
                <a:cubicBezTo>
                  <a:pt x="1341745" y="233184"/>
                  <a:pt x="1339850" y="230981"/>
                  <a:pt x="1338262" y="228600"/>
                </a:cubicBezTo>
                <a:cubicBezTo>
                  <a:pt x="1337468" y="226219"/>
                  <a:pt x="1337100" y="223650"/>
                  <a:pt x="1335881" y="221456"/>
                </a:cubicBezTo>
                <a:cubicBezTo>
                  <a:pt x="1333101" y="216453"/>
                  <a:pt x="1330403" y="211216"/>
                  <a:pt x="1326356" y="207169"/>
                </a:cubicBezTo>
                <a:cubicBezTo>
                  <a:pt x="1318134" y="198947"/>
                  <a:pt x="1319196" y="200682"/>
                  <a:pt x="1312068" y="190500"/>
                </a:cubicBezTo>
                <a:cubicBezTo>
                  <a:pt x="1312017" y="190427"/>
                  <a:pt x="1300187" y="172678"/>
                  <a:pt x="1297781" y="169069"/>
                </a:cubicBezTo>
                <a:cubicBezTo>
                  <a:pt x="1296193" y="166688"/>
                  <a:pt x="1294735" y="164215"/>
                  <a:pt x="1293018" y="161925"/>
                </a:cubicBezTo>
                <a:cubicBezTo>
                  <a:pt x="1288256" y="155575"/>
                  <a:pt x="1284344" y="148488"/>
                  <a:pt x="1278731" y="142875"/>
                </a:cubicBezTo>
                <a:cubicBezTo>
                  <a:pt x="1276350" y="140494"/>
                  <a:pt x="1273743" y="138318"/>
                  <a:pt x="1271587" y="135731"/>
                </a:cubicBezTo>
                <a:cubicBezTo>
                  <a:pt x="1264183" y="126847"/>
                  <a:pt x="1269085" y="127482"/>
                  <a:pt x="1257300" y="119063"/>
                </a:cubicBezTo>
                <a:cubicBezTo>
                  <a:pt x="1255257" y="117604"/>
                  <a:pt x="1252401" y="117804"/>
                  <a:pt x="1250156" y="116681"/>
                </a:cubicBezTo>
                <a:cubicBezTo>
                  <a:pt x="1247596" y="115401"/>
                  <a:pt x="1245497" y="113339"/>
                  <a:pt x="1243012" y="111919"/>
                </a:cubicBezTo>
                <a:cubicBezTo>
                  <a:pt x="1234244" y="106909"/>
                  <a:pt x="1226965" y="105396"/>
                  <a:pt x="1219200" y="97631"/>
                </a:cubicBezTo>
                <a:cubicBezTo>
                  <a:pt x="1213644" y="92075"/>
                  <a:pt x="1209069" y="85322"/>
                  <a:pt x="1202531" y="80963"/>
                </a:cubicBezTo>
                <a:cubicBezTo>
                  <a:pt x="1186737" y="70433"/>
                  <a:pt x="1204292" y="82812"/>
                  <a:pt x="1188243" y="69056"/>
                </a:cubicBezTo>
                <a:cubicBezTo>
                  <a:pt x="1180474" y="62397"/>
                  <a:pt x="1179103" y="62527"/>
                  <a:pt x="1171575" y="57150"/>
                </a:cubicBezTo>
                <a:cubicBezTo>
                  <a:pt x="1167655" y="54350"/>
                  <a:pt x="1159660" y="47837"/>
                  <a:pt x="1154906" y="45244"/>
                </a:cubicBezTo>
                <a:cubicBezTo>
                  <a:pt x="1148673" y="41844"/>
                  <a:pt x="1142591" y="37964"/>
                  <a:pt x="1135856" y="35719"/>
                </a:cubicBezTo>
                <a:cubicBezTo>
                  <a:pt x="1131093" y="34131"/>
                  <a:pt x="1126058" y="33201"/>
                  <a:pt x="1121568" y="30956"/>
                </a:cubicBezTo>
                <a:cubicBezTo>
                  <a:pt x="1118393" y="29369"/>
                  <a:pt x="1115411" y="27316"/>
                  <a:pt x="1112043" y="26194"/>
                </a:cubicBezTo>
                <a:cubicBezTo>
                  <a:pt x="1108203" y="24914"/>
                  <a:pt x="1104063" y="24795"/>
                  <a:pt x="1100137" y="23813"/>
                </a:cubicBezTo>
                <a:cubicBezTo>
                  <a:pt x="1097702" y="23204"/>
                  <a:pt x="1095428" y="22040"/>
                  <a:pt x="1092993" y="21431"/>
                </a:cubicBezTo>
                <a:cubicBezTo>
                  <a:pt x="1089067" y="20449"/>
                  <a:pt x="1085056" y="19844"/>
                  <a:pt x="1081087" y="19050"/>
                </a:cubicBezTo>
                <a:cubicBezTo>
                  <a:pt x="1077912" y="17463"/>
                  <a:pt x="1074930" y="15411"/>
                  <a:pt x="1071562" y="14288"/>
                </a:cubicBezTo>
                <a:cubicBezTo>
                  <a:pt x="1065942" y="12415"/>
                  <a:pt x="1047312" y="10246"/>
                  <a:pt x="1042987" y="9525"/>
                </a:cubicBezTo>
                <a:cubicBezTo>
                  <a:pt x="1038995" y="8860"/>
                  <a:pt x="1035063" y="7868"/>
                  <a:pt x="1031081" y="7144"/>
                </a:cubicBezTo>
                <a:cubicBezTo>
                  <a:pt x="1026331" y="6280"/>
                  <a:pt x="1021543" y="5627"/>
                  <a:pt x="1016793" y="4763"/>
                </a:cubicBezTo>
                <a:cubicBezTo>
                  <a:pt x="1012811" y="4039"/>
                  <a:pt x="1008923" y="2680"/>
                  <a:pt x="1004887" y="2381"/>
                </a:cubicBezTo>
                <a:cubicBezTo>
                  <a:pt x="987454" y="1090"/>
                  <a:pt x="969962" y="794"/>
                  <a:pt x="952500" y="0"/>
                </a:cubicBezTo>
                <a:lnTo>
                  <a:pt x="833437" y="2381"/>
                </a:lnTo>
                <a:cubicBezTo>
                  <a:pt x="826766" y="2615"/>
                  <a:pt x="796298" y="8411"/>
                  <a:pt x="792956" y="9525"/>
                </a:cubicBezTo>
                <a:cubicBezTo>
                  <a:pt x="783725" y="12602"/>
                  <a:pt x="777497" y="14880"/>
                  <a:pt x="766762" y="16669"/>
                </a:cubicBezTo>
                <a:cubicBezTo>
                  <a:pt x="737126" y="21608"/>
                  <a:pt x="752078" y="17859"/>
                  <a:pt x="745331" y="2143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191344" y="2780928"/>
            <a:ext cx="1584176" cy="504056"/>
          </a:xfrm>
          <a:prstGeom prst="roundRect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小脑上脚</a:t>
            </a:r>
            <a:endParaRPr lang="zh-CN" altLang="en-US" sz="2400" b="1" dirty="0"/>
          </a:p>
        </p:txBody>
      </p:sp>
      <p:sp>
        <p:nvSpPr>
          <p:cNvPr id="25" name="圆角矩形 24"/>
          <p:cNvSpPr/>
          <p:nvPr/>
        </p:nvSpPr>
        <p:spPr>
          <a:xfrm>
            <a:off x="196679" y="3846111"/>
            <a:ext cx="1584176" cy="504056"/>
          </a:xfrm>
          <a:prstGeom prst="roundRect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小脑中脚</a:t>
            </a:r>
            <a:endParaRPr lang="zh-CN" altLang="en-US" sz="2400" b="1" dirty="0"/>
          </a:p>
        </p:txBody>
      </p:sp>
      <p:sp>
        <p:nvSpPr>
          <p:cNvPr id="26" name="圆角矩形 25"/>
          <p:cNvSpPr/>
          <p:nvPr/>
        </p:nvSpPr>
        <p:spPr>
          <a:xfrm>
            <a:off x="191344" y="4904329"/>
            <a:ext cx="1584176" cy="504056"/>
          </a:xfrm>
          <a:prstGeom prst="roundRect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小脑下脚</a:t>
            </a:r>
            <a:endParaRPr lang="zh-CN" altLang="en-US" sz="2400" b="1" dirty="0"/>
          </a:p>
        </p:txBody>
      </p:sp>
      <p:grpSp>
        <p:nvGrpSpPr>
          <p:cNvPr id="30" name="组合 29"/>
          <p:cNvGrpSpPr/>
          <p:nvPr/>
        </p:nvGrpSpPr>
        <p:grpSpPr>
          <a:xfrm>
            <a:off x="1814874" y="2871256"/>
            <a:ext cx="1273702" cy="282569"/>
            <a:chOff x="2391508" y="2132856"/>
            <a:chExt cx="4928628" cy="864096"/>
          </a:xfrm>
        </p:grpSpPr>
        <p:sp>
          <p:nvSpPr>
            <p:cNvPr id="31" name="矩形 30"/>
            <p:cNvSpPr/>
            <p:nvPr/>
          </p:nvSpPr>
          <p:spPr>
            <a:xfrm>
              <a:off x="5159896" y="2132856"/>
              <a:ext cx="1440160" cy="864096"/>
            </a:xfrm>
            <a:prstGeom prst="rect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2" name="梯形 31"/>
            <p:cNvSpPr/>
            <p:nvPr/>
          </p:nvSpPr>
          <p:spPr>
            <a:xfrm rot="16200000">
              <a:off x="4691844" y="2456892"/>
              <a:ext cx="720080" cy="216024"/>
            </a:xfrm>
            <a:prstGeom prst="trapezoid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2391508" y="2446154"/>
              <a:ext cx="2543907" cy="355661"/>
            </a:xfrm>
            <a:custGeom>
              <a:avLst/>
              <a:gdLst>
                <a:gd name="connsiteX0" fmla="*/ 2543907 w 2543907"/>
                <a:gd name="connsiteY0" fmla="*/ 74308 h 355661"/>
                <a:gd name="connsiteX1" fmla="*/ 1289538 w 2543907"/>
                <a:gd name="connsiteY1" fmla="*/ 3969 h 355661"/>
                <a:gd name="connsiteX2" fmla="*/ 890954 w 2543907"/>
                <a:gd name="connsiteY2" fmla="*/ 179815 h 355661"/>
                <a:gd name="connsiteX3" fmla="*/ 1066800 w 2543907"/>
                <a:gd name="connsiteY3" fmla="*/ 273600 h 355661"/>
                <a:gd name="connsiteX4" fmla="*/ 1031630 w 2543907"/>
                <a:gd name="connsiteY4" fmla="*/ 39138 h 355661"/>
                <a:gd name="connsiteX5" fmla="*/ 515815 w 2543907"/>
                <a:gd name="connsiteY5" fmla="*/ 168092 h 355661"/>
                <a:gd name="connsiteX6" fmla="*/ 644769 w 2543907"/>
                <a:gd name="connsiteY6" fmla="*/ 343938 h 355661"/>
                <a:gd name="connsiteX7" fmla="*/ 738554 w 2543907"/>
                <a:gd name="connsiteY7" fmla="*/ 97754 h 355661"/>
                <a:gd name="connsiteX8" fmla="*/ 386861 w 2543907"/>
                <a:gd name="connsiteY8" fmla="*/ 109477 h 355661"/>
                <a:gd name="connsiteX9" fmla="*/ 0 w 2543907"/>
                <a:gd name="connsiteY9" fmla="*/ 355661 h 355661"/>
                <a:gd name="connsiteX10" fmla="*/ 0 w 2543907"/>
                <a:gd name="connsiteY10" fmla="*/ 355661 h 355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43907" h="355661">
                  <a:moveTo>
                    <a:pt x="2543907" y="74308"/>
                  </a:moveTo>
                  <a:cubicBezTo>
                    <a:pt x="2054468" y="30346"/>
                    <a:pt x="1565030" y="-13615"/>
                    <a:pt x="1289538" y="3969"/>
                  </a:cubicBezTo>
                  <a:cubicBezTo>
                    <a:pt x="1014046" y="21553"/>
                    <a:pt x="928077" y="134877"/>
                    <a:pt x="890954" y="179815"/>
                  </a:cubicBezTo>
                  <a:cubicBezTo>
                    <a:pt x="853831" y="224753"/>
                    <a:pt x="1043354" y="297046"/>
                    <a:pt x="1066800" y="273600"/>
                  </a:cubicBezTo>
                  <a:cubicBezTo>
                    <a:pt x="1090246" y="250154"/>
                    <a:pt x="1123461" y="56723"/>
                    <a:pt x="1031630" y="39138"/>
                  </a:cubicBezTo>
                  <a:cubicBezTo>
                    <a:pt x="939799" y="21553"/>
                    <a:pt x="580292" y="117292"/>
                    <a:pt x="515815" y="168092"/>
                  </a:cubicBezTo>
                  <a:cubicBezTo>
                    <a:pt x="451338" y="218892"/>
                    <a:pt x="607646" y="355661"/>
                    <a:pt x="644769" y="343938"/>
                  </a:cubicBezTo>
                  <a:cubicBezTo>
                    <a:pt x="681892" y="332215"/>
                    <a:pt x="781539" y="136831"/>
                    <a:pt x="738554" y="97754"/>
                  </a:cubicBezTo>
                  <a:cubicBezTo>
                    <a:pt x="695569" y="58677"/>
                    <a:pt x="509953" y="66493"/>
                    <a:pt x="386861" y="109477"/>
                  </a:cubicBezTo>
                  <a:cubicBezTo>
                    <a:pt x="263769" y="152461"/>
                    <a:pt x="0" y="355661"/>
                    <a:pt x="0" y="355661"/>
                  </a:cubicBezTo>
                  <a:lnTo>
                    <a:pt x="0" y="355661"/>
                  </a:lnTo>
                </a:path>
              </a:pathLst>
            </a:custGeom>
            <a:noFill/>
            <a:ln w="76200"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4799856" y="2344499"/>
              <a:ext cx="45719" cy="360040"/>
            </a:xfrm>
            <a:prstGeom prst="rect">
              <a:avLst/>
            </a:prstGeom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5" name="矩形 34"/>
            <p:cNvSpPr/>
            <p:nvPr/>
          </p:nvSpPr>
          <p:spPr>
            <a:xfrm>
              <a:off x="4655840" y="2344499"/>
              <a:ext cx="45719" cy="360040"/>
            </a:xfrm>
            <a:prstGeom prst="rect">
              <a:avLst/>
            </a:prstGeom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6" name="矩形 35"/>
            <p:cNvSpPr/>
            <p:nvPr/>
          </p:nvSpPr>
          <p:spPr>
            <a:xfrm>
              <a:off x="4511824" y="2344499"/>
              <a:ext cx="45719" cy="360040"/>
            </a:xfrm>
            <a:prstGeom prst="rect">
              <a:avLst/>
            </a:prstGeom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7" name="矩形 36"/>
            <p:cNvSpPr/>
            <p:nvPr/>
          </p:nvSpPr>
          <p:spPr>
            <a:xfrm>
              <a:off x="6600056" y="2298127"/>
              <a:ext cx="720080" cy="49967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8" name="矩形 37"/>
            <p:cNvSpPr/>
            <p:nvPr/>
          </p:nvSpPr>
          <p:spPr>
            <a:xfrm>
              <a:off x="6888088" y="2358853"/>
              <a:ext cx="144016" cy="144016"/>
            </a:xfrm>
            <a:prstGeom prst="rect">
              <a:avLst/>
            </a:prstGeom>
            <a:solidFill>
              <a:schemeClr val="bg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9" name="矩形 38"/>
            <p:cNvSpPr/>
            <p:nvPr/>
          </p:nvSpPr>
          <p:spPr>
            <a:xfrm>
              <a:off x="6888088" y="2564904"/>
              <a:ext cx="144016" cy="144016"/>
            </a:xfrm>
            <a:prstGeom prst="rect">
              <a:avLst/>
            </a:prstGeom>
            <a:solidFill>
              <a:schemeClr val="bg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40" name="圆角矩形 39"/>
          <p:cNvSpPr/>
          <p:nvPr/>
        </p:nvSpPr>
        <p:spPr>
          <a:xfrm>
            <a:off x="3112546" y="2754972"/>
            <a:ext cx="1584176" cy="504056"/>
          </a:xfrm>
          <a:prstGeom prst="roundRect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中脑</a:t>
            </a:r>
            <a:endParaRPr lang="zh-CN" altLang="en-US" sz="2400" b="1" dirty="0"/>
          </a:p>
        </p:txBody>
      </p:sp>
      <p:sp>
        <p:nvSpPr>
          <p:cNvPr id="41" name="圆角矩形 40"/>
          <p:cNvSpPr/>
          <p:nvPr/>
        </p:nvSpPr>
        <p:spPr>
          <a:xfrm>
            <a:off x="3112546" y="3797506"/>
            <a:ext cx="1584176" cy="504056"/>
          </a:xfrm>
          <a:prstGeom prst="roundRect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脑桥</a:t>
            </a:r>
            <a:endParaRPr lang="zh-CN" altLang="en-US" sz="2400" b="1" dirty="0"/>
          </a:p>
        </p:txBody>
      </p:sp>
      <p:sp>
        <p:nvSpPr>
          <p:cNvPr id="42" name="圆角矩形 41"/>
          <p:cNvSpPr/>
          <p:nvPr/>
        </p:nvSpPr>
        <p:spPr>
          <a:xfrm>
            <a:off x="3088576" y="4904329"/>
            <a:ext cx="1584176" cy="504056"/>
          </a:xfrm>
          <a:prstGeom prst="roundRect">
            <a:avLst/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延髓</a:t>
            </a:r>
            <a:endParaRPr lang="zh-CN" altLang="en-US" sz="2400" b="1" dirty="0"/>
          </a:p>
        </p:txBody>
      </p:sp>
      <p:grpSp>
        <p:nvGrpSpPr>
          <p:cNvPr id="43" name="组合 42"/>
          <p:cNvGrpSpPr/>
          <p:nvPr/>
        </p:nvGrpSpPr>
        <p:grpSpPr>
          <a:xfrm>
            <a:off x="1814874" y="3913150"/>
            <a:ext cx="1273702" cy="282569"/>
            <a:chOff x="2391508" y="2132856"/>
            <a:chExt cx="4928628" cy="864096"/>
          </a:xfrm>
        </p:grpSpPr>
        <p:sp>
          <p:nvSpPr>
            <p:cNvPr id="44" name="矩形 43"/>
            <p:cNvSpPr/>
            <p:nvPr/>
          </p:nvSpPr>
          <p:spPr>
            <a:xfrm>
              <a:off x="5159896" y="2132856"/>
              <a:ext cx="1440160" cy="864096"/>
            </a:xfrm>
            <a:prstGeom prst="rect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5" name="梯形 44"/>
            <p:cNvSpPr/>
            <p:nvPr/>
          </p:nvSpPr>
          <p:spPr>
            <a:xfrm rot="16200000">
              <a:off x="4691844" y="2456892"/>
              <a:ext cx="720080" cy="216024"/>
            </a:xfrm>
            <a:prstGeom prst="trapezoid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2391508" y="2446154"/>
              <a:ext cx="2543907" cy="355661"/>
            </a:xfrm>
            <a:custGeom>
              <a:avLst/>
              <a:gdLst>
                <a:gd name="connsiteX0" fmla="*/ 2543907 w 2543907"/>
                <a:gd name="connsiteY0" fmla="*/ 74308 h 355661"/>
                <a:gd name="connsiteX1" fmla="*/ 1289538 w 2543907"/>
                <a:gd name="connsiteY1" fmla="*/ 3969 h 355661"/>
                <a:gd name="connsiteX2" fmla="*/ 890954 w 2543907"/>
                <a:gd name="connsiteY2" fmla="*/ 179815 h 355661"/>
                <a:gd name="connsiteX3" fmla="*/ 1066800 w 2543907"/>
                <a:gd name="connsiteY3" fmla="*/ 273600 h 355661"/>
                <a:gd name="connsiteX4" fmla="*/ 1031630 w 2543907"/>
                <a:gd name="connsiteY4" fmla="*/ 39138 h 355661"/>
                <a:gd name="connsiteX5" fmla="*/ 515815 w 2543907"/>
                <a:gd name="connsiteY5" fmla="*/ 168092 h 355661"/>
                <a:gd name="connsiteX6" fmla="*/ 644769 w 2543907"/>
                <a:gd name="connsiteY6" fmla="*/ 343938 h 355661"/>
                <a:gd name="connsiteX7" fmla="*/ 738554 w 2543907"/>
                <a:gd name="connsiteY7" fmla="*/ 97754 h 355661"/>
                <a:gd name="connsiteX8" fmla="*/ 386861 w 2543907"/>
                <a:gd name="connsiteY8" fmla="*/ 109477 h 355661"/>
                <a:gd name="connsiteX9" fmla="*/ 0 w 2543907"/>
                <a:gd name="connsiteY9" fmla="*/ 355661 h 355661"/>
                <a:gd name="connsiteX10" fmla="*/ 0 w 2543907"/>
                <a:gd name="connsiteY10" fmla="*/ 355661 h 355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43907" h="355661">
                  <a:moveTo>
                    <a:pt x="2543907" y="74308"/>
                  </a:moveTo>
                  <a:cubicBezTo>
                    <a:pt x="2054468" y="30346"/>
                    <a:pt x="1565030" y="-13615"/>
                    <a:pt x="1289538" y="3969"/>
                  </a:cubicBezTo>
                  <a:cubicBezTo>
                    <a:pt x="1014046" y="21553"/>
                    <a:pt x="928077" y="134877"/>
                    <a:pt x="890954" y="179815"/>
                  </a:cubicBezTo>
                  <a:cubicBezTo>
                    <a:pt x="853831" y="224753"/>
                    <a:pt x="1043354" y="297046"/>
                    <a:pt x="1066800" y="273600"/>
                  </a:cubicBezTo>
                  <a:cubicBezTo>
                    <a:pt x="1090246" y="250154"/>
                    <a:pt x="1123461" y="56723"/>
                    <a:pt x="1031630" y="39138"/>
                  </a:cubicBezTo>
                  <a:cubicBezTo>
                    <a:pt x="939799" y="21553"/>
                    <a:pt x="580292" y="117292"/>
                    <a:pt x="515815" y="168092"/>
                  </a:cubicBezTo>
                  <a:cubicBezTo>
                    <a:pt x="451338" y="218892"/>
                    <a:pt x="607646" y="355661"/>
                    <a:pt x="644769" y="343938"/>
                  </a:cubicBezTo>
                  <a:cubicBezTo>
                    <a:pt x="681892" y="332215"/>
                    <a:pt x="781539" y="136831"/>
                    <a:pt x="738554" y="97754"/>
                  </a:cubicBezTo>
                  <a:cubicBezTo>
                    <a:pt x="695569" y="58677"/>
                    <a:pt x="509953" y="66493"/>
                    <a:pt x="386861" y="109477"/>
                  </a:cubicBezTo>
                  <a:cubicBezTo>
                    <a:pt x="263769" y="152461"/>
                    <a:pt x="0" y="355661"/>
                    <a:pt x="0" y="355661"/>
                  </a:cubicBezTo>
                  <a:lnTo>
                    <a:pt x="0" y="355661"/>
                  </a:lnTo>
                </a:path>
              </a:pathLst>
            </a:custGeom>
            <a:noFill/>
            <a:ln w="76200"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4799856" y="2344499"/>
              <a:ext cx="45719" cy="360040"/>
            </a:xfrm>
            <a:prstGeom prst="rect">
              <a:avLst/>
            </a:prstGeom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9" name="矩形 48"/>
            <p:cNvSpPr/>
            <p:nvPr/>
          </p:nvSpPr>
          <p:spPr>
            <a:xfrm>
              <a:off x="4655840" y="2344499"/>
              <a:ext cx="45719" cy="360040"/>
            </a:xfrm>
            <a:prstGeom prst="rect">
              <a:avLst/>
            </a:prstGeom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0" name="矩形 49"/>
            <p:cNvSpPr/>
            <p:nvPr/>
          </p:nvSpPr>
          <p:spPr>
            <a:xfrm>
              <a:off x="4511824" y="2344499"/>
              <a:ext cx="45719" cy="360040"/>
            </a:xfrm>
            <a:prstGeom prst="rect">
              <a:avLst/>
            </a:prstGeom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1" name="矩形 50"/>
            <p:cNvSpPr/>
            <p:nvPr/>
          </p:nvSpPr>
          <p:spPr>
            <a:xfrm>
              <a:off x="6600056" y="2298127"/>
              <a:ext cx="720080" cy="49967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2" name="矩形 51"/>
            <p:cNvSpPr/>
            <p:nvPr/>
          </p:nvSpPr>
          <p:spPr>
            <a:xfrm>
              <a:off x="6888088" y="2358853"/>
              <a:ext cx="144016" cy="144016"/>
            </a:xfrm>
            <a:prstGeom prst="rect">
              <a:avLst/>
            </a:prstGeom>
            <a:solidFill>
              <a:schemeClr val="bg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3" name="矩形 52"/>
            <p:cNvSpPr/>
            <p:nvPr/>
          </p:nvSpPr>
          <p:spPr>
            <a:xfrm>
              <a:off x="6888088" y="2564904"/>
              <a:ext cx="144016" cy="144016"/>
            </a:xfrm>
            <a:prstGeom prst="rect">
              <a:avLst/>
            </a:prstGeom>
            <a:solidFill>
              <a:schemeClr val="bg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786592" y="5015072"/>
            <a:ext cx="1273702" cy="282569"/>
            <a:chOff x="2391508" y="2132856"/>
            <a:chExt cx="4928628" cy="864096"/>
          </a:xfrm>
        </p:grpSpPr>
        <p:sp>
          <p:nvSpPr>
            <p:cNvPr id="55" name="矩形 54"/>
            <p:cNvSpPr/>
            <p:nvPr/>
          </p:nvSpPr>
          <p:spPr>
            <a:xfrm>
              <a:off x="5159896" y="2132856"/>
              <a:ext cx="1440160" cy="864096"/>
            </a:xfrm>
            <a:prstGeom prst="rect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6" name="梯形 55"/>
            <p:cNvSpPr/>
            <p:nvPr/>
          </p:nvSpPr>
          <p:spPr>
            <a:xfrm rot="16200000">
              <a:off x="4691844" y="2456892"/>
              <a:ext cx="720080" cy="216024"/>
            </a:xfrm>
            <a:prstGeom prst="trapezoid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2391508" y="2446154"/>
              <a:ext cx="2543907" cy="355661"/>
            </a:xfrm>
            <a:custGeom>
              <a:avLst/>
              <a:gdLst>
                <a:gd name="connsiteX0" fmla="*/ 2543907 w 2543907"/>
                <a:gd name="connsiteY0" fmla="*/ 74308 h 355661"/>
                <a:gd name="connsiteX1" fmla="*/ 1289538 w 2543907"/>
                <a:gd name="connsiteY1" fmla="*/ 3969 h 355661"/>
                <a:gd name="connsiteX2" fmla="*/ 890954 w 2543907"/>
                <a:gd name="connsiteY2" fmla="*/ 179815 h 355661"/>
                <a:gd name="connsiteX3" fmla="*/ 1066800 w 2543907"/>
                <a:gd name="connsiteY3" fmla="*/ 273600 h 355661"/>
                <a:gd name="connsiteX4" fmla="*/ 1031630 w 2543907"/>
                <a:gd name="connsiteY4" fmla="*/ 39138 h 355661"/>
                <a:gd name="connsiteX5" fmla="*/ 515815 w 2543907"/>
                <a:gd name="connsiteY5" fmla="*/ 168092 h 355661"/>
                <a:gd name="connsiteX6" fmla="*/ 644769 w 2543907"/>
                <a:gd name="connsiteY6" fmla="*/ 343938 h 355661"/>
                <a:gd name="connsiteX7" fmla="*/ 738554 w 2543907"/>
                <a:gd name="connsiteY7" fmla="*/ 97754 h 355661"/>
                <a:gd name="connsiteX8" fmla="*/ 386861 w 2543907"/>
                <a:gd name="connsiteY8" fmla="*/ 109477 h 355661"/>
                <a:gd name="connsiteX9" fmla="*/ 0 w 2543907"/>
                <a:gd name="connsiteY9" fmla="*/ 355661 h 355661"/>
                <a:gd name="connsiteX10" fmla="*/ 0 w 2543907"/>
                <a:gd name="connsiteY10" fmla="*/ 355661 h 355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43907" h="355661">
                  <a:moveTo>
                    <a:pt x="2543907" y="74308"/>
                  </a:moveTo>
                  <a:cubicBezTo>
                    <a:pt x="2054468" y="30346"/>
                    <a:pt x="1565030" y="-13615"/>
                    <a:pt x="1289538" y="3969"/>
                  </a:cubicBezTo>
                  <a:cubicBezTo>
                    <a:pt x="1014046" y="21553"/>
                    <a:pt x="928077" y="134877"/>
                    <a:pt x="890954" y="179815"/>
                  </a:cubicBezTo>
                  <a:cubicBezTo>
                    <a:pt x="853831" y="224753"/>
                    <a:pt x="1043354" y="297046"/>
                    <a:pt x="1066800" y="273600"/>
                  </a:cubicBezTo>
                  <a:cubicBezTo>
                    <a:pt x="1090246" y="250154"/>
                    <a:pt x="1123461" y="56723"/>
                    <a:pt x="1031630" y="39138"/>
                  </a:cubicBezTo>
                  <a:cubicBezTo>
                    <a:pt x="939799" y="21553"/>
                    <a:pt x="580292" y="117292"/>
                    <a:pt x="515815" y="168092"/>
                  </a:cubicBezTo>
                  <a:cubicBezTo>
                    <a:pt x="451338" y="218892"/>
                    <a:pt x="607646" y="355661"/>
                    <a:pt x="644769" y="343938"/>
                  </a:cubicBezTo>
                  <a:cubicBezTo>
                    <a:pt x="681892" y="332215"/>
                    <a:pt x="781539" y="136831"/>
                    <a:pt x="738554" y="97754"/>
                  </a:cubicBezTo>
                  <a:cubicBezTo>
                    <a:pt x="695569" y="58677"/>
                    <a:pt x="509953" y="66493"/>
                    <a:pt x="386861" y="109477"/>
                  </a:cubicBezTo>
                  <a:cubicBezTo>
                    <a:pt x="263769" y="152461"/>
                    <a:pt x="0" y="355661"/>
                    <a:pt x="0" y="355661"/>
                  </a:cubicBezTo>
                  <a:lnTo>
                    <a:pt x="0" y="355661"/>
                  </a:lnTo>
                </a:path>
              </a:pathLst>
            </a:custGeom>
            <a:noFill/>
            <a:ln w="76200"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4799856" y="2344499"/>
              <a:ext cx="45719" cy="360040"/>
            </a:xfrm>
            <a:prstGeom prst="rect">
              <a:avLst/>
            </a:prstGeom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9" name="矩形 58"/>
            <p:cNvSpPr/>
            <p:nvPr/>
          </p:nvSpPr>
          <p:spPr>
            <a:xfrm>
              <a:off x="4655840" y="2344499"/>
              <a:ext cx="45719" cy="360040"/>
            </a:xfrm>
            <a:prstGeom prst="rect">
              <a:avLst/>
            </a:prstGeom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0" name="矩形 59"/>
            <p:cNvSpPr/>
            <p:nvPr/>
          </p:nvSpPr>
          <p:spPr>
            <a:xfrm>
              <a:off x="4511824" y="2344499"/>
              <a:ext cx="45719" cy="360040"/>
            </a:xfrm>
            <a:prstGeom prst="rect">
              <a:avLst/>
            </a:prstGeom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1" name="矩形 60"/>
            <p:cNvSpPr/>
            <p:nvPr/>
          </p:nvSpPr>
          <p:spPr>
            <a:xfrm>
              <a:off x="6600056" y="2298127"/>
              <a:ext cx="720080" cy="49967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2" name="矩形 61"/>
            <p:cNvSpPr/>
            <p:nvPr/>
          </p:nvSpPr>
          <p:spPr>
            <a:xfrm>
              <a:off x="6888088" y="2358853"/>
              <a:ext cx="144016" cy="144016"/>
            </a:xfrm>
            <a:prstGeom prst="rect">
              <a:avLst/>
            </a:prstGeom>
            <a:solidFill>
              <a:schemeClr val="bg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3" name="矩形 62"/>
            <p:cNvSpPr/>
            <p:nvPr/>
          </p:nvSpPr>
          <p:spPr>
            <a:xfrm>
              <a:off x="6888088" y="2564904"/>
              <a:ext cx="144016" cy="144016"/>
            </a:xfrm>
            <a:prstGeom prst="rect">
              <a:avLst/>
            </a:prstGeom>
            <a:solidFill>
              <a:schemeClr val="bg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mph" presetSubtype="0" repeatCount="2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3.33333E-6 L -0.37357 -0.09629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85" y="-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4.81481E-6 L -0.37096 0.06088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55" y="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22222E-6 L -0.36927 0.2173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64" y="10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2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4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6" grpId="3"/>
      <p:bldP spid="13316" grpId="4"/>
      <p:bldP spid="13317" grpId="0"/>
      <p:bldP spid="13317" grpId="2"/>
      <p:bldP spid="13317" grpId="3"/>
      <p:bldP spid="13318" grpId="0"/>
      <p:bldP spid="13318" grpId="3"/>
      <p:bldP spid="13318" grpId="4"/>
      <p:bldP spid="4" grpId="0" animBg="1"/>
      <p:bldP spid="4" grpId="2" animBg="1"/>
      <p:bldP spid="5" grpId="0" animBg="1"/>
      <p:bldP spid="5" grpId="1" animBg="1"/>
      <p:bldP spid="9" grpId="0" animBg="1"/>
      <p:bldP spid="9" grpId="1" animBg="1"/>
      <p:bldP spid="2" grpId="0" animBg="1"/>
      <p:bldP spid="25" grpId="0" animBg="1"/>
      <p:bldP spid="26" grpId="0" animBg="1"/>
      <p:bldP spid="40" grpId="0" animBg="1"/>
      <p:bldP spid="41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Users\wny\Desktop\教师基本功\比赛\素材\4253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44030" y="1885957"/>
            <a:ext cx="611187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椭圆 7"/>
          <p:cNvSpPr/>
          <p:nvPr/>
        </p:nvSpPr>
        <p:spPr>
          <a:xfrm>
            <a:off x="7906540" y="2763841"/>
            <a:ext cx="285750" cy="1541463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5599667" y="2046288"/>
            <a:ext cx="2314575" cy="2768600"/>
          </a:xfrm>
          <a:custGeom>
            <a:avLst/>
            <a:gdLst>
              <a:gd name="connsiteX0" fmla="*/ 1505833 w 1632222"/>
              <a:gd name="connsiteY0" fmla="*/ 239269 h 1934271"/>
              <a:gd name="connsiteX1" fmla="*/ 1381655 w 1632222"/>
              <a:gd name="connsiteY1" fmla="*/ 216692 h 1934271"/>
              <a:gd name="connsiteX2" fmla="*/ 1347788 w 1632222"/>
              <a:gd name="connsiteY2" fmla="*/ 182825 h 1934271"/>
              <a:gd name="connsiteX3" fmla="*/ 1280055 w 1632222"/>
              <a:gd name="connsiteY3" fmla="*/ 126380 h 1934271"/>
              <a:gd name="connsiteX4" fmla="*/ 1257477 w 1632222"/>
              <a:gd name="connsiteY4" fmla="*/ 92514 h 1934271"/>
              <a:gd name="connsiteX5" fmla="*/ 1189744 w 1632222"/>
              <a:gd name="connsiteY5" fmla="*/ 69936 h 1934271"/>
              <a:gd name="connsiteX6" fmla="*/ 1155877 w 1632222"/>
              <a:gd name="connsiteY6" fmla="*/ 47358 h 1934271"/>
              <a:gd name="connsiteX7" fmla="*/ 1042988 w 1632222"/>
              <a:gd name="connsiteY7" fmla="*/ 13492 h 1934271"/>
              <a:gd name="connsiteX8" fmla="*/ 1009121 w 1632222"/>
              <a:gd name="connsiteY8" fmla="*/ 2203 h 1934271"/>
              <a:gd name="connsiteX9" fmla="*/ 693033 w 1632222"/>
              <a:gd name="connsiteY9" fmla="*/ 13492 h 1934271"/>
              <a:gd name="connsiteX10" fmla="*/ 659166 w 1632222"/>
              <a:gd name="connsiteY10" fmla="*/ 47358 h 1934271"/>
              <a:gd name="connsiteX11" fmla="*/ 625299 w 1632222"/>
              <a:gd name="connsiteY11" fmla="*/ 115092 h 1934271"/>
              <a:gd name="connsiteX12" fmla="*/ 546277 w 1632222"/>
              <a:gd name="connsiteY12" fmla="*/ 216692 h 1934271"/>
              <a:gd name="connsiteX13" fmla="*/ 512410 w 1632222"/>
              <a:gd name="connsiteY13" fmla="*/ 227980 h 1934271"/>
              <a:gd name="connsiteX14" fmla="*/ 478544 w 1632222"/>
              <a:gd name="connsiteY14" fmla="*/ 250558 h 1934271"/>
              <a:gd name="connsiteX15" fmla="*/ 444677 w 1632222"/>
              <a:gd name="connsiteY15" fmla="*/ 261847 h 1934271"/>
              <a:gd name="connsiteX16" fmla="*/ 376944 w 1632222"/>
              <a:gd name="connsiteY16" fmla="*/ 307003 h 1934271"/>
              <a:gd name="connsiteX17" fmla="*/ 343077 w 1632222"/>
              <a:gd name="connsiteY17" fmla="*/ 329580 h 1934271"/>
              <a:gd name="connsiteX18" fmla="*/ 309210 w 1632222"/>
              <a:gd name="connsiteY18" fmla="*/ 352158 h 1934271"/>
              <a:gd name="connsiteX19" fmla="*/ 241477 w 1632222"/>
              <a:gd name="connsiteY19" fmla="*/ 419892 h 1934271"/>
              <a:gd name="connsiteX20" fmla="*/ 207610 w 1632222"/>
              <a:gd name="connsiteY20" fmla="*/ 453758 h 1934271"/>
              <a:gd name="connsiteX21" fmla="*/ 196321 w 1632222"/>
              <a:gd name="connsiteY21" fmla="*/ 487625 h 1934271"/>
              <a:gd name="connsiteX22" fmla="*/ 162455 w 1632222"/>
              <a:gd name="connsiteY22" fmla="*/ 521492 h 1934271"/>
              <a:gd name="connsiteX23" fmla="*/ 139877 w 1632222"/>
              <a:gd name="connsiteY23" fmla="*/ 555358 h 1934271"/>
              <a:gd name="connsiteX24" fmla="*/ 128588 w 1632222"/>
              <a:gd name="connsiteY24" fmla="*/ 589225 h 1934271"/>
              <a:gd name="connsiteX25" fmla="*/ 83433 w 1632222"/>
              <a:gd name="connsiteY25" fmla="*/ 656958 h 1934271"/>
              <a:gd name="connsiteX26" fmla="*/ 60855 w 1632222"/>
              <a:gd name="connsiteY26" fmla="*/ 724692 h 1934271"/>
              <a:gd name="connsiteX27" fmla="*/ 38277 w 1632222"/>
              <a:gd name="connsiteY27" fmla="*/ 871447 h 1934271"/>
              <a:gd name="connsiteX28" fmla="*/ 15699 w 1632222"/>
              <a:gd name="connsiteY28" fmla="*/ 973047 h 1934271"/>
              <a:gd name="connsiteX29" fmla="*/ 15699 w 1632222"/>
              <a:gd name="connsiteY29" fmla="*/ 1153669 h 1934271"/>
              <a:gd name="connsiteX30" fmla="*/ 49566 w 1632222"/>
              <a:gd name="connsiteY30" fmla="*/ 1255269 h 1934271"/>
              <a:gd name="connsiteX31" fmla="*/ 94721 w 1632222"/>
              <a:gd name="connsiteY31" fmla="*/ 1356869 h 1934271"/>
              <a:gd name="connsiteX32" fmla="*/ 128588 w 1632222"/>
              <a:gd name="connsiteY32" fmla="*/ 1379447 h 1934271"/>
              <a:gd name="connsiteX33" fmla="*/ 162455 w 1632222"/>
              <a:gd name="connsiteY33" fmla="*/ 1413314 h 1934271"/>
              <a:gd name="connsiteX34" fmla="*/ 196321 w 1632222"/>
              <a:gd name="connsiteY34" fmla="*/ 1435892 h 1934271"/>
              <a:gd name="connsiteX35" fmla="*/ 252766 w 1632222"/>
              <a:gd name="connsiteY35" fmla="*/ 1503625 h 1934271"/>
              <a:gd name="connsiteX36" fmla="*/ 286633 w 1632222"/>
              <a:gd name="connsiteY36" fmla="*/ 1526203 h 1934271"/>
              <a:gd name="connsiteX37" fmla="*/ 343077 w 1632222"/>
              <a:gd name="connsiteY37" fmla="*/ 1593936 h 1934271"/>
              <a:gd name="connsiteX38" fmla="*/ 422099 w 1632222"/>
              <a:gd name="connsiteY38" fmla="*/ 1706825 h 1934271"/>
              <a:gd name="connsiteX39" fmla="*/ 455966 w 1632222"/>
              <a:gd name="connsiteY39" fmla="*/ 1718114 h 1934271"/>
              <a:gd name="connsiteX40" fmla="*/ 523699 w 1632222"/>
              <a:gd name="connsiteY40" fmla="*/ 1751980 h 1934271"/>
              <a:gd name="connsiteX41" fmla="*/ 614010 w 1632222"/>
              <a:gd name="connsiteY41" fmla="*/ 1774558 h 1934271"/>
              <a:gd name="connsiteX42" fmla="*/ 647877 w 1632222"/>
              <a:gd name="connsiteY42" fmla="*/ 1785847 h 1934271"/>
              <a:gd name="connsiteX43" fmla="*/ 681744 w 1632222"/>
              <a:gd name="connsiteY43" fmla="*/ 1808425 h 1934271"/>
              <a:gd name="connsiteX44" fmla="*/ 772055 w 1632222"/>
              <a:gd name="connsiteY44" fmla="*/ 1831003 h 1934271"/>
              <a:gd name="connsiteX45" fmla="*/ 873655 w 1632222"/>
              <a:gd name="connsiteY45" fmla="*/ 1864869 h 1934271"/>
              <a:gd name="connsiteX46" fmla="*/ 907521 w 1632222"/>
              <a:gd name="connsiteY46" fmla="*/ 1876158 h 1934271"/>
              <a:gd name="connsiteX47" fmla="*/ 963966 w 1632222"/>
              <a:gd name="connsiteY47" fmla="*/ 1887447 h 1934271"/>
              <a:gd name="connsiteX48" fmla="*/ 1031699 w 1632222"/>
              <a:gd name="connsiteY48" fmla="*/ 1898736 h 1934271"/>
              <a:gd name="connsiteX49" fmla="*/ 1065566 w 1632222"/>
              <a:gd name="connsiteY49" fmla="*/ 1910025 h 1934271"/>
              <a:gd name="connsiteX50" fmla="*/ 1144588 w 1632222"/>
              <a:gd name="connsiteY50" fmla="*/ 1921314 h 1934271"/>
              <a:gd name="connsiteX51" fmla="*/ 1212321 w 1632222"/>
              <a:gd name="connsiteY51" fmla="*/ 1932603 h 1934271"/>
              <a:gd name="connsiteX52" fmla="*/ 1381655 w 1632222"/>
              <a:gd name="connsiteY52" fmla="*/ 1921314 h 1934271"/>
              <a:gd name="connsiteX53" fmla="*/ 1404233 w 1632222"/>
              <a:gd name="connsiteY53" fmla="*/ 1887447 h 1934271"/>
              <a:gd name="connsiteX54" fmla="*/ 1426810 w 1632222"/>
              <a:gd name="connsiteY54" fmla="*/ 1808425 h 1934271"/>
              <a:gd name="connsiteX55" fmla="*/ 1449388 w 1632222"/>
              <a:gd name="connsiteY55" fmla="*/ 1774558 h 1934271"/>
              <a:gd name="connsiteX56" fmla="*/ 1460677 w 1632222"/>
              <a:gd name="connsiteY56" fmla="*/ 1740692 h 1934271"/>
              <a:gd name="connsiteX57" fmla="*/ 1494544 w 1632222"/>
              <a:gd name="connsiteY57" fmla="*/ 1706825 h 1934271"/>
              <a:gd name="connsiteX58" fmla="*/ 1517121 w 1632222"/>
              <a:gd name="connsiteY58" fmla="*/ 1672958 h 1934271"/>
              <a:gd name="connsiteX59" fmla="*/ 1550988 w 1632222"/>
              <a:gd name="connsiteY59" fmla="*/ 1627803 h 1934271"/>
              <a:gd name="connsiteX60" fmla="*/ 1573566 w 1632222"/>
              <a:gd name="connsiteY60" fmla="*/ 1526203 h 1934271"/>
              <a:gd name="connsiteX61" fmla="*/ 1584855 w 1632222"/>
              <a:gd name="connsiteY61" fmla="*/ 1492336 h 1934271"/>
              <a:gd name="connsiteX62" fmla="*/ 1596144 w 1632222"/>
              <a:gd name="connsiteY62" fmla="*/ 1447180 h 1934271"/>
              <a:gd name="connsiteX63" fmla="*/ 1607433 w 1632222"/>
              <a:gd name="connsiteY63" fmla="*/ 1345580 h 1934271"/>
              <a:gd name="connsiteX64" fmla="*/ 1607433 w 1632222"/>
              <a:gd name="connsiteY64" fmla="*/ 1232692 h 1934271"/>
              <a:gd name="connsiteX65" fmla="*/ 1573566 w 1632222"/>
              <a:gd name="connsiteY65" fmla="*/ 1221403 h 1934271"/>
              <a:gd name="connsiteX66" fmla="*/ 1550988 w 1632222"/>
              <a:gd name="connsiteY66" fmla="*/ 1074647 h 1934271"/>
              <a:gd name="connsiteX67" fmla="*/ 1539699 w 1632222"/>
              <a:gd name="connsiteY67" fmla="*/ 1040780 h 1934271"/>
              <a:gd name="connsiteX68" fmla="*/ 1550988 w 1632222"/>
              <a:gd name="connsiteY68" fmla="*/ 498914 h 1934271"/>
              <a:gd name="connsiteX69" fmla="*/ 1562277 w 1632222"/>
              <a:gd name="connsiteY69" fmla="*/ 442469 h 1934271"/>
              <a:gd name="connsiteX70" fmla="*/ 1550988 w 1632222"/>
              <a:gd name="connsiteY70" fmla="*/ 250558 h 1934271"/>
              <a:gd name="connsiteX71" fmla="*/ 1539699 w 1632222"/>
              <a:gd name="connsiteY71" fmla="*/ 216692 h 1934271"/>
              <a:gd name="connsiteX72" fmla="*/ 1460677 w 1632222"/>
              <a:gd name="connsiteY72" fmla="*/ 205403 h 1934271"/>
              <a:gd name="connsiteX73" fmla="*/ 1325210 w 1632222"/>
              <a:gd name="connsiteY73" fmla="*/ 194114 h 1934271"/>
              <a:gd name="connsiteX74" fmla="*/ 1449388 w 1632222"/>
              <a:gd name="connsiteY74" fmla="*/ 227980 h 1934271"/>
              <a:gd name="connsiteX75" fmla="*/ 1505833 w 1632222"/>
              <a:gd name="connsiteY75" fmla="*/ 239269 h 1934271"/>
              <a:gd name="connsiteX0" fmla="*/ 1501633 w 1615528"/>
              <a:gd name="connsiteY0" fmla="*/ 267463 h 1960797"/>
              <a:gd name="connsiteX1" fmla="*/ 1377455 w 1615528"/>
              <a:gd name="connsiteY1" fmla="*/ 244886 h 1960797"/>
              <a:gd name="connsiteX2" fmla="*/ 1343588 w 1615528"/>
              <a:gd name="connsiteY2" fmla="*/ 211019 h 1960797"/>
              <a:gd name="connsiteX3" fmla="*/ 1275855 w 1615528"/>
              <a:gd name="connsiteY3" fmla="*/ 154574 h 1960797"/>
              <a:gd name="connsiteX4" fmla="*/ 1253277 w 1615528"/>
              <a:gd name="connsiteY4" fmla="*/ 120708 h 1960797"/>
              <a:gd name="connsiteX5" fmla="*/ 1185544 w 1615528"/>
              <a:gd name="connsiteY5" fmla="*/ 98130 h 1960797"/>
              <a:gd name="connsiteX6" fmla="*/ 1151677 w 1615528"/>
              <a:gd name="connsiteY6" fmla="*/ 75552 h 1960797"/>
              <a:gd name="connsiteX7" fmla="*/ 1038788 w 1615528"/>
              <a:gd name="connsiteY7" fmla="*/ 41686 h 1960797"/>
              <a:gd name="connsiteX8" fmla="*/ 1004921 w 1615528"/>
              <a:gd name="connsiteY8" fmla="*/ 30397 h 1960797"/>
              <a:gd name="connsiteX9" fmla="*/ 688833 w 1615528"/>
              <a:gd name="connsiteY9" fmla="*/ 41686 h 1960797"/>
              <a:gd name="connsiteX10" fmla="*/ 654966 w 1615528"/>
              <a:gd name="connsiteY10" fmla="*/ 2027 h 1960797"/>
              <a:gd name="connsiteX11" fmla="*/ 621099 w 1615528"/>
              <a:gd name="connsiteY11" fmla="*/ 143286 h 1960797"/>
              <a:gd name="connsiteX12" fmla="*/ 542077 w 1615528"/>
              <a:gd name="connsiteY12" fmla="*/ 244886 h 1960797"/>
              <a:gd name="connsiteX13" fmla="*/ 508210 w 1615528"/>
              <a:gd name="connsiteY13" fmla="*/ 256174 h 1960797"/>
              <a:gd name="connsiteX14" fmla="*/ 474344 w 1615528"/>
              <a:gd name="connsiteY14" fmla="*/ 278752 h 1960797"/>
              <a:gd name="connsiteX15" fmla="*/ 440477 w 1615528"/>
              <a:gd name="connsiteY15" fmla="*/ 290041 h 1960797"/>
              <a:gd name="connsiteX16" fmla="*/ 372744 w 1615528"/>
              <a:gd name="connsiteY16" fmla="*/ 335197 h 1960797"/>
              <a:gd name="connsiteX17" fmla="*/ 338877 w 1615528"/>
              <a:gd name="connsiteY17" fmla="*/ 357774 h 1960797"/>
              <a:gd name="connsiteX18" fmla="*/ 305010 w 1615528"/>
              <a:gd name="connsiteY18" fmla="*/ 380352 h 1960797"/>
              <a:gd name="connsiteX19" fmla="*/ 237277 w 1615528"/>
              <a:gd name="connsiteY19" fmla="*/ 448086 h 1960797"/>
              <a:gd name="connsiteX20" fmla="*/ 203410 w 1615528"/>
              <a:gd name="connsiteY20" fmla="*/ 481952 h 1960797"/>
              <a:gd name="connsiteX21" fmla="*/ 192121 w 1615528"/>
              <a:gd name="connsiteY21" fmla="*/ 515819 h 1960797"/>
              <a:gd name="connsiteX22" fmla="*/ 158255 w 1615528"/>
              <a:gd name="connsiteY22" fmla="*/ 549686 h 1960797"/>
              <a:gd name="connsiteX23" fmla="*/ 135677 w 1615528"/>
              <a:gd name="connsiteY23" fmla="*/ 583552 h 1960797"/>
              <a:gd name="connsiteX24" fmla="*/ 124388 w 1615528"/>
              <a:gd name="connsiteY24" fmla="*/ 617419 h 1960797"/>
              <a:gd name="connsiteX25" fmla="*/ 79233 w 1615528"/>
              <a:gd name="connsiteY25" fmla="*/ 685152 h 1960797"/>
              <a:gd name="connsiteX26" fmla="*/ 56655 w 1615528"/>
              <a:gd name="connsiteY26" fmla="*/ 752886 h 1960797"/>
              <a:gd name="connsiteX27" fmla="*/ 34077 w 1615528"/>
              <a:gd name="connsiteY27" fmla="*/ 899641 h 1960797"/>
              <a:gd name="connsiteX28" fmla="*/ 11499 w 1615528"/>
              <a:gd name="connsiteY28" fmla="*/ 1001241 h 1960797"/>
              <a:gd name="connsiteX29" fmla="*/ 11499 w 1615528"/>
              <a:gd name="connsiteY29" fmla="*/ 1181863 h 1960797"/>
              <a:gd name="connsiteX30" fmla="*/ 45366 w 1615528"/>
              <a:gd name="connsiteY30" fmla="*/ 1283463 h 1960797"/>
              <a:gd name="connsiteX31" fmla="*/ 90521 w 1615528"/>
              <a:gd name="connsiteY31" fmla="*/ 1385063 h 1960797"/>
              <a:gd name="connsiteX32" fmla="*/ 124388 w 1615528"/>
              <a:gd name="connsiteY32" fmla="*/ 1407641 h 1960797"/>
              <a:gd name="connsiteX33" fmla="*/ 158255 w 1615528"/>
              <a:gd name="connsiteY33" fmla="*/ 1441508 h 1960797"/>
              <a:gd name="connsiteX34" fmla="*/ 192121 w 1615528"/>
              <a:gd name="connsiteY34" fmla="*/ 1464086 h 1960797"/>
              <a:gd name="connsiteX35" fmla="*/ 248566 w 1615528"/>
              <a:gd name="connsiteY35" fmla="*/ 1531819 h 1960797"/>
              <a:gd name="connsiteX36" fmla="*/ 282433 w 1615528"/>
              <a:gd name="connsiteY36" fmla="*/ 1554397 h 1960797"/>
              <a:gd name="connsiteX37" fmla="*/ 338877 w 1615528"/>
              <a:gd name="connsiteY37" fmla="*/ 1622130 h 1960797"/>
              <a:gd name="connsiteX38" fmla="*/ 417899 w 1615528"/>
              <a:gd name="connsiteY38" fmla="*/ 1735019 h 1960797"/>
              <a:gd name="connsiteX39" fmla="*/ 451766 w 1615528"/>
              <a:gd name="connsiteY39" fmla="*/ 1746308 h 1960797"/>
              <a:gd name="connsiteX40" fmla="*/ 519499 w 1615528"/>
              <a:gd name="connsiteY40" fmla="*/ 1780174 h 1960797"/>
              <a:gd name="connsiteX41" fmla="*/ 609810 w 1615528"/>
              <a:gd name="connsiteY41" fmla="*/ 1802752 h 1960797"/>
              <a:gd name="connsiteX42" fmla="*/ 643677 w 1615528"/>
              <a:gd name="connsiteY42" fmla="*/ 1814041 h 1960797"/>
              <a:gd name="connsiteX43" fmla="*/ 677544 w 1615528"/>
              <a:gd name="connsiteY43" fmla="*/ 1836619 h 1960797"/>
              <a:gd name="connsiteX44" fmla="*/ 767855 w 1615528"/>
              <a:gd name="connsiteY44" fmla="*/ 1859197 h 1960797"/>
              <a:gd name="connsiteX45" fmla="*/ 869455 w 1615528"/>
              <a:gd name="connsiteY45" fmla="*/ 1893063 h 1960797"/>
              <a:gd name="connsiteX46" fmla="*/ 903321 w 1615528"/>
              <a:gd name="connsiteY46" fmla="*/ 1904352 h 1960797"/>
              <a:gd name="connsiteX47" fmla="*/ 959766 w 1615528"/>
              <a:gd name="connsiteY47" fmla="*/ 1915641 h 1960797"/>
              <a:gd name="connsiteX48" fmla="*/ 1027499 w 1615528"/>
              <a:gd name="connsiteY48" fmla="*/ 1926930 h 1960797"/>
              <a:gd name="connsiteX49" fmla="*/ 1061366 w 1615528"/>
              <a:gd name="connsiteY49" fmla="*/ 1938219 h 1960797"/>
              <a:gd name="connsiteX50" fmla="*/ 1140388 w 1615528"/>
              <a:gd name="connsiteY50" fmla="*/ 1949508 h 1960797"/>
              <a:gd name="connsiteX51" fmla="*/ 1208121 w 1615528"/>
              <a:gd name="connsiteY51" fmla="*/ 1960797 h 1960797"/>
              <a:gd name="connsiteX52" fmla="*/ 1377455 w 1615528"/>
              <a:gd name="connsiteY52" fmla="*/ 1949508 h 1960797"/>
              <a:gd name="connsiteX53" fmla="*/ 1400033 w 1615528"/>
              <a:gd name="connsiteY53" fmla="*/ 1915641 h 1960797"/>
              <a:gd name="connsiteX54" fmla="*/ 1422610 w 1615528"/>
              <a:gd name="connsiteY54" fmla="*/ 1836619 h 1960797"/>
              <a:gd name="connsiteX55" fmla="*/ 1445188 w 1615528"/>
              <a:gd name="connsiteY55" fmla="*/ 1802752 h 1960797"/>
              <a:gd name="connsiteX56" fmla="*/ 1456477 w 1615528"/>
              <a:gd name="connsiteY56" fmla="*/ 1768886 h 1960797"/>
              <a:gd name="connsiteX57" fmla="*/ 1490344 w 1615528"/>
              <a:gd name="connsiteY57" fmla="*/ 1735019 h 1960797"/>
              <a:gd name="connsiteX58" fmla="*/ 1512921 w 1615528"/>
              <a:gd name="connsiteY58" fmla="*/ 1701152 h 1960797"/>
              <a:gd name="connsiteX59" fmla="*/ 1546788 w 1615528"/>
              <a:gd name="connsiteY59" fmla="*/ 1655997 h 1960797"/>
              <a:gd name="connsiteX60" fmla="*/ 1569366 w 1615528"/>
              <a:gd name="connsiteY60" fmla="*/ 1554397 h 1960797"/>
              <a:gd name="connsiteX61" fmla="*/ 1580655 w 1615528"/>
              <a:gd name="connsiteY61" fmla="*/ 1520530 h 1960797"/>
              <a:gd name="connsiteX62" fmla="*/ 1591944 w 1615528"/>
              <a:gd name="connsiteY62" fmla="*/ 1475374 h 1960797"/>
              <a:gd name="connsiteX63" fmla="*/ 1603233 w 1615528"/>
              <a:gd name="connsiteY63" fmla="*/ 1373774 h 1960797"/>
              <a:gd name="connsiteX64" fmla="*/ 1603233 w 1615528"/>
              <a:gd name="connsiteY64" fmla="*/ 1260886 h 1960797"/>
              <a:gd name="connsiteX65" fmla="*/ 1569366 w 1615528"/>
              <a:gd name="connsiteY65" fmla="*/ 1249597 h 1960797"/>
              <a:gd name="connsiteX66" fmla="*/ 1546788 w 1615528"/>
              <a:gd name="connsiteY66" fmla="*/ 1102841 h 1960797"/>
              <a:gd name="connsiteX67" fmla="*/ 1535499 w 1615528"/>
              <a:gd name="connsiteY67" fmla="*/ 1068974 h 1960797"/>
              <a:gd name="connsiteX68" fmla="*/ 1546788 w 1615528"/>
              <a:gd name="connsiteY68" fmla="*/ 527108 h 1960797"/>
              <a:gd name="connsiteX69" fmla="*/ 1558077 w 1615528"/>
              <a:gd name="connsiteY69" fmla="*/ 470663 h 1960797"/>
              <a:gd name="connsiteX70" fmla="*/ 1546788 w 1615528"/>
              <a:gd name="connsiteY70" fmla="*/ 278752 h 1960797"/>
              <a:gd name="connsiteX71" fmla="*/ 1535499 w 1615528"/>
              <a:gd name="connsiteY71" fmla="*/ 244886 h 1960797"/>
              <a:gd name="connsiteX72" fmla="*/ 1456477 w 1615528"/>
              <a:gd name="connsiteY72" fmla="*/ 233597 h 1960797"/>
              <a:gd name="connsiteX73" fmla="*/ 1321010 w 1615528"/>
              <a:gd name="connsiteY73" fmla="*/ 222308 h 1960797"/>
              <a:gd name="connsiteX74" fmla="*/ 1445188 w 1615528"/>
              <a:gd name="connsiteY74" fmla="*/ 256174 h 1960797"/>
              <a:gd name="connsiteX75" fmla="*/ 1501633 w 1615528"/>
              <a:gd name="connsiteY75" fmla="*/ 267463 h 1960797"/>
              <a:gd name="connsiteX0" fmla="*/ 1501633 w 1615528"/>
              <a:gd name="connsiteY0" fmla="*/ 283019 h 1976353"/>
              <a:gd name="connsiteX1" fmla="*/ 1377455 w 1615528"/>
              <a:gd name="connsiteY1" fmla="*/ 260442 h 1976353"/>
              <a:gd name="connsiteX2" fmla="*/ 1343588 w 1615528"/>
              <a:gd name="connsiteY2" fmla="*/ 226575 h 1976353"/>
              <a:gd name="connsiteX3" fmla="*/ 1275855 w 1615528"/>
              <a:gd name="connsiteY3" fmla="*/ 170130 h 1976353"/>
              <a:gd name="connsiteX4" fmla="*/ 1253277 w 1615528"/>
              <a:gd name="connsiteY4" fmla="*/ 136264 h 1976353"/>
              <a:gd name="connsiteX5" fmla="*/ 1185544 w 1615528"/>
              <a:gd name="connsiteY5" fmla="*/ 113686 h 1976353"/>
              <a:gd name="connsiteX6" fmla="*/ 1151677 w 1615528"/>
              <a:gd name="connsiteY6" fmla="*/ 91108 h 1976353"/>
              <a:gd name="connsiteX7" fmla="*/ 1038788 w 1615528"/>
              <a:gd name="connsiteY7" fmla="*/ 57242 h 1976353"/>
              <a:gd name="connsiteX8" fmla="*/ 979081 w 1615528"/>
              <a:gd name="connsiteY8" fmla="*/ 0 h 1976353"/>
              <a:gd name="connsiteX9" fmla="*/ 688833 w 1615528"/>
              <a:gd name="connsiteY9" fmla="*/ 57242 h 1976353"/>
              <a:gd name="connsiteX10" fmla="*/ 654966 w 1615528"/>
              <a:gd name="connsiteY10" fmla="*/ 17583 h 1976353"/>
              <a:gd name="connsiteX11" fmla="*/ 621099 w 1615528"/>
              <a:gd name="connsiteY11" fmla="*/ 158842 h 1976353"/>
              <a:gd name="connsiteX12" fmla="*/ 542077 w 1615528"/>
              <a:gd name="connsiteY12" fmla="*/ 260442 h 1976353"/>
              <a:gd name="connsiteX13" fmla="*/ 508210 w 1615528"/>
              <a:gd name="connsiteY13" fmla="*/ 271730 h 1976353"/>
              <a:gd name="connsiteX14" fmla="*/ 474344 w 1615528"/>
              <a:gd name="connsiteY14" fmla="*/ 294308 h 1976353"/>
              <a:gd name="connsiteX15" fmla="*/ 440477 w 1615528"/>
              <a:gd name="connsiteY15" fmla="*/ 305597 h 1976353"/>
              <a:gd name="connsiteX16" fmla="*/ 372744 w 1615528"/>
              <a:gd name="connsiteY16" fmla="*/ 350753 h 1976353"/>
              <a:gd name="connsiteX17" fmla="*/ 338877 w 1615528"/>
              <a:gd name="connsiteY17" fmla="*/ 373330 h 1976353"/>
              <a:gd name="connsiteX18" fmla="*/ 305010 w 1615528"/>
              <a:gd name="connsiteY18" fmla="*/ 395908 h 1976353"/>
              <a:gd name="connsiteX19" fmla="*/ 237277 w 1615528"/>
              <a:gd name="connsiteY19" fmla="*/ 463642 h 1976353"/>
              <a:gd name="connsiteX20" fmla="*/ 203410 w 1615528"/>
              <a:gd name="connsiteY20" fmla="*/ 497508 h 1976353"/>
              <a:gd name="connsiteX21" fmla="*/ 192121 w 1615528"/>
              <a:gd name="connsiteY21" fmla="*/ 531375 h 1976353"/>
              <a:gd name="connsiteX22" fmla="*/ 158255 w 1615528"/>
              <a:gd name="connsiteY22" fmla="*/ 565242 h 1976353"/>
              <a:gd name="connsiteX23" fmla="*/ 135677 w 1615528"/>
              <a:gd name="connsiteY23" fmla="*/ 599108 h 1976353"/>
              <a:gd name="connsiteX24" fmla="*/ 124388 w 1615528"/>
              <a:gd name="connsiteY24" fmla="*/ 632975 h 1976353"/>
              <a:gd name="connsiteX25" fmla="*/ 79233 w 1615528"/>
              <a:gd name="connsiteY25" fmla="*/ 700708 h 1976353"/>
              <a:gd name="connsiteX26" fmla="*/ 56655 w 1615528"/>
              <a:gd name="connsiteY26" fmla="*/ 768442 h 1976353"/>
              <a:gd name="connsiteX27" fmla="*/ 34077 w 1615528"/>
              <a:gd name="connsiteY27" fmla="*/ 915197 h 1976353"/>
              <a:gd name="connsiteX28" fmla="*/ 11499 w 1615528"/>
              <a:gd name="connsiteY28" fmla="*/ 1016797 h 1976353"/>
              <a:gd name="connsiteX29" fmla="*/ 11499 w 1615528"/>
              <a:gd name="connsiteY29" fmla="*/ 1197419 h 1976353"/>
              <a:gd name="connsiteX30" fmla="*/ 45366 w 1615528"/>
              <a:gd name="connsiteY30" fmla="*/ 1299019 h 1976353"/>
              <a:gd name="connsiteX31" fmla="*/ 90521 w 1615528"/>
              <a:gd name="connsiteY31" fmla="*/ 1400619 h 1976353"/>
              <a:gd name="connsiteX32" fmla="*/ 124388 w 1615528"/>
              <a:gd name="connsiteY32" fmla="*/ 1423197 h 1976353"/>
              <a:gd name="connsiteX33" fmla="*/ 158255 w 1615528"/>
              <a:gd name="connsiteY33" fmla="*/ 1457064 h 1976353"/>
              <a:gd name="connsiteX34" fmla="*/ 192121 w 1615528"/>
              <a:gd name="connsiteY34" fmla="*/ 1479642 h 1976353"/>
              <a:gd name="connsiteX35" fmla="*/ 248566 w 1615528"/>
              <a:gd name="connsiteY35" fmla="*/ 1547375 h 1976353"/>
              <a:gd name="connsiteX36" fmla="*/ 282433 w 1615528"/>
              <a:gd name="connsiteY36" fmla="*/ 1569953 h 1976353"/>
              <a:gd name="connsiteX37" fmla="*/ 338877 w 1615528"/>
              <a:gd name="connsiteY37" fmla="*/ 1637686 h 1976353"/>
              <a:gd name="connsiteX38" fmla="*/ 417899 w 1615528"/>
              <a:gd name="connsiteY38" fmla="*/ 1750575 h 1976353"/>
              <a:gd name="connsiteX39" fmla="*/ 451766 w 1615528"/>
              <a:gd name="connsiteY39" fmla="*/ 1761864 h 1976353"/>
              <a:gd name="connsiteX40" fmla="*/ 519499 w 1615528"/>
              <a:gd name="connsiteY40" fmla="*/ 1795730 h 1976353"/>
              <a:gd name="connsiteX41" fmla="*/ 609810 w 1615528"/>
              <a:gd name="connsiteY41" fmla="*/ 1818308 h 1976353"/>
              <a:gd name="connsiteX42" fmla="*/ 643677 w 1615528"/>
              <a:gd name="connsiteY42" fmla="*/ 1829597 h 1976353"/>
              <a:gd name="connsiteX43" fmla="*/ 677544 w 1615528"/>
              <a:gd name="connsiteY43" fmla="*/ 1852175 h 1976353"/>
              <a:gd name="connsiteX44" fmla="*/ 767855 w 1615528"/>
              <a:gd name="connsiteY44" fmla="*/ 1874753 h 1976353"/>
              <a:gd name="connsiteX45" fmla="*/ 869455 w 1615528"/>
              <a:gd name="connsiteY45" fmla="*/ 1908619 h 1976353"/>
              <a:gd name="connsiteX46" fmla="*/ 903321 w 1615528"/>
              <a:gd name="connsiteY46" fmla="*/ 1919908 h 1976353"/>
              <a:gd name="connsiteX47" fmla="*/ 959766 w 1615528"/>
              <a:gd name="connsiteY47" fmla="*/ 1931197 h 1976353"/>
              <a:gd name="connsiteX48" fmla="*/ 1027499 w 1615528"/>
              <a:gd name="connsiteY48" fmla="*/ 1942486 h 1976353"/>
              <a:gd name="connsiteX49" fmla="*/ 1061366 w 1615528"/>
              <a:gd name="connsiteY49" fmla="*/ 1953775 h 1976353"/>
              <a:gd name="connsiteX50" fmla="*/ 1140388 w 1615528"/>
              <a:gd name="connsiteY50" fmla="*/ 1965064 h 1976353"/>
              <a:gd name="connsiteX51" fmla="*/ 1208121 w 1615528"/>
              <a:gd name="connsiteY51" fmla="*/ 1976353 h 1976353"/>
              <a:gd name="connsiteX52" fmla="*/ 1377455 w 1615528"/>
              <a:gd name="connsiteY52" fmla="*/ 1965064 h 1976353"/>
              <a:gd name="connsiteX53" fmla="*/ 1400033 w 1615528"/>
              <a:gd name="connsiteY53" fmla="*/ 1931197 h 1976353"/>
              <a:gd name="connsiteX54" fmla="*/ 1422610 w 1615528"/>
              <a:gd name="connsiteY54" fmla="*/ 1852175 h 1976353"/>
              <a:gd name="connsiteX55" fmla="*/ 1445188 w 1615528"/>
              <a:gd name="connsiteY55" fmla="*/ 1818308 h 1976353"/>
              <a:gd name="connsiteX56" fmla="*/ 1456477 w 1615528"/>
              <a:gd name="connsiteY56" fmla="*/ 1784442 h 1976353"/>
              <a:gd name="connsiteX57" fmla="*/ 1490344 w 1615528"/>
              <a:gd name="connsiteY57" fmla="*/ 1750575 h 1976353"/>
              <a:gd name="connsiteX58" fmla="*/ 1512921 w 1615528"/>
              <a:gd name="connsiteY58" fmla="*/ 1716708 h 1976353"/>
              <a:gd name="connsiteX59" fmla="*/ 1546788 w 1615528"/>
              <a:gd name="connsiteY59" fmla="*/ 1671553 h 1976353"/>
              <a:gd name="connsiteX60" fmla="*/ 1569366 w 1615528"/>
              <a:gd name="connsiteY60" fmla="*/ 1569953 h 1976353"/>
              <a:gd name="connsiteX61" fmla="*/ 1580655 w 1615528"/>
              <a:gd name="connsiteY61" fmla="*/ 1536086 h 1976353"/>
              <a:gd name="connsiteX62" fmla="*/ 1591944 w 1615528"/>
              <a:gd name="connsiteY62" fmla="*/ 1490930 h 1976353"/>
              <a:gd name="connsiteX63" fmla="*/ 1603233 w 1615528"/>
              <a:gd name="connsiteY63" fmla="*/ 1389330 h 1976353"/>
              <a:gd name="connsiteX64" fmla="*/ 1603233 w 1615528"/>
              <a:gd name="connsiteY64" fmla="*/ 1276442 h 1976353"/>
              <a:gd name="connsiteX65" fmla="*/ 1569366 w 1615528"/>
              <a:gd name="connsiteY65" fmla="*/ 1265153 h 1976353"/>
              <a:gd name="connsiteX66" fmla="*/ 1546788 w 1615528"/>
              <a:gd name="connsiteY66" fmla="*/ 1118397 h 1976353"/>
              <a:gd name="connsiteX67" fmla="*/ 1535499 w 1615528"/>
              <a:gd name="connsiteY67" fmla="*/ 1084530 h 1976353"/>
              <a:gd name="connsiteX68" fmla="*/ 1546788 w 1615528"/>
              <a:gd name="connsiteY68" fmla="*/ 542664 h 1976353"/>
              <a:gd name="connsiteX69" fmla="*/ 1558077 w 1615528"/>
              <a:gd name="connsiteY69" fmla="*/ 486219 h 1976353"/>
              <a:gd name="connsiteX70" fmla="*/ 1546788 w 1615528"/>
              <a:gd name="connsiteY70" fmla="*/ 294308 h 1976353"/>
              <a:gd name="connsiteX71" fmla="*/ 1535499 w 1615528"/>
              <a:gd name="connsiteY71" fmla="*/ 260442 h 1976353"/>
              <a:gd name="connsiteX72" fmla="*/ 1456477 w 1615528"/>
              <a:gd name="connsiteY72" fmla="*/ 249153 h 1976353"/>
              <a:gd name="connsiteX73" fmla="*/ 1321010 w 1615528"/>
              <a:gd name="connsiteY73" fmla="*/ 237864 h 1976353"/>
              <a:gd name="connsiteX74" fmla="*/ 1445188 w 1615528"/>
              <a:gd name="connsiteY74" fmla="*/ 271730 h 1976353"/>
              <a:gd name="connsiteX75" fmla="*/ 1501633 w 1615528"/>
              <a:gd name="connsiteY75" fmla="*/ 283019 h 1976353"/>
              <a:gd name="connsiteX0" fmla="*/ 1501633 w 1615528"/>
              <a:gd name="connsiteY0" fmla="*/ 310591 h 2003925"/>
              <a:gd name="connsiteX1" fmla="*/ 1377455 w 1615528"/>
              <a:gd name="connsiteY1" fmla="*/ 288014 h 2003925"/>
              <a:gd name="connsiteX2" fmla="*/ 1343588 w 1615528"/>
              <a:gd name="connsiteY2" fmla="*/ 254147 h 2003925"/>
              <a:gd name="connsiteX3" fmla="*/ 1275855 w 1615528"/>
              <a:gd name="connsiteY3" fmla="*/ 197702 h 2003925"/>
              <a:gd name="connsiteX4" fmla="*/ 1253277 w 1615528"/>
              <a:gd name="connsiteY4" fmla="*/ 163836 h 2003925"/>
              <a:gd name="connsiteX5" fmla="*/ 1185544 w 1615528"/>
              <a:gd name="connsiteY5" fmla="*/ 141258 h 2003925"/>
              <a:gd name="connsiteX6" fmla="*/ 1151677 w 1615528"/>
              <a:gd name="connsiteY6" fmla="*/ 118680 h 2003925"/>
              <a:gd name="connsiteX7" fmla="*/ 1038788 w 1615528"/>
              <a:gd name="connsiteY7" fmla="*/ 84814 h 2003925"/>
              <a:gd name="connsiteX8" fmla="*/ 918788 w 1615528"/>
              <a:gd name="connsiteY8" fmla="*/ 0 h 2003925"/>
              <a:gd name="connsiteX9" fmla="*/ 688833 w 1615528"/>
              <a:gd name="connsiteY9" fmla="*/ 84814 h 2003925"/>
              <a:gd name="connsiteX10" fmla="*/ 654966 w 1615528"/>
              <a:gd name="connsiteY10" fmla="*/ 45155 h 2003925"/>
              <a:gd name="connsiteX11" fmla="*/ 621099 w 1615528"/>
              <a:gd name="connsiteY11" fmla="*/ 186414 h 2003925"/>
              <a:gd name="connsiteX12" fmla="*/ 542077 w 1615528"/>
              <a:gd name="connsiteY12" fmla="*/ 288014 h 2003925"/>
              <a:gd name="connsiteX13" fmla="*/ 508210 w 1615528"/>
              <a:gd name="connsiteY13" fmla="*/ 299302 h 2003925"/>
              <a:gd name="connsiteX14" fmla="*/ 474344 w 1615528"/>
              <a:gd name="connsiteY14" fmla="*/ 321880 h 2003925"/>
              <a:gd name="connsiteX15" fmla="*/ 440477 w 1615528"/>
              <a:gd name="connsiteY15" fmla="*/ 333169 h 2003925"/>
              <a:gd name="connsiteX16" fmla="*/ 372744 w 1615528"/>
              <a:gd name="connsiteY16" fmla="*/ 378325 h 2003925"/>
              <a:gd name="connsiteX17" fmla="*/ 338877 w 1615528"/>
              <a:gd name="connsiteY17" fmla="*/ 400902 h 2003925"/>
              <a:gd name="connsiteX18" fmla="*/ 305010 w 1615528"/>
              <a:gd name="connsiteY18" fmla="*/ 423480 h 2003925"/>
              <a:gd name="connsiteX19" fmla="*/ 237277 w 1615528"/>
              <a:gd name="connsiteY19" fmla="*/ 491214 h 2003925"/>
              <a:gd name="connsiteX20" fmla="*/ 203410 w 1615528"/>
              <a:gd name="connsiteY20" fmla="*/ 525080 h 2003925"/>
              <a:gd name="connsiteX21" fmla="*/ 192121 w 1615528"/>
              <a:gd name="connsiteY21" fmla="*/ 558947 h 2003925"/>
              <a:gd name="connsiteX22" fmla="*/ 158255 w 1615528"/>
              <a:gd name="connsiteY22" fmla="*/ 592814 h 2003925"/>
              <a:gd name="connsiteX23" fmla="*/ 135677 w 1615528"/>
              <a:gd name="connsiteY23" fmla="*/ 626680 h 2003925"/>
              <a:gd name="connsiteX24" fmla="*/ 124388 w 1615528"/>
              <a:gd name="connsiteY24" fmla="*/ 660547 h 2003925"/>
              <a:gd name="connsiteX25" fmla="*/ 79233 w 1615528"/>
              <a:gd name="connsiteY25" fmla="*/ 728280 h 2003925"/>
              <a:gd name="connsiteX26" fmla="*/ 56655 w 1615528"/>
              <a:gd name="connsiteY26" fmla="*/ 796014 h 2003925"/>
              <a:gd name="connsiteX27" fmla="*/ 34077 w 1615528"/>
              <a:gd name="connsiteY27" fmla="*/ 942769 h 2003925"/>
              <a:gd name="connsiteX28" fmla="*/ 11499 w 1615528"/>
              <a:gd name="connsiteY28" fmla="*/ 1044369 h 2003925"/>
              <a:gd name="connsiteX29" fmla="*/ 11499 w 1615528"/>
              <a:gd name="connsiteY29" fmla="*/ 1224991 h 2003925"/>
              <a:gd name="connsiteX30" fmla="*/ 45366 w 1615528"/>
              <a:gd name="connsiteY30" fmla="*/ 1326591 h 2003925"/>
              <a:gd name="connsiteX31" fmla="*/ 90521 w 1615528"/>
              <a:gd name="connsiteY31" fmla="*/ 1428191 h 2003925"/>
              <a:gd name="connsiteX32" fmla="*/ 124388 w 1615528"/>
              <a:gd name="connsiteY32" fmla="*/ 1450769 h 2003925"/>
              <a:gd name="connsiteX33" fmla="*/ 158255 w 1615528"/>
              <a:gd name="connsiteY33" fmla="*/ 1484636 h 2003925"/>
              <a:gd name="connsiteX34" fmla="*/ 192121 w 1615528"/>
              <a:gd name="connsiteY34" fmla="*/ 1507214 h 2003925"/>
              <a:gd name="connsiteX35" fmla="*/ 248566 w 1615528"/>
              <a:gd name="connsiteY35" fmla="*/ 1574947 h 2003925"/>
              <a:gd name="connsiteX36" fmla="*/ 282433 w 1615528"/>
              <a:gd name="connsiteY36" fmla="*/ 1597525 h 2003925"/>
              <a:gd name="connsiteX37" fmla="*/ 338877 w 1615528"/>
              <a:gd name="connsiteY37" fmla="*/ 1665258 h 2003925"/>
              <a:gd name="connsiteX38" fmla="*/ 417899 w 1615528"/>
              <a:gd name="connsiteY38" fmla="*/ 1778147 h 2003925"/>
              <a:gd name="connsiteX39" fmla="*/ 451766 w 1615528"/>
              <a:gd name="connsiteY39" fmla="*/ 1789436 h 2003925"/>
              <a:gd name="connsiteX40" fmla="*/ 519499 w 1615528"/>
              <a:gd name="connsiteY40" fmla="*/ 1823302 h 2003925"/>
              <a:gd name="connsiteX41" fmla="*/ 609810 w 1615528"/>
              <a:gd name="connsiteY41" fmla="*/ 1845880 h 2003925"/>
              <a:gd name="connsiteX42" fmla="*/ 643677 w 1615528"/>
              <a:gd name="connsiteY42" fmla="*/ 1857169 h 2003925"/>
              <a:gd name="connsiteX43" fmla="*/ 677544 w 1615528"/>
              <a:gd name="connsiteY43" fmla="*/ 1879747 h 2003925"/>
              <a:gd name="connsiteX44" fmla="*/ 767855 w 1615528"/>
              <a:gd name="connsiteY44" fmla="*/ 1902325 h 2003925"/>
              <a:gd name="connsiteX45" fmla="*/ 869455 w 1615528"/>
              <a:gd name="connsiteY45" fmla="*/ 1936191 h 2003925"/>
              <a:gd name="connsiteX46" fmla="*/ 903321 w 1615528"/>
              <a:gd name="connsiteY46" fmla="*/ 1947480 h 2003925"/>
              <a:gd name="connsiteX47" fmla="*/ 959766 w 1615528"/>
              <a:gd name="connsiteY47" fmla="*/ 1958769 h 2003925"/>
              <a:gd name="connsiteX48" fmla="*/ 1027499 w 1615528"/>
              <a:gd name="connsiteY48" fmla="*/ 1970058 h 2003925"/>
              <a:gd name="connsiteX49" fmla="*/ 1061366 w 1615528"/>
              <a:gd name="connsiteY49" fmla="*/ 1981347 h 2003925"/>
              <a:gd name="connsiteX50" fmla="*/ 1140388 w 1615528"/>
              <a:gd name="connsiteY50" fmla="*/ 1992636 h 2003925"/>
              <a:gd name="connsiteX51" fmla="*/ 1208121 w 1615528"/>
              <a:gd name="connsiteY51" fmla="*/ 2003925 h 2003925"/>
              <a:gd name="connsiteX52" fmla="*/ 1377455 w 1615528"/>
              <a:gd name="connsiteY52" fmla="*/ 1992636 h 2003925"/>
              <a:gd name="connsiteX53" fmla="*/ 1400033 w 1615528"/>
              <a:gd name="connsiteY53" fmla="*/ 1958769 h 2003925"/>
              <a:gd name="connsiteX54" fmla="*/ 1422610 w 1615528"/>
              <a:gd name="connsiteY54" fmla="*/ 1879747 h 2003925"/>
              <a:gd name="connsiteX55" fmla="*/ 1445188 w 1615528"/>
              <a:gd name="connsiteY55" fmla="*/ 1845880 h 2003925"/>
              <a:gd name="connsiteX56" fmla="*/ 1456477 w 1615528"/>
              <a:gd name="connsiteY56" fmla="*/ 1812014 h 2003925"/>
              <a:gd name="connsiteX57" fmla="*/ 1490344 w 1615528"/>
              <a:gd name="connsiteY57" fmla="*/ 1778147 h 2003925"/>
              <a:gd name="connsiteX58" fmla="*/ 1512921 w 1615528"/>
              <a:gd name="connsiteY58" fmla="*/ 1744280 h 2003925"/>
              <a:gd name="connsiteX59" fmla="*/ 1546788 w 1615528"/>
              <a:gd name="connsiteY59" fmla="*/ 1699125 h 2003925"/>
              <a:gd name="connsiteX60" fmla="*/ 1569366 w 1615528"/>
              <a:gd name="connsiteY60" fmla="*/ 1597525 h 2003925"/>
              <a:gd name="connsiteX61" fmla="*/ 1580655 w 1615528"/>
              <a:gd name="connsiteY61" fmla="*/ 1563658 h 2003925"/>
              <a:gd name="connsiteX62" fmla="*/ 1591944 w 1615528"/>
              <a:gd name="connsiteY62" fmla="*/ 1518502 h 2003925"/>
              <a:gd name="connsiteX63" fmla="*/ 1603233 w 1615528"/>
              <a:gd name="connsiteY63" fmla="*/ 1416902 h 2003925"/>
              <a:gd name="connsiteX64" fmla="*/ 1603233 w 1615528"/>
              <a:gd name="connsiteY64" fmla="*/ 1304014 h 2003925"/>
              <a:gd name="connsiteX65" fmla="*/ 1569366 w 1615528"/>
              <a:gd name="connsiteY65" fmla="*/ 1292725 h 2003925"/>
              <a:gd name="connsiteX66" fmla="*/ 1546788 w 1615528"/>
              <a:gd name="connsiteY66" fmla="*/ 1145969 h 2003925"/>
              <a:gd name="connsiteX67" fmla="*/ 1535499 w 1615528"/>
              <a:gd name="connsiteY67" fmla="*/ 1112102 h 2003925"/>
              <a:gd name="connsiteX68" fmla="*/ 1546788 w 1615528"/>
              <a:gd name="connsiteY68" fmla="*/ 570236 h 2003925"/>
              <a:gd name="connsiteX69" fmla="*/ 1558077 w 1615528"/>
              <a:gd name="connsiteY69" fmla="*/ 513791 h 2003925"/>
              <a:gd name="connsiteX70" fmla="*/ 1546788 w 1615528"/>
              <a:gd name="connsiteY70" fmla="*/ 321880 h 2003925"/>
              <a:gd name="connsiteX71" fmla="*/ 1535499 w 1615528"/>
              <a:gd name="connsiteY71" fmla="*/ 288014 h 2003925"/>
              <a:gd name="connsiteX72" fmla="*/ 1456477 w 1615528"/>
              <a:gd name="connsiteY72" fmla="*/ 276725 h 2003925"/>
              <a:gd name="connsiteX73" fmla="*/ 1321010 w 1615528"/>
              <a:gd name="connsiteY73" fmla="*/ 265436 h 2003925"/>
              <a:gd name="connsiteX74" fmla="*/ 1445188 w 1615528"/>
              <a:gd name="connsiteY74" fmla="*/ 299302 h 2003925"/>
              <a:gd name="connsiteX75" fmla="*/ 1501633 w 1615528"/>
              <a:gd name="connsiteY75" fmla="*/ 310591 h 2003925"/>
              <a:gd name="connsiteX0" fmla="*/ 1501633 w 1615528"/>
              <a:gd name="connsiteY0" fmla="*/ 310591 h 2003925"/>
              <a:gd name="connsiteX1" fmla="*/ 1377455 w 1615528"/>
              <a:gd name="connsiteY1" fmla="*/ 288014 h 2003925"/>
              <a:gd name="connsiteX2" fmla="*/ 1343588 w 1615528"/>
              <a:gd name="connsiteY2" fmla="*/ 254147 h 2003925"/>
              <a:gd name="connsiteX3" fmla="*/ 1275855 w 1615528"/>
              <a:gd name="connsiteY3" fmla="*/ 197702 h 2003925"/>
              <a:gd name="connsiteX4" fmla="*/ 1253277 w 1615528"/>
              <a:gd name="connsiteY4" fmla="*/ 163836 h 2003925"/>
              <a:gd name="connsiteX5" fmla="*/ 1185544 w 1615528"/>
              <a:gd name="connsiteY5" fmla="*/ 141258 h 2003925"/>
              <a:gd name="connsiteX6" fmla="*/ 1151677 w 1615528"/>
              <a:gd name="connsiteY6" fmla="*/ 118680 h 2003925"/>
              <a:gd name="connsiteX7" fmla="*/ 1073241 w 1615528"/>
              <a:gd name="connsiteY7" fmla="*/ 57242 h 2003925"/>
              <a:gd name="connsiteX8" fmla="*/ 918788 w 1615528"/>
              <a:gd name="connsiteY8" fmla="*/ 0 h 2003925"/>
              <a:gd name="connsiteX9" fmla="*/ 688833 w 1615528"/>
              <a:gd name="connsiteY9" fmla="*/ 84814 h 2003925"/>
              <a:gd name="connsiteX10" fmla="*/ 654966 w 1615528"/>
              <a:gd name="connsiteY10" fmla="*/ 45155 h 2003925"/>
              <a:gd name="connsiteX11" fmla="*/ 621099 w 1615528"/>
              <a:gd name="connsiteY11" fmla="*/ 186414 h 2003925"/>
              <a:gd name="connsiteX12" fmla="*/ 542077 w 1615528"/>
              <a:gd name="connsiteY12" fmla="*/ 288014 h 2003925"/>
              <a:gd name="connsiteX13" fmla="*/ 508210 w 1615528"/>
              <a:gd name="connsiteY13" fmla="*/ 299302 h 2003925"/>
              <a:gd name="connsiteX14" fmla="*/ 474344 w 1615528"/>
              <a:gd name="connsiteY14" fmla="*/ 321880 h 2003925"/>
              <a:gd name="connsiteX15" fmla="*/ 440477 w 1615528"/>
              <a:gd name="connsiteY15" fmla="*/ 333169 h 2003925"/>
              <a:gd name="connsiteX16" fmla="*/ 372744 w 1615528"/>
              <a:gd name="connsiteY16" fmla="*/ 378325 h 2003925"/>
              <a:gd name="connsiteX17" fmla="*/ 338877 w 1615528"/>
              <a:gd name="connsiteY17" fmla="*/ 400902 h 2003925"/>
              <a:gd name="connsiteX18" fmla="*/ 305010 w 1615528"/>
              <a:gd name="connsiteY18" fmla="*/ 423480 h 2003925"/>
              <a:gd name="connsiteX19" fmla="*/ 237277 w 1615528"/>
              <a:gd name="connsiteY19" fmla="*/ 491214 h 2003925"/>
              <a:gd name="connsiteX20" fmla="*/ 203410 w 1615528"/>
              <a:gd name="connsiteY20" fmla="*/ 525080 h 2003925"/>
              <a:gd name="connsiteX21" fmla="*/ 192121 w 1615528"/>
              <a:gd name="connsiteY21" fmla="*/ 558947 h 2003925"/>
              <a:gd name="connsiteX22" fmla="*/ 158255 w 1615528"/>
              <a:gd name="connsiteY22" fmla="*/ 592814 h 2003925"/>
              <a:gd name="connsiteX23" fmla="*/ 135677 w 1615528"/>
              <a:gd name="connsiteY23" fmla="*/ 626680 h 2003925"/>
              <a:gd name="connsiteX24" fmla="*/ 124388 w 1615528"/>
              <a:gd name="connsiteY24" fmla="*/ 660547 h 2003925"/>
              <a:gd name="connsiteX25" fmla="*/ 79233 w 1615528"/>
              <a:gd name="connsiteY25" fmla="*/ 728280 h 2003925"/>
              <a:gd name="connsiteX26" fmla="*/ 56655 w 1615528"/>
              <a:gd name="connsiteY26" fmla="*/ 796014 h 2003925"/>
              <a:gd name="connsiteX27" fmla="*/ 34077 w 1615528"/>
              <a:gd name="connsiteY27" fmla="*/ 942769 h 2003925"/>
              <a:gd name="connsiteX28" fmla="*/ 11499 w 1615528"/>
              <a:gd name="connsiteY28" fmla="*/ 1044369 h 2003925"/>
              <a:gd name="connsiteX29" fmla="*/ 11499 w 1615528"/>
              <a:gd name="connsiteY29" fmla="*/ 1224991 h 2003925"/>
              <a:gd name="connsiteX30" fmla="*/ 45366 w 1615528"/>
              <a:gd name="connsiteY30" fmla="*/ 1326591 h 2003925"/>
              <a:gd name="connsiteX31" fmla="*/ 90521 w 1615528"/>
              <a:gd name="connsiteY31" fmla="*/ 1428191 h 2003925"/>
              <a:gd name="connsiteX32" fmla="*/ 124388 w 1615528"/>
              <a:gd name="connsiteY32" fmla="*/ 1450769 h 2003925"/>
              <a:gd name="connsiteX33" fmla="*/ 158255 w 1615528"/>
              <a:gd name="connsiteY33" fmla="*/ 1484636 h 2003925"/>
              <a:gd name="connsiteX34" fmla="*/ 192121 w 1615528"/>
              <a:gd name="connsiteY34" fmla="*/ 1507214 h 2003925"/>
              <a:gd name="connsiteX35" fmla="*/ 248566 w 1615528"/>
              <a:gd name="connsiteY35" fmla="*/ 1574947 h 2003925"/>
              <a:gd name="connsiteX36" fmla="*/ 282433 w 1615528"/>
              <a:gd name="connsiteY36" fmla="*/ 1597525 h 2003925"/>
              <a:gd name="connsiteX37" fmla="*/ 338877 w 1615528"/>
              <a:gd name="connsiteY37" fmla="*/ 1665258 h 2003925"/>
              <a:gd name="connsiteX38" fmla="*/ 417899 w 1615528"/>
              <a:gd name="connsiteY38" fmla="*/ 1778147 h 2003925"/>
              <a:gd name="connsiteX39" fmla="*/ 451766 w 1615528"/>
              <a:gd name="connsiteY39" fmla="*/ 1789436 h 2003925"/>
              <a:gd name="connsiteX40" fmla="*/ 519499 w 1615528"/>
              <a:gd name="connsiteY40" fmla="*/ 1823302 h 2003925"/>
              <a:gd name="connsiteX41" fmla="*/ 609810 w 1615528"/>
              <a:gd name="connsiteY41" fmla="*/ 1845880 h 2003925"/>
              <a:gd name="connsiteX42" fmla="*/ 643677 w 1615528"/>
              <a:gd name="connsiteY42" fmla="*/ 1857169 h 2003925"/>
              <a:gd name="connsiteX43" fmla="*/ 677544 w 1615528"/>
              <a:gd name="connsiteY43" fmla="*/ 1879747 h 2003925"/>
              <a:gd name="connsiteX44" fmla="*/ 767855 w 1615528"/>
              <a:gd name="connsiteY44" fmla="*/ 1902325 h 2003925"/>
              <a:gd name="connsiteX45" fmla="*/ 869455 w 1615528"/>
              <a:gd name="connsiteY45" fmla="*/ 1936191 h 2003925"/>
              <a:gd name="connsiteX46" fmla="*/ 903321 w 1615528"/>
              <a:gd name="connsiteY46" fmla="*/ 1947480 h 2003925"/>
              <a:gd name="connsiteX47" fmla="*/ 959766 w 1615528"/>
              <a:gd name="connsiteY47" fmla="*/ 1958769 h 2003925"/>
              <a:gd name="connsiteX48" fmla="*/ 1027499 w 1615528"/>
              <a:gd name="connsiteY48" fmla="*/ 1970058 h 2003925"/>
              <a:gd name="connsiteX49" fmla="*/ 1061366 w 1615528"/>
              <a:gd name="connsiteY49" fmla="*/ 1981347 h 2003925"/>
              <a:gd name="connsiteX50" fmla="*/ 1140388 w 1615528"/>
              <a:gd name="connsiteY50" fmla="*/ 1992636 h 2003925"/>
              <a:gd name="connsiteX51" fmla="*/ 1208121 w 1615528"/>
              <a:gd name="connsiteY51" fmla="*/ 2003925 h 2003925"/>
              <a:gd name="connsiteX52" fmla="*/ 1377455 w 1615528"/>
              <a:gd name="connsiteY52" fmla="*/ 1992636 h 2003925"/>
              <a:gd name="connsiteX53" fmla="*/ 1400033 w 1615528"/>
              <a:gd name="connsiteY53" fmla="*/ 1958769 h 2003925"/>
              <a:gd name="connsiteX54" fmla="*/ 1422610 w 1615528"/>
              <a:gd name="connsiteY54" fmla="*/ 1879747 h 2003925"/>
              <a:gd name="connsiteX55" fmla="*/ 1445188 w 1615528"/>
              <a:gd name="connsiteY55" fmla="*/ 1845880 h 2003925"/>
              <a:gd name="connsiteX56" fmla="*/ 1456477 w 1615528"/>
              <a:gd name="connsiteY56" fmla="*/ 1812014 h 2003925"/>
              <a:gd name="connsiteX57" fmla="*/ 1490344 w 1615528"/>
              <a:gd name="connsiteY57" fmla="*/ 1778147 h 2003925"/>
              <a:gd name="connsiteX58" fmla="*/ 1512921 w 1615528"/>
              <a:gd name="connsiteY58" fmla="*/ 1744280 h 2003925"/>
              <a:gd name="connsiteX59" fmla="*/ 1546788 w 1615528"/>
              <a:gd name="connsiteY59" fmla="*/ 1699125 h 2003925"/>
              <a:gd name="connsiteX60" fmla="*/ 1569366 w 1615528"/>
              <a:gd name="connsiteY60" fmla="*/ 1597525 h 2003925"/>
              <a:gd name="connsiteX61" fmla="*/ 1580655 w 1615528"/>
              <a:gd name="connsiteY61" fmla="*/ 1563658 h 2003925"/>
              <a:gd name="connsiteX62" fmla="*/ 1591944 w 1615528"/>
              <a:gd name="connsiteY62" fmla="*/ 1518502 h 2003925"/>
              <a:gd name="connsiteX63" fmla="*/ 1603233 w 1615528"/>
              <a:gd name="connsiteY63" fmla="*/ 1416902 h 2003925"/>
              <a:gd name="connsiteX64" fmla="*/ 1603233 w 1615528"/>
              <a:gd name="connsiteY64" fmla="*/ 1304014 h 2003925"/>
              <a:gd name="connsiteX65" fmla="*/ 1569366 w 1615528"/>
              <a:gd name="connsiteY65" fmla="*/ 1292725 h 2003925"/>
              <a:gd name="connsiteX66" fmla="*/ 1546788 w 1615528"/>
              <a:gd name="connsiteY66" fmla="*/ 1145969 h 2003925"/>
              <a:gd name="connsiteX67" fmla="*/ 1535499 w 1615528"/>
              <a:gd name="connsiteY67" fmla="*/ 1112102 h 2003925"/>
              <a:gd name="connsiteX68" fmla="*/ 1546788 w 1615528"/>
              <a:gd name="connsiteY68" fmla="*/ 570236 h 2003925"/>
              <a:gd name="connsiteX69" fmla="*/ 1558077 w 1615528"/>
              <a:gd name="connsiteY69" fmla="*/ 513791 h 2003925"/>
              <a:gd name="connsiteX70" fmla="*/ 1546788 w 1615528"/>
              <a:gd name="connsiteY70" fmla="*/ 321880 h 2003925"/>
              <a:gd name="connsiteX71" fmla="*/ 1535499 w 1615528"/>
              <a:gd name="connsiteY71" fmla="*/ 288014 h 2003925"/>
              <a:gd name="connsiteX72" fmla="*/ 1456477 w 1615528"/>
              <a:gd name="connsiteY72" fmla="*/ 276725 h 2003925"/>
              <a:gd name="connsiteX73" fmla="*/ 1321010 w 1615528"/>
              <a:gd name="connsiteY73" fmla="*/ 265436 h 2003925"/>
              <a:gd name="connsiteX74" fmla="*/ 1445188 w 1615528"/>
              <a:gd name="connsiteY74" fmla="*/ 299302 h 2003925"/>
              <a:gd name="connsiteX75" fmla="*/ 1501633 w 1615528"/>
              <a:gd name="connsiteY75" fmla="*/ 310591 h 2003925"/>
              <a:gd name="connsiteX0" fmla="*/ 1501633 w 1615528"/>
              <a:gd name="connsiteY0" fmla="*/ 310591 h 2003925"/>
              <a:gd name="connsiteX1" fmla="*/ 1377455 w 1615528"/>
              <a:gd name="connsiteY1" fmla="*/ 288014 h 2003925"/>
              <a:gd name="connsiteX2" fmla="*/ 1343588 w 1615528"/>
              <a:gd name="connsiteY2" fmla="*/ 254147 h 2003925"/>
              <a:gd name="connsiteX3" fmla="*/ 1275855 w 1615528"/>
              <a:gd name="connsiteY3" fmla="*/ 197702 h 2003925"/>
              <a:gd name="connsiteX4" fmla="*/ 1253277 w 1615528"/>
              <a:gd name="connsiteY4" fmla="*/ 163836 h 2003925"/>
              <a:gd name="connsiteX5" fmla="*/ 1185544 w 1615528"/>
              <a:gd name="connsiteY5" fmla="*/ 141258 h 2003925"/>
              <a:gd name="connsiteX6" fmla="*/ 1151677 w 1615528"/>
              <a:gd name="connsiteY6" fmla="*/ 118680 h 2003925"/>
              <a:gd name="connsiteX7" fmla="*/ 1073241 w 1615528"/>
              <a:gd name="connsiteY7" fmla="*/ 57242 h 2003925"/>
              <a:gd name="connsiteX8" fmla="*/ 918788 w 1615528"/>
              <a:gd name="connsiteY8" fmla="*/ 0 h 2003925"/>
              <a:gd name="connsiteX9" fmla="*/ 688833 w 1615528"/>
              <a:gd name="connsiteY9" fmla="*/ 84814 h 2003925"/>
              <a:gd name="connsiteX10" fmla="*/ 654966 w 1615528"/>
              <a:gd name="connsiteY10" fmla="*/ 45155 h 2003925"/>
              <a:gd name="connsiteX11" fmla="*/ 621099 w 1615528"/>
              <a:gd name="connsiteY11" fmla="*/ 186414 h 2003925"/>
              <a:gd name="connsiteX12" fmla="*/ 542077 w 1615528"/>
              <a:gd name="connsiteY12" fmla="*/ 288014 h 2003925"/>
              <a:gd name="connsiteX13" fmla="*/ 508210 w 1615528"/>
              <a:gd name="connsiteY13" fmla="*/ 299302 h 2003925"/>
              <a:gd name="connsiteX14" fmla="*/ 474344 w 1615528"/>
              <a:gd name="connsiteY14" fmla="*/ 321880 h 2003925"/>
              <a:gd name="connsiteX15" fmla="*/ 440477 w 1615528"/>
              <a:gd name="connsiteY15" fmla="*/ 333169 h 2003925"/>
              <a:gd name="connsiteX16" fmla="*/ 372744 w 1615528"/>
              <a:gd name="connsiteY16" fmla="*/ 378325 h 2003925"/>
              <a:gd name="connsiteX17" fmla="*/ 338877 w 1615528"/>
              <a:gd name="connsiteY17" fmla="*/ 400902 h 2003925"/>
              <a:gd name="connsiteX18" fmla="*/ 305010 w 1615528"/>
              <a:gd name="connsiteY18" fmla="*/ 423480 h 2003925"/>
              <a:gd name="connsiteX19" fmla="*/ 237277 w 1615528"/>
              <a:gd name="connsiteY19" fmla="*/ 491214 h 2003925"/>
              <a:gd name="connsiteX20" fmla="*/ 203410 w 1615528"/>
              <a:gd name="connsiteY20" fmla="*/ 525080 h 2003925"/>
              <a:gd name="connsiteX21" fmla="*/ 192121 w 1615528"/>
              <a:gd name="connsiteY21" fmla="*/ 558947 h 2003925"/>
              <a:gd name="connsiteX22" fmla="*/ 158255 w 1615528"/>
              <a:gd name="connsiteY22" fmla="*/ 592814 h 2003925"/>
              <a:gd name="connsiteX23" fmla="*/ 135677 w 1615528"/>
              <a:gd name="connsiteY23" fmla="*/ 626680 h 2003925"/>
              <a:gd name="connsiteX24" fmla="*/ 124388 w 1615528"/>
              <a:gd name="connsiteY24" fmla="*/ 660547 h 2003925"/>
              <a:gd name="connsiteX25" fmla="*/ 79233 w 1615528"/>
              <a:gd name="connsiteY25" fmla="*/ 728280 h 2003925"/>
              <a:gd name="connsiteX26" fmla="*/ 56655 w 1615528"/>
              <a:gd name="connsiteY26" fmla="*/ 796014 h 2003925"/>
              <a:gd name="connsiteX27" fmla="*/ 34077 w 1615528"/>
              <a:gd name="connsiteY27" fmla="*/ 942769 h 2003925"/>
              <a:gd name="connsiteX28" fmla="*/ 11499 w 1615528"/>
              <a:gd name="connsiteY28" fmla="*/ 1044369 h 2003925"/>
              <a:gd name="connsiteX29" fmla="*/ 11499 w 1615528"/>
              <a:gd name="connsiteY29" fmla="*/ 1224991 h 2003925"/>
              <a:gd name="connsiteX30" fmla="*/ 45366 w 1615528"/>
              <a:gd name="connsiteY30" fmla="*/ 1326591 h 2003925"/>
              <a:gd name="connsiteX31" fmla="*/ 90521 w 1615528"/>
              <a:gd name="connsiteY31" fmla="*/ 1428191 h 2003925"/>
              <a:gd name="connsiteX32" fmla="*/ 124388 w 1615528"/>
              <a:gd name="connsiteY32" fmla="*/ 1450769 h 2003925"/>
              <a:gd name="connsiteX33" fmla="*/ 158255 w 1615528"/>
              <a:gd name="connsiteY33" fmla="*/ 1484636 h 2003925"/>
              <a:gd name="connsiteX34" fmla="*/ 192121 w 1615528"/>
              <a:gd name="connsiteY34" fmla="*/ 1507214 h 2003925"/>
              <a:gd name="connsiteX35" fmla="*/ 248566 w 1615528"/>
              <a:gd name="connsiteY35" fmla="*/ 1574947 h 2003925"/>
              <a:gd name="connsiteX36" fmla="*/ 282433 w 1615528"/>
              <a:gd name="connsiteY36" fmla="*/ 1597525 h 2003925"/>
              <a:gd name="connsiteX37" fmla="*/ 338877 w 1615528"/>
              <a:gd name="connsiteY37" fmla="*/ 1665258 h 2003925"/>
              <a:gd name="connsiteX38" fmla="*/ 417899 w 1615528"/>
              <a:gd name="connsiteY38" fmla="*/ 1778147 h 2003925"/>
              <a:gd name="connsiteX39" fmla="*/ 451766 w 1615528"/>
              <a:gd name="connsiteY39" fmla="*/ 1789436 h 2003925"/>
              <a:gd name="connsiteX40" fmla="*/ 519499 w 1615528"/>
              <a:gd name="connsiteY40" fmla="*/ 1823302 h 2003925"/>
              <a:gd name="connsiteX41" fmla="*/ 609810 w 1615528"/>
              <a:gd name="connsiteY41" fmla="*/ 1845880 h 2003925"/>
              <a:gd name="connsiteX42" fmla="*/ 643677 w 1615528"/>
              <a:gd name="connsiteY42" fmla="*/ 1857169 h 2003925"/>
              <a:gd name="connsiteX43" fmla="*/ 677544 w 1615528"/>
              <a:gd name="connsiteY43" fmla="*/ 1879747 h 2003925"/>
              <a:gd name="connsiteX44" fmla="*/ 767855 w 1615528"/>
              <a:gd name="connsiteY44" fmla="*/ 1902325 h 2003925"/>
              <a:gd name="connsiteX45" fmla="*/ 869455 w 1615528"/>
              <a:gd name="connsiteY45" fmla="*/ 1936191 h 2003925"/>
              <a:gd name="connsiteX46" fmla="*/ 903321 w 1615528"/>
              <a:gd name="connsiteY46" fmla="*/ 1947480 h 2003925"/>
              <a:gd name="connsiteX47" fmla="*/ 959766 w 1615528"/>
              <a:gd name="connsiteY47" fmla="*/ 1958769 h 2003925"/>
              <a:gd name="connsiteX48" fmla="*/ 1027499 w 1615528"/>
              <a:gd name="connsiteY48" fmla="*/ 1970058 h 2003925"/>
              <a:gd name="connsiteX49" fmla="*/ 1061366 w 1615528"/>
              <a:gd name="connsiteY49" fmla="*/ 1981347 h 2003925"/>
              <a:gd name="connsiteX50" fmla="*/ 1140388 w 1615528"/>
              <a:gd name="connsiteY50" fmla="*/ 1992636 h 2003925"/>
              <a:gd name="connsiteX51" fmla="*/ 1208121 w 1615528"/>
              <a:gd name="connsiteY51" fmla="*/ 2003925 h 2003925"/>
              <a:gd name="connsiteX52" fmla="*/ 1377455 w 1615528"/>
              <a:gd name="connsiteY52" fmla="*/ 1992636 h 2003925"/>
              <a:gd name="connsiteX53" fmla="*/ 1400033 w 1615528"/>
              <a:gd name="connsiteY53" fmla="*/ 1958769 h 2003925"/>
              <a:gd name="connsiteX54" fmla="*/ 1422610 w 1615528"/>
              <a:gd name="connsiteY54" fmla="*/ 1879747 h 2003925"/>
              <a:gd name="connsiteX55" fmla="*/ 1445188 w 1615528"/>
              <a:gd name="connsiteY55" fmla="*/ 1845880 h 2003925"/>
              <a:gd name="connsiteX56" fmla="*/ 1456477 w 1615528"/>
              <a:gd name="connsiteY56" fmla="*/ 1812014 h 2003925"/>
              <a:gd name="connsiteX57" fmla="*/ 1490344 w 1615528"/>
              <a:gd name="connsiteY57" fmla="*/ 1778147 h 2003925"/>
              <a:gd name="connsiteX58" fmla="*/ 1512921 w 1615528"/>
              <a:gd name="connsiteY58" fmla="*/ 1744280 h 2003925"/>
              <a:gd name="connsiteX59" fmla="*/ 1546788 w 1615528"/>
              <a:gd name="connsiteY59" fmla="*/ 1699125 h 2003925"/>
              <a:gd name="connsiteX60" fmla="*/ 1569366 w 1615528"/>
              <a:gd name="connsiteY60" fmla="*/ 1597525 h 2003925"/>
              <a:gd name="connsiteX61" fmla="*/ 1580655 w 1615528"/>
              <a:gd name="connsiteY61" fmla="*/ 1563658 h 2003925"/>
              <a:gd name="connsiteX62" fmla="*/ 1591944 w 1615528"/>
              <a:gd name="connsiteY62" fmla="*/ 1518502 h 2003925"/>
              <a:gd name="connsiteX63" fmla="*/ 1603233 w 1615528"/>
              <a:gd name="connsiteY63" fmla="*/ 1416902 h 2003925"/>
              <a:gd name="connsiteX64" fmla="*/ 1603233 w 1615528"/>
              <a:gd name="connsiteY64" fmla="*/ 1304014 h 2003925"/>
              <a:gd name="connsiteX65" fmla="*/ 1569366 w 1615528"/>
              <a:gd name="connsiteY65" fmla="*/ 1292725 h 2003925"/>
              <a:gd name="connsiteX66" fmla="*/ 1546788 w 1615528"/>
              <a:gd name="connsiteY66" fmla="*/ 1145969 h 2003925"/>
              <a:gd name="connsiteX67" fmla="*/ 1535499 w 1615528"/>
              <a:gd name="connsiteY67" fmla="*/ 1112102 h 2003925"/>
              <a:gd name="connsiteX68" fmla="*/ 1546788 w 1615528"/>
              <a:gd name="connsiteY68" fmla="*/ 570236 h 2003925"/>
              <a:gd name="connsiteX69" fmla="*/ 1558077 w 1615528"/>
              <a:gd name="connsiteY69" fmla="*/ 513791 h 2003925"/>
              <a:gd name="connsiteX70" fmla="*/ 1546788 w 1615528"/>
              <a:gd name="connsiteY70" fmla="*/ 321880 h 2003925"/>
              <a:gd name="connsiteX71" fmla="*/ 1483819 w 1615528"/>
              <a:gd name="connsiteY71" fmla="*/ 352349 h 2003925"/>
              <a:gd name="connsiteX72" fmla="*/ 1456477 w 1615528"/>
              <a:gd name="connsiteY72" fmla="*/ 276725 h 2003925"/>
              <a:gd name="connsiteX73" fmla="*/ 1321010 w 1615528"/>
              <a:gd name="connsiteY73" fmla="*/ 265436 h 2003925"/>
              <a:gd name="connsiteX74" fmla="*/ 1445188 w 1615528"/>
              <a:gd name="connsiteY74" fmla="*/ 299302 h 2003925"/>
              <a:gd name="connsiteX75" fmla="*/ 1501633 w 1615528"/>
              <a:gd name="connsiteY75" fmla="*/ 310591 h 2003925"/>
              <a:gd name="connsiteX0" fmla="*/ 1445188 w 1615528"/>
              <a:gd name="connsiteY0" fmla="*/ 299302 h 2003925"/>
              <a:gd name="connsiteX1" fmla="*/ 1377455 w 1615528"/>
              <a:gd name="connsiteY1" fmla="*/ 288014 h 2003925"/>
              <a:gd name="connsiteX2" fmla="*/ 1343588 w 1615528"/>
              <a:gd name="connsiteY2" fmla="*/ 254147 h 2003925"/>
              <a:gd name="connsiteX3" fmla="*/ 1275855 w 1615528"/>
              <a:gd name="connsiteY3" fmla="*/ 197702 h 2003925"/>
              <a:gd name="connsiteX4" fmla="*/ 1253277 w 1615528"/>
              <a:gd name="connsiteY4" fmla="*/ 163836 h 2003925"/>
              <a:gd name="connsiteX5" fmla="*/ 1185544 w 1615528"/>
              <a:gd name="connsiteY5" fmla="*/ 141258 h 2003925"/>
              <a:gd name="connsiteX6" fmla="*/ 1151677 w 1615528"/>
              <a:gd name="connsiteY6" fmla="*/ 118680 h 2003925"/>
              <a:gd name="connsiteX7" fmla="*/ 1073241 w 1615528"/>
              <a:gd name="connsiteY7" fmla="*/ 57242 h 2003925"/>
              <a:gd name="connsiteX8" fmla="*/ 918788 w 1615528"/>
              <a:gd name="connsiteY8" fmla="*/ 0 h 2003925"/>
              <a:gd name="connsiteX9" fmla="*/ 688833 w 1615528"/>
              <a:gd name="connsiteY9" fmla="*/ 84814 h 2003925"/>
              <a:gd name="connsiteX10" fmla="*/ 654966 w 1615528"/>
              <a:gd name="connsiteY10" fmla="*/ 45155 h 2003925"/>
              <a:gd name="connsiteX11" fmla="*/ 621099 w 1615528"/>
              <a:gd name="connsiteY11" fmla="*/ 186414 h 2003925"/>
              <a:gd name="connsiteX12" fmla="*/ 542077 w 1615528"/>
              <a:gd name="connsiteY12" fmla="*/ 288014 h 2003925"/>
              <a:gd name="connsiteX13" fmla="*/ 508210 w 1615528"/>
              <a:gd name="connsiteY13" fmla="*/ 299302 h 2003925"/>
              <a:gd name="connsiteX14" fmla="*/ 474344 w 1615528"/>
              <a:gd name="connsiteY14" fmla="*/ 321880 h 2003925"/>
              <a:gd name="connsiteX15" fmla="*/ 440477 w 1615528"/>
              <a:gd name="connsiteY15" fmla="*/ 333169 h 2003925"/>
              <a:gd name="connsiteX16" fmla="*/ 372744 w 1615528"/>
              <a:gd name="connsiteY16" fmla="*/ 378325 h 2003925"/>
              <a:gd name="connsiteX17" fmla="*/ 338877 w 1615528"/>
              <a:gd name="connsiteY17" fmla="*/ 400902 h 2003925"/>
              <a:gd name="connsiteX18" fmla="*/ 305010 w 1615528"/>
              <a:gd name="connsiteY18" fmla="*/ 423480 h 2003925"/>
              <a:gd name="connsiteX19" fmla="*/ 237277 w 1615528"/>
              <a:gd name="connsiteY19" fmla="*/ 491214 h 2003925"/>
              <a:gd name="connsiteX20" fmla="*/ 203410 w 1615528"/>
              <a:gd name="connsiteY20" fmla="*/ 525080 h 2003925"/>
              <a:gd name="connsiteX21" fmla="*/ 192121 w 1615528"/>
              <a:gd name="connsiteY21" fmla="*/ 558947 h 2003925"/>
              <a:gd name="connsiteX22" fmla="*/ 158255 w 1615528"/>
              <a:gd name="connsiteY22" fmla="*/ 592814 h 2003925"/>
              <a:gd name="connsiteX23" fmla="*/ 135677 w 1615528"/>
              <a:gd name="connsiteY23" fmla="*/ 626680 h 2003925"/>
              <a:gd name="connsiteX24" fmla="*/ 124388 w 1615528"/>
              <a:gd name="connsiteY24" fmla="*/ 660547 h 2003925"/>
              <a:gd name="connsiteX25" fmla="*/ 79233 w 1615528"/>
              <a:gd name="connsiteY25" fmla="*/ 728280 h 2003925"/>
              <a:gd name="connsiteX26" fmla="*/ 56655 w 1615528"/>
              <a:gd name="connsiteY26" fmla="*/ 796014 h 2003925"/>
              <a:gd name="connsiteX27" fmla="*/ 34077 w 1615528"/>
              <a:gd name="connsiteY27" fmla="*/ 942769 h 2003925"/>
              <a:gd name="connsiteX28" fmla="*/ 11499 w 1615528"/>
              <a:gd name="connsiteY28" fmla="*/ 1044369 h 2003925"/>
              <a:gd name="connsiteX29" fmla="*/ 11499 w 1615528"/>
              <a:gd name="connsiteY29" fmla="*/ 1224991 h 2003925"/>
              <a:gd name="connsiteX30" fmla="*/ 45366 w 1615528"/>
              <a:gd name="connsiteY30" fmla="*/ 1326591 h 2003925"/>
              <a:gd name="connsiteX31" fmla="*/ 90521 w 1615528"/>
              <a:gd name="connsiteY31" fmla="*/ 1428191 h 2003925"/>
              <a:gd name="connsiteX32" fmla="*/ 124388 w 1615528"/>
              <a:gd name="connsiteY32" fmla="*/ 1450769 h 2003925"/>
              <a:gd name="connsiteX33" fmla="*/ 158255 w 1615528"/>
              <a:gd name="connsiteY33" fmla="*/ 1484636 h 2003925"/>
              <a:gd name="connsiteX34" fmla="*/ 192121 w 1615528"/>
              <a:gd name="connsiteY34" fmla="*/ 1507214 h 2003925"/>
              <a:gd name="connsiteX35" fmla="*/ 248566 w 1615528"/>
              <a:gd name="connsiteY35" fmla="*/ 1574947 h 2003925"/>
              <a:gd name="connsiteX36" fmla="*/ 282433 w 1615528"/>
              <a:gd name="connsiteY36" fmla="*/ 1597525 h 2003925"/>
              <a:gd name="connsiteX37" fmla="*/ 338877 w 1615528"/>
              <a:gd name="connsiteY37" fmla="*/ 1665258 h 2003925"/>
              <a:gd name="connsiteX38" fmla="*/ 417899 w 1615528"/>
              <a:gd name="connsiteY38" fmla="*/ 1778147 h 2003925"/>
              <a:gd name="connsiteX39" fmla="*/ 451766 w 1615528"/>
              <a:gd name="connsiteY39" fmla="*/ 1789436 h 2003925"/>
              <a:gd name="connsiteX40" fmla="*/ 519499 w 1615528"/>
              <a:gd name="connsiteY40" fmla="*/ 1823302 h 2003925"/>
              <a:gd name="connsiteX41" fmla="*/ 609810 w 1615528"/>
              <a:gd name="connsiteY41" fmla="*/ 1845880 h 2003925"/>
              <a:gd name="connsiteX42" fmla="*/ 643677 w 1615528"/>
              <a:gd name="connsiteY42" fmla="*/ 1857169 h 2003925"/>
              <a:gd name="connsiteX43" fmla="*/ 677544 w 1615528"/>
              <a:gd name="connsiteY43" fmla="*/ 1879747 h 2003925"/>
              <a:gd name="connsiteX44" fmla="*/ 767855 w 1615528"/>
              <a:gd name="connsiteY44" fmla="*/ 1902325 h 2003925"/>
              <a:gd name="connsiteX45" fmla="*/ 869455 w 1615528"/>
              <a:gd name="connsiteY45" fmla="*/ 1936191 h 2003925"/>
              <a:gd name="connsiteX46" fmla="*/ 903321 w 1615528"/>
              <a:gd name="connsiteY46" fmla="*/ 1947480 h 2003925"/>
              <a:gd name="connsiteX47" fmla="*/ 959766 w 1615528"/>
              <a:gd name="connsiteY47" fmla="*/ 1958769 h 2003925"/>
              <a:gd name="connsiteX48" fmla="*/ 1027499 w 1615528"/>
              <a:gd name="connsiteY48" fmla="*/ 1970058 h 2003925"/>
              <a:gd name="connsiteX49" fmla="*/ 1061366 w 1615528"/>
              <a:gd name="connsiteY49" fmla="*/ 1981347 h 2003925"/>
              <a:gd name="connsiteX50" fmla="*/ 1140388 w 1615528"/>
              <a:gd name="connsiteY50" fmla="*/ 1992636 h 2003925"/>
              <a:gd name="connsiteX51" fmla="*/ 1208121 w 1615528"/>
              <a:gd name="connsiteY51" fmla="*/ 2003925 h 2003925"/>
              <a:gd name="connsiteX52" fmla="*/ 1377455 w 1615528"/>
              <a:gd name="connsiteY52" fmla="*/ 1992636 h 2003925"/>
              <a:gd name="connsiteX53" fmla="*/ 1400033 w 1615528"/>
              <a:gd name="connsiteY53" fmla="*/ 1958769 h 2003925"/>
              <a:gd name="connsiteX54" fmla="*/ 1422610 w 1615528"/>
              <a:gd name="connsiteY54" fmla="*/ 1879747 h 2003925"/>
              <a:gd name="connsiteX55" fmla="*/ 1445188 w 1615528"/>
              <a:gd name="connsiteY55" fmla="*/ 1845880 h 2003925"/>
              <a:gd name="connsiteX56" fmla="*/ 1456477 w 1615528"/>
              <a:gd name="connsiteY56" fmla="*/ 1812014 h 2003925"/>
              <a:gd name="connsiteX57" fmla="*/ 1490344 w 1615528"/>
              <a:gd name="connsiteY57" fmla="*/ 1778147 h 2003925"/>
              <a:gd name="connsiteX58" fmla="*/ 1512921 w 1615528"/>
              <a:gd name="connsiteY58" fmla="*/ 1744280 h 2003925"/>
              <a:gd name="connsiteX59" fmla="*/ 1546788 w 1615528"/>
              <a:gd name="connsiteY59" fmla="*/ 1699125 h 2003925"/>
              <a:gd name="connsiteX60" fmla="*/ 1569366 w 1615528"/>
              <a:gd name="connsiteY60" fmla="*/ 1597525 h 2003925"/>
              <a:gd name="connsiteX61" fmla="*/ 1580655 w 1615528"/>
              <a:gd name="connsiteY61" fmla="*/ 1563658 h 2003925"/>
              <a:gd name="connsiteX62" fmla="*/ 1591944 w 1615528"/>
              <a:gd name="connsiteY62" fmla="*/ 1518502 h 2003925"/>
              <a:gd name="connsiteX63" fmla="*/ 1603233 w 1615528"/>
              <a:gd name="connsiteY63" fmla="*/ 1416902 h 2003925"/>
              <a:gd name="connsiteX64" fmla="*/ 1603233 w 1615528"/>
              <a:gd name="connsiteY64" fmla="*/ 1304014 h 2003925"/>
              <a:gd name="connsiteX65" fmla="*/ 1569366 w 1615528"/>
              <a:gd name="connsiteY65" fmla="*/ 1292725 h 2003925"/>
              <a:gd name="connsiteX66" fmla="*/ 1546788 w 1615528"/>
              <a:gd name="connsiteY66" fmla="*/ 1145969 h 2003925"/>
              <a:gd name="connsiteX67" fmla="*/ 1535499 w 1615528"/>
              <a:gd name="connsiteY67" fmla="*/ 1112102 h 2003925"/>
              <a:gd name="connsiteX68" fmla="*/ 1546788 w 1615528"/>
              <a:gd name="connsiteY68" fmla="*/ 570236 h 2003925"/>
              <a:gd name="connsiteX69" fmla="*/ 1558077 w 1615528"/>
              <a:gd name="connsiteY69" fmla="*/ 513791 h 2003925"/>
              <a:gd name="connsiteX70" fmla="*/ 1546788 w 1615528"/>
              <a:gd name="connsiteY70" fmla="*/ 321880 h 2003925"/>
              <a:gd name="connsiteX71" fmla="*/ 1483819 w 1615528"/>
              <a:gd name="connsiteY71" fmla="*/ 352349 h 2003925"/>
              <a:gd name="connsiteX72" fmla="*/ 1456477 w 1615528"/>
              <a:gd name="connsiteY72" fmla="*/ 276725 h 2003925"/>
              <a:gd name="connsiteX73" fmla="*/ 1321010 w 1615528"/>
              <a:gd name="connsiteY73" fmla="*/ 265436 h 2003925"/>
              <a:gd name="connsiteX74" fmla="*/ 1445188 w 1615528"/>
              <a:gd name="connsiteY74" fmla="*/ 299302 h 2003925"/>
              <a:gd name="connsiteX0" fmla="*/ 1445188 w 1615528"/>
              <a:gd name="connsiteY0" fmla="*/ 299302 h 2003925"/>
              <a:gd name="connsiteX1" fmla="*/ 1377455 w 1615528"/>
              <a:gd name="connsiteY1" fmla="*/ 288014 h 2003925"/>
              <a:gd name="connsiteX2" fmla="*/ 1343588 w 1615528"/>
              <a:gd name="connsiteY2" fmla="*/ 254147 h 2003925"/>
              <a:gd name="connsiteX3" fmla="*/ 1275855 w 1615528"/>
              <a:gd name="connsiteY3" fmla="*/ 197702 h 2003925"/>
              <a:gd name="connsiteX4" fmla="*/ 1253277 w 1615528"/>
              <a:gd name="connsiteY4" fmla="*/ 163836 h 2003925"/>
              <a:gd name="connsiteX5" fmla="*/ 1185544 w 1615528"/>
              <a:gd name="connsiteY5" fmla="*/ 141258 h 2003925"/>
              <a:gd name="connsiteX6" fmla="*/ 1151677 w 1615528"/>
              <a:gd name="connsiteY6" fmla="*/ 118680 h 2003925"/>
              <a:gd name="connsiteX7" fmla="*/ 1073241 w 1615528"/>
              <a:gd name="connsiteY7" fmla="*/ 57242 h 2003925"/>
              <a:gd name="connsiteX8" fmla="*/ 918788 w 1615528"/>
              <a:gd name="connsiteY8" fmla="*/ 0 h 2003925"/>
              <a:gd name="connsiteX9" fmla="*/ 688833 w 1615528"/>
              <a:gd name="connsiteY9" fmla="*/ 84814 h 2003925"/>
              <a:gd name="connsiteX10" fmla="*/ 654966 w 1615528"/>
              <a:gd name="connsiteY10" fmla="*/ 45155 h 2003925"/>
              <a:gd name="connsiteX11" fmla="*/ 621099 w 1615528"/>
              <a:gd name="connsiteY11" fmla="*/ 186414 h 2003925"/>
              <a:gd name="connsiteX12" fmla="*/ 542077 w 1615528"/>
              <a:gd name="connsiteY12" fmla="*/ 288014 h 2003925"/>
              <a:gd name="connsiteX13" fmla="*/ 508210 w 1615528"/>
              <a:gd name="connsiteY13" fmla="*/ 299302 h 2003925"/>
              <a:gd name="connsiteX14" fmla="*/ 474344 w 1615528"/>
              <a:gd name="connsiteY14" fmla="*/ 321880 h 2003925"/>
              <a:gd name="connsiteX15" fmla="*/ 440477 w 1615528"/>
              <a:gd name="connsiteY15" fmla="*/ 333169 h 2003925"/>
              <a:gd name="connsiteX16" fmla="*/ 372744 w 1615528"/>
              <a:gd name="connsiteY16" fmla="*/ 378325 h 2003925"/>
              <a:gd name="connsiteX17" fmla="*/ 338877 w 1615528"/>
              <a:gd name="connsiteY17" fmla="*/ 400902 h 2003925"/>
              <a:gd name="connsiteX18" fmla="*/ 305010 w 1615528"/>
              <a:gd name="connsiteY18" fmla="*/ 423480 h 2003925"/>
              <a:gd name="connsiteX19" fmla="*/ 237277 w 1615528"/>
              <a:gd name="connsiteY19" fmla="*/ 491214 h 2003925"/>
              <a:gd name="connsiteX20" fmla="*/ 203410 w 1615528"/>
              <a:gd name="connsiteY20" fmla="*/ 525080 h 2003925"/>
              <a:gd name="connsiteX21" fmla="*/ 192121 w 1615528"/>
              <a:gd name="connsiteY21" fmla="*/ 558947 h 2003925"/>
              <a:gd name="connsiteX22" fmla="*/ 158255 w 1615528"/>
              <a:gd name="connsiteY22" fmla="*/ 592814 h 2003925"/>
              <a:gd name="connsiteX23" fmla="*/ 135677 w 1615528"/>
              <a:gd name="connsiteY23" fmla="*/ 626680 h 2003925"/>
              <a:gd name="connsiteX24" fmla="*/ 124388 w 1615528"/>
              <a:gd name="connsiteY24" fmla="*/ 660547 h 2003925"/>
              <a:gd name="connsiteX25" fmla="*/ 79233 w 1615528"/>
              <a:gd name="connsiteY25" fmla="*/ 728280 h 2003925"/>
              <a:gd name="connsiteX26" fmla="*/ 56655 w 1615528"/>
              <a:gd name="connsiteY26" fmla="*/ 796014 h 2003925"/>
              <a:gd name="connsiteX27" fmla="*/ 34077 w 1615528"/>
              <a:gd name="connsiteY27" fmla="*/ 942769 h 2003925"/>
              <a:gd name="connsiteX28" fmla="*/ 11499 w 1615528"/>
              <a:gd name="connsiteY28" fmla="*/ 1044369 h 2003925"/>
              <a:gd name="connsiteX29" fmla="*/ 11499 w 1615528"/>
              <a:gd name="connsiteY29" fmla="*/ 1224991 h 2003925"/>
              <a:gd name="connsiteX30" fmla="*/ 45366 w 1615528"/>
              <a:gd name="connsiteY30" fmla="*/ 1326591 h 2003925"/>
              <a:gd name="connsiteX31" fmla="*/ 90521 w 1615528"/>
              <a:gd name="connsiteY31" fmla="*/ 1428191 h 2003925"/>
              <a:gd name="connsiteX32" fmla="*/ 124388 w 1615528"/>
              <a:gd name="connsiteY32" fmla="*/ 1450769 h 2003925"/>
              <a:gd name="connsiteX33" fmla="*/ 158255 w 1615528"/>
              <a:gd name="connsiteY33" fmla="*/ 1484636 h 2003925"/>
              <a:gd name="connsiteX34" fmla="*/ 192121 w 1615528"/>
              <a:gd name="connsiteY34" fmla="*/ 1507214 h 2003925"/>
              <a:gd name="connsiteX35" fmla="*/ 248566 w 1615528"/>
              <a:gd name="connsiteY35" fmla="*/ 1574947 h 2003925"/>
              <a:gd name="connsiteX36" fmla="*/ 282433 w 1615528"/>
              <a:gd name="connsiteY36" fmla="*/ 1597525 h 2003925"/>
              <a:gd name="connsiteX37" fmla="*/ 338877 w 1615528"/>
              <a:gd name="connsiteY37" fmla="*/ 1665258 h 2003925"/>
              <a:gd name="connsiteX38" fmla="*/ 417899 w 1615528"/>
              <a:gd name="connsiteY38" fmla="*/ 1778147 h 2003925"/>
              <a:gd name="connsiteX39" fmla="*/ 451766 w 1615528"/>
              <a:gd name="connsiteY39" fmla="*/ 1789436 h 2003925"/>
              <a:gd name="connsiteX40" fmla="*/ 519499 w 1615528"/>
              <a:gd name="connsiteY40" fmla="*/ 1823302 h 2003925"/>
              <a:gd name="connsiteX41" fmla="*/ 609810 w 1615528"/>
              <a:gd name="connsiteY41" fmla="*/ 1845880 h 2003925"/>
              <a:gd name="connsiteX42" fmla="*/ 643677 w 1615528"/>
              <a:gd name="connsiteY42" fmla="*/ 1857169 h 2003925"/>
              <a:gd name="connsiteX43" fmla="*/ 677544 w 1615528"/>
              <a:gd name="connsiteY43" fmla="*/ 1879747 h 2003925"/>
              <a:gd name="connsiteX44" fmla="*/ 767855 w 1615528"/>
              <a:gd name="connsiteY44" fmla="*/ 1902325 h 2003925"/>
              <a:gd name="connsiteX45" fmla="*/ 869455 w 1615528"/>
              <a:gd name="connsiteY45" fmla="*/ 1936191 h 2003925"/>
              <a:gd name="connsiteX46" fmla="*/ 903321 w 1615528"/>
              <a:gd name="connsiteY46" fmla="*/ 1947480 h 2003925"/>
              <a:gd name="connsiteX47" fmla="*/ 959766 w 1615528"/>
              <a:gd name="connsiteY47" fmla="*/ 1958769 h 2003925"/>
              <a:gd name="connsiteX48" fmla="*/ 1027499 w 1615528"/>
              <a:gd name="connsiteY48" fmla="*/ 1970058 h 2003925"/>
              <a:gd name="connsiteX49" fmla="*/ 1061366 w 1615528"/>
              <a:gd name="connsiteY49" fmla="*/ 1981347 h 2003925"/>
              <a:gd name="connsiteX50" fmla="*/ 1140388 w 1615528"/>
              <a:gd name="connsiteY50" fmla="*/ 1992636 h 2003925"/>
              <a:gd name="connsiteX51" fmla="*/ 1208121 w 1615528"/>
              <a:gd name="connsiteY51" fmla="*/ 2003925 h 2003925"/>
              <a:gd name="connsiteX52" fmla="*/ 1377455 w 1615528"/>
              <a:gd name="connsiteY52" fmla="*/ 1992636 h 2003925"/>
              <a:gd name="connsiteX53" fmla="*/ 1400033 w 1615528"/>
              <a:gd name="connsiteY53" fmla="*/ 1958769 h 2003925"/>
              <a:gd name="connsiteX54" fmla="*/ 1422610 w 1615528"/>
              <a:gd name="connsiteY54" fmla="*/ 1879747 h 2003925"/>
              <a:gd name="connsiteX55" fmla="*/ 1445188 w 1615528"/>
              <a:gd name="connsiteY55" fmla="*/ 1845880 h 2003925"/>
              <a:gd name="connsiteX56" fmla="*/ 1456477 w 1615528"/>
              <a:gd name="connsiteY56" fmla="*/ 1812014 h 2003925"/>
              <a:gd name="connsiteX57" fmla="*/ 1490344 w 1615528"/>
              <a:gd name="connsiteY57" fmla="*/ 1778147 h 2003925"/>
              <a:gd name="connsiteX58" fmla="*/ 1512921 w 1615528"/>
              <a:gd name="connsiteY58" fmla="*/ 1744280 h 2003925"/>
              <a:gd name="connsiteX59" fmla="*/ 1546788 w 1615528"/>
              <a:gd name="connsiteY59" fmla="*/ 1699125 h 2003925"/>
              <a:gd name="connsiteX60" fmla="*/ 1569366 w 1615528"/>
              <a:gd name="connsiteY60" fmla="*/ 1597525 h 2003925"/>
              <a:gd name="connsiteX61" fmla="*/ 1580655 w 1615528"/>
              <a:gd name="connsiteY61" fmla="*/ 1563658 h 2003925"/>
              <a:gd name="connsiteX62" fmla="*/ 1591944 w 1615528"/>
              <a:gd name="connsiteY62" fmla="*/ 1518502 h 2003925"/>
              <a:gd name="connsiteX63" fmla="*/ 1603233 w 1615528"/>
              <a:gd name="connsiteY63" fmla="*/ 1416902 h 2003925"/>
              <a:gd name="connsiteX64" fmla="*/ 1603233 w 1615528"/>
              <a:gd name="connsiteY64" fmla="*/ 1304014 h 2003925"/>
              <a:gd name="connsiteX65" fmla="*/ 1569366 w 1615528"/>
              <a:gd name="connsiteY65" fmla="*/ 1292725 h 2003925"/>
              <a:gd name="connsiteX66" fmla="*/ 1546788 w 1615528"/>
              <a:gd name="connsiteY66" fmla="*/ 1145969 h 2003925"/>
              <a:gd name="connsiteX67" fmla="*/ 1535499 w 1615528"/>
              <a:gd name="connsiteY67" fmla="*/ 1112102 h 2003925"/>
              <a:gd name="connsiteX68" fmla="*/ 1546788 w 1615528"/>
              <a:gd name="connsiteY68" fmla="*/ 570236 h 2003925"/>
              <a:gd name="connsiteX69" fmla="*/ 1558077 w 1615528"/>
              <a:gd name="connsiteY69" fmla="*/ 513791 h 2003925"/>
              <a:gd name="connsiteX70" fmla="*/ 1483819 w 1615528"/>
              <a:gd name="connsiteY70" fmla="*/ 352349 h 2003925"/>
              <a:gd name="connsiteX71" fmla="*/ 1456477 w 1615528"/>
              <a:gd name="connsiteY71" fmla="*/ 276725 h 2003925"/>
              <a:gd name="connsiteX72" fmla="*/ 1321010 w 1615528"/>
              <a:gd name="connsiteY72" fmla="*/ 265436 h 2003925"/>
              <a:gd name="connsiteX73" fmla="*/ 1445188 w 1615528"/>
              <a:gd name="connsiteY73" fmla="*/ 299302 h 2003925"/>
              <a:gd name="connsiteX0" fmla="*/ 1445188 w 1608856"/>
              <a:gd name="connsiteY0" fmla="*/ 299302 h 2003925"/>
              <a:gd name="connsiteX1" fmla="*/ 1377455 w 1608856"/>
              <a:gd name="connsiteY1" fmla="*/ 288014 h 2003925"/>
              <a:gd name="connsiteX2" fmla="*/ 1343588 w 1608856"/>
              <a:gd name="connsiteY2" fmla="*/ 254147 h 2003925"/>
              <a:gd name="connsiteX3" fmla="*/ 1275855 w 1608856"/>
              <a:gd name="connsiteY3" fmla="*/ 197702 h 2003925"/>
              <a:gd name="connsiteX4" fmla="*/ 1253277 w 1608856"/>
              <a:gd name="connsiteY4" fmla="*/ 163836 h 2003925"/>
              <a:gd name="connsiteX5" fmla="*/ 1185544 w 1608856"/>
              <a:gd name="connsiteY5" fmla="*/ 141258 h 2003925"/>
              <a:gd name="connsiteX6" fmla="*/ 1151677 w 1608856"/>
              <a:gd name="connsiteY6" fmla="*/ 118680 h 2003925"/>
              <a:gd name="connsiteX7" fmla="*/ 1073241 w 1608856"/>
              <a:gd name="connsiteY7" fmla="*/ 57242 h 2003925"/>
              <a:gd name="connsiteX8" fmla="*/ 918788 w 1608856"/>
              <a:gd name="connsiteY8" fmla="*/ 0 h 2003925"/>
              <a:gd name="connsiteX9" fmla="*/ 688833 w 1608856"/>
              <a:gd name="connsiteY9" fmla="*/ 84814 h 2003925"/>
              <a:gd name="connsiteX10" fmla="*/ 654966 w 1608856"/>
              <a:gd name="connsiteY10" fmla="*/ 45155 h 2003925"/>
              <a:gd name="connsiteX11" fmla="*/ 621099 w 1608856"/>
              <a:gd name="connsiteY11" fmla="*/ 186414 h 2003925"/>
              <a:gd name="connsiteX12" fmla="*/ 542077 w 1608856"/>
              <a:gd name="connsiteY12" fmla="*/ 288014 h 2003925"/>
              <a:gd name="connsiteX13" fmla="*/ 508210 w 1608856"/>
              <a:gd name="connsiteY13" fmla="*/ 299302 h 2003925"/>
              <a:gd name="connsiteX14" fmla="*/ 474344 w 1608856"/>
              <a:gd name="connsiteY14" fmla="*/ 321880 h 2003925"/>
              <a:gd name="connsiteX15" fmla="*/ 440477 w 1608856"/>
              <a:gd name="connsiteY15" fmla="*/ 333169 h 2003925"/>
              <a:gd name="connsiteX16" fmla="*/ 372744 w 1608856"/>
              <a:gd name="connsiteY16" fmla="*/ 378325 h 2003925"/>
              <a:gd name="connsiteX17" fmla="*/ 338877 w 1608856"/>
              <a:gd name="connsiteY17" fmla="*/ 400902 h 2003925"/>
              <a:gd name="connsiteX18" fmla="*/ 305010 w 1608856"/>
              <a:gd name="connsiteY18" fmla="*/ 423480 h 2003925"/>
              <a:gd name="connsiteX19" fmla="*/ 237277 w 1608856"/>
              <a:gd name="connsiteY19" fmla="*/ 491214 h 2003925"/>
              <a:gd name="connsiteX20" fmla="*/ 203410 w 1608856"/>
              <a:gd name="connsiteY20" fmla="*/ 525080 h 2003925"/>
              <a:gd name="connsiteX21" fmla="*/ 192121 w 1608856"/>
              <a:gd name="connsiteY21" fmla="*/ 558947 h 2003925"/>
              <a:gd name="connsiteX22" fmla="*/ 158255 w 1608856"/>
              <a:gd name="connsiteY22" fmla="*/ 592814 h 2003925"/>
              <a:gd name="connsiteX23" fmla="*/ 135677 w 1608856"/>
              <a:gd name="connsiteY23" fmla="*/ 626680 h 2003925"/>
              <a:gd name="connsiteX24" fmla="*/ 124388 w 1608856"/>
              <a:gd name="connsiteY24" fmla="*/ 660547 h 2003925"/>
              <a:gd name="connsiteX25" fmla="*/ 79233 w 1608856"/>
              <a:gd name="connsiteY25" fmla="*/ 728280 h 2003925"/>
              <a:gd name="connsiteX26" fmla="*/ 56655 w 1608856"/>
              <a:gd name="connsiteY26" fmla="*/ 796014 h 2003925"/>
              <a:gd name="connsiteX27" fmla="*/ 34077 w 1608856"/>
              <a:gd name="connsiteY27" fmla="*/ 942769 h 2003925"/>
              <a:gd name="connsiteX28" fmla="*/ 11499 w 1608856"/>
              <a:gd name="connsiteY28" fmla="*/ 1044369 h 2003925"/>
              <a:gd name="connsiteX29" fmla="*/ 11499 w 1608856"/>
              <a:gd name="connsiteY29" fmla="*/ 1224991 h 2003925"/>
              <a:gd name="connsiteX30" fmla="*/ 45366 w 1608856"/>
              <a:gd name="connsiteY30" fmla="*/ 1326591 h 2003925"/>
              <a:gd name="connsiteX31" fmla="*/ 90521 w 1608856"/>
              <a:gd name="connsiteY31" fmla="*/ 1428191 h 2003925"/>
              <a:gd name="connsiteX32" fmla="*/ 124388 w 1608856"/>
              <a:gd name="connsiteY32" fmla="*/ 1450769 h 2003925"/>
              <a:gd name="connsiteX33" fmla="*/ 158255 w 1608856"/>
              <a:gd name="connsiteY33" fmla="*/ 1484636 h 2003925"/>
              <a:gd name="connsiteX34" fmla="*/ 192121 w 1608856"/>
              <a:gd name="connsiteY34" fmla="*/ 1507214 h 2003925"/>
              <a:gd name="connsiteX35" fmla="*/ 248566 w 1608856"/>
              <a:gd name="connsiteY35" fmla="*/ 1574947 h 2003925"/>
              <a:gd name="connsiteX36" fmla="*/ 282433 w 1608856"/>
              <a:gd name="connsiteY36" fmla="*/ 1597525 h 2003925"/>
              <a:gd name="connsiteX37" fmla="*/ 338877 w 1608856"/>
              <a:gd name="connsiteY37" fmla="*/ 1665258 h 2003925"/>
              <a:gd name="connsiteX38" fmla="*/ 417899 w 1608856"/>
              <a:gd name="connsiteY38" fmla="*/ 1778147 h 2003925"/>
              <a:gd name="connsiteX39" fmla="*/ 451766 w 1608856"/>
              <a:gd name="connsiteY39" fmla="*/ 1789436 h 2003925"/>
              <a:gd name="connsiteX40" fmla="*/ 519499 w 1608856"/>
              <a:gd name="connsiteY40" fmla="*/ 1823302 h 2003925"/>
              <a:gd name="connsiteX41" fmla="*/ 609810 w 1608856"/>
              <a:gd name="connsiteY41" fmla="*/ 1845880 h 2003925"/>
              <a:gd name="connsiteX42" fmla="*/ 643677 w 1608856"/>
              <a:gd name="connsiteY42" fmla="*/ 1857169 h 2003925"/>
              <a:gd name="connsiteX43" fmla="*/ 677544 w 1608856"/>
              <a:gd name="connsiteY43" fmla="*/ 1879747 h 2003925"/>
              <a:gd name="connsiteX44" fmla="*/ 767855 w 1608856"/>
              <a:gd name="connsiteY44" fmla="*/ 1902325 h 2003925"/>
              <a:gd name="connsiteX45" fmla="*/ 869455 w 1608856"/>
              <a:gd name="connsiteY45" fmla="*/ 1936191 h 2003925"/>
              <a:gd name="connsiteX46" fmla="*/ 903321 w 1608856"/>
              <a:gd name="connsiteY46" fmla="*/ 1947480 h 2003925"/>
              <a:gd name="connsiteX47" fmla="*/ 959766 w 1608856"/>
              <a:gd name="connsiteY47" fmla="*/ 1958769 h 2003925"/>
              <a:gd name="connsiteX48" fmla="*/ 1027499 w 1608856"/>
              <a:gd name="connsiteY48" fmla="*/ 1970058 h 2003925"/>
              <a:gd name="connsiteX49" fmla="*/ 1061366 w 1608856"/>
              <a:gd name="connsiteY49" fmla="*/ 1981347 h 2003925"/>
              <a:gd name="connsiteX50" fmla="*/ 1140388 w 1608856"/>
              <a:gd name="connsiteY50" fmla="*/ 1992636 h 2003925"/>
              <a:gd name="connsiteX51" fmla="*/ 1208121 w 1608856"/>
              <a:gd name="connsiteY51" fmla="*/ 2003925 h 2003925"/>
              <a:gd name="connsiteX52" fmla="*/ 1377455 w 1608856"/>
              <a:gd name="connsiteY52" fmla="*/ 1992636 h 2003925"/>
              <a:gd name="connsiteX53" fmla="*/ 1400033 w 1608856"/>
              <a:gd name="connsiteY53" fmla="*/ 1958769 h 2003925"/>
              <a:gd name="connsiteX54" fmla="*/ 1422610 w 1608856"/>
              <a:gd name="connsiteY54" fmla="*/ 1879747 h 2003925"/>
              <a:gd name="connsiteX55" fmla="*/ 1445188 w 1608856"/>
              <a:gd name="connsiteY55" fmla="*/ 1845880 h 2003925"/>
              <a:gd name="connsiteX56" fmla="*/ 1456477 w 1608856"/>
              <a:gd name="connsiteY56" fmla="*/ 1812014 h 2003925"/>
              <a:gd name="connsiteX57" fmla="*/ 1490344 w 1608856"/>
              <a:gd name="connsiteY57" fmla="*/ 1778147 h 2003925"/>
              <a:gd name="connsiteX58" fmla="*/ 1512921 w 1608856"/>
              <a:gd name="connsiteY58" fmla="*/ 1744280 h 2003925"/>
              <a:gd name="connsiteX59" fmla="*/ 1546788 w 1608856"/>
              <a:gd name="connsiteY59" fmla="*/ 1699125 h 2003925"/>
              <a:gd name="connsiteX60" fmla="*/ 1569366 w 1608856"/>
              <a:gd name="connsiteY60" fmla="*/ 1597525 h 2003925"/>
              <a:gd name="connsiteX61" fmla="*/ 1580655 w 1608856"/>
              <a:gd name="connsiteY61" fmla="*/ 1563658 h 2003925"/>
              <a:gd name="connsiteX62" fmla="*/ 1591944 w 1608856"/>
              <a:gd name="connsiteY62" fmla="*/ 1518502 h 2003925"/>
              <a:gd name="connsiteX63" fmla="*/ 1603233 w 1608856"/>
              <a:gd name="connsiteY63" fmla="*/ 1416902 h 2003925"/>
              <a:gd name="connsiteX64" fmla="*/ 1603233 w 1608856"/>
              <a:gd name="connsiteY64" fmla="*/ 1304014 h 2003925"/>
              <a:gd name="connsiteX65" fmla="*/ 1546788 w 1608856"/>
              <a:gd name="connsiteY65" fmla="*/ 1145969 h 2003925"/>
              <a:gd name="connsiteX66" fmla="*/ 1535499 w 1608856"/>
              <a:gd name="connsiteY66" fmla="*/ 1112102 h 2003925"/>
              <a:gd name="connsiteX67" fmla="*/ 1546788 w 1608856"/>
              <a:gd name="connsiteY67" fmla="*/ 570236 h 2003925"/>
              <a:gd name="connsiteX68" fmla="*/ 1558077 w 1608856"/>
              <a:gd name="connsiteY68" fmla="*/ 513791 h 2003925"/>
              <a:gd name="connsiteX69" fmla="*/ 1483819 w 1608856"/>
              <a:gd name="connsiteY69" fmla="*/ 352349 h 2003925"/>
              <a:gd name="connsiteX70" fmla="*/ 1456477 w 1608856"/>
              <a:gd name="connsiteY70" fmla="*/ 276725 h 2003925"/>
              <a:gd name="connsiteX71" fmla="*/ 1321010 w 1608856"/>
              <a:gd name="connsiteY71" fmla="*/ 265436 h 2003925"/>
              <a:gd name="connsiteX72" fmla="*/ 1445188 w 1608856"/>
              <a:gd name="connsiteY72" fmla="*/ 299302 h 2003925"/>
              <a:gd name="connsiteX0" fmla="*/ 1603233 w 1653960"/>
              <a:gd name="connsiteY0" fmla="*/ 1416902 h 2003925"/>
              <a:gd name="connsiteX1" fmla="*/ 1603233 w 1653960"/>
              <a:gd name="connsiteY1" fmla="*/ 1304014 h 2003925"/>
              <a:gd name="connsiteX2" fmla="*/ 1546788 w 1653960"/>
              <a:gd name="connsiteY2" fmla="*/ 1145969 h 2003925"/>
              <a:gd name="connsiteX3" fmla="*/ 1535499 w 1653960"/>
              <a:gd name="connsiteY3" fmla="*/ 1112102 h 2003925"/>
              <a:gd name="connsiteX4" fmla="*/ 1546788 w 1653960"/>
              <a:gd name="connsiteY4" fmla="*/ 570236 h 2003925"/>
              <a:gd name="connsiteX5" fmla="*/ 1558077 w 1653960"/>
              <a:gd name="connsiteY5" fmla="*/ 513791 h 2003925"/>
              <a:gd name="connsiteX6" fmla="*/ 1483819 w 1653960"/>
              <a:gd name="connsiteY6" fmla="*/ 352349 h 2003925"/>
              <a:gd name="connsiteX7" fmla="*/ 1456477 w 1653960"/>
              <a:gd name="connsiteY7" fmla="*/ 276725 h 2003925"/>
              <a:gd name="connsiteX8" fmla="*/ 1321010 w 1653960"/>
              <a:gd name="connsiteY8" fmla="*/ 265436 h 2003925"/>
              <a:gd name="connsiteX9" fmla="*/ 1445188 w 1653960"/>
              <a:gd name="connsiteY9" fmla="*/ 299302 h 2003925"/>
              <a:gd name="connsiteX10" fmla="*/ 1377455 w 1653960"/>
              <a:gd name="connsiteY10" fmla="*/ 288014 h 2003925"/>
              <a:gd name="connsiteX11" fmla="*/ 1343588 w 1653960"/>
              <a:gd name="connsiteY11" fmla="*/ 254147 h 2003925"/>
              <a:gd name="connsiteX12" fmla="*/ 1275855 w 1653960"/>
              <a:gd name="connsiteY12" fmla="*/ 197702 h 2003925"/>
              <a:gd name="connsiteX13" fmla="*/ 1253277 w 1653960"/>
              <a:gd name="connsiteY13" fmla="*/ 163836 h 2003925"/>
              <a:gd name="connsiteX14" fmla="*/ 1185544 w 1653960"/>
              <a:gd name="connsiteY14" fmla="*/ 141258 h 2003925"/>
              <a:gd name="connsiteX15" fmla="*/ 1151677 w 1653960"/>
              <a:gd name="connsiteY15" fmla="*/ 118680 h 2003925"/>
              <a:gd name="connsiteX16" fmla="*/ 1073241 w 1653960"/>
              <a:gd name="connsiteY16" fmla="*/ 57242 h 2003925"/>
              <a:gd name="connsiteX17" fmla="*/ 918788 w 1653960"/>
              <a:gd name="connsiteY17" fmla="*/ 0 h 2003925"/>
              <a:gd name="connsiteX18" fmla="*/ 688833 w 1653960"/>
              <a:gd name="connsiteY18" fmla="*/ 84814 h 2003925"/>
              <a:gd name="connsiteX19" fmla="*/ 654966 w 1653960"/>
              <a:gd name="connsiteY19" fmla="*/ 45155 h 2003925"/>
              <a:gd name="connsiteX20" fmla="*/ 621099 w 1653960"/>
              <a:gd name="connsiteY20" fmla="*/ 186414 h 2003925"/>
              <a:gd name="connsiteX21" fmla="*/ 542077 w 1653960"/>
              <a:gd name="connsiteY21" fmla="*/ 288014 h 2003925"/>
              <a:gd name="connsiteX22" fmla="*/ 508210 w 1653960"/>
              <a:gd name="connsiteY22" fmla="*/ 299302 h 2003925"/>
              <a:gd name="connsiteX23" fmla="*/ 474344 w 1653960"/>
              <a:gd name="connsiteY23" fmla="*/ 321880 h 2003925"/>
              <a:gd name="connsiteX24" fmla="*/ 440477 w 1653960"/>
              <a:gd name="connsiteY24" fmla="*/ 333169 h 2003925"/>
              <a:gd name="connsiteX25" fmla="*/ 372744 w 1653960"/>
              <a:gd name="connsiteY25" fmla="*/ 378325 h 2003925"/>
              <a:gd name="connsiteX26" fmla="*/ 338877 w 1653960"/>
              <a:gd name="connsiteY26" fmla="*/ 400902 h 2003925"/>
              <a:gd name="connsiteX27" fmla="*/ 305010 w 1653960"/>
              <a:gd name="connsiteY27" fmla="*/ 423480 h 2003925"/>
              <a:gd name="connsiteX28" fmla="*/ 237277 w 1653960"/>
              <a:gd name="connsiteY28" fmla="*/ 491214 h 2003925"/>
              <a:gd name="connsiteX29" fmla="*/ 203410 w 1653960"/>
              <a:gd name="connsiteY29" fmla="*/ 525080 h 2003925"/>
              <a:gd name="connsiteX30" fmla="*/ 192121 w 1653960"/>
              <a:gd name="connsiteY30" fmla="*/ 558947 h 2003925"/>
              <a:gd name="connsiteX31" fmla="*/ 158255 w 1653960"/>
              <a:gd name="connsiteY31" fmla="*/ 592814 h 2003925"/>
              <a:gd name="connsiteX32" fmla="*/ 135677 w 1653960"/>
              <a:gd name="connsiteY32" fmla="*/ 626680 h 2003925"/>
              <a:gd name="connsiteX33" fmla="*/ 124388 w 1653960"/>
              <a:gd name="connsiteY33" fmla="*/ 660547 h 2003925"/>
              <a:gd name="connsiteX34" fmla="*/ 79233 w 1653960"/>
              <a:gd name="connsiteY34" fmla="*/ 728280 h 2003925"/>
              <a:gd name="connsiteX35" fmla="*/ 56655 w 1653960"/>
              <a:gd name="connsiteY35" fmla="*/ 796014 h 2003925"/>
              <a:gd name="connsiteX36" fmla="*/ 34077 w 1653960"/>
              <a:gd name="connsiteY36" fmla="*/ 942769 h 2003925"/>
              <a:gd name="connsiteX37" fmla="*/ 11499 w 1653960"/>
              <a:gd name="connsiteY37" fmla="*/ 1044369 h 2003925"/>
              <a:gd name="connsiteX38" fmla="*/ 11499 w 1653960"/>
              <a:gd name="connsiteY38" fmla="*/ 1224991 h 2003925"/>
              <a:gd name="connsiteX39" fmla="*/ 45366 w 1653960"/>
              <a:gd name="connsiteY39" fmla="*/ 1326591 h 2003925"/>
              <a:gd name="connsiteX40" fmla="*/ 90521 w 1653960"/>
              <a:gd name="connsiteY40" fmla="*/ 1428191 h 2003925"/>
              <a:gd name="connsiteX41" fmla="*/ 124388 w 1653960"/>
              <a:gd name="connsiteY41" fmla="*/ 1450769 h 2003925"/>
              <a:gd name="connsiteX42" fmla="*/ 158255 w 1653960"/>
              <a:gd name="connsiteY42" fmla="*/ 1484636 h 2003925"/>
              <a:gd name="connsiteX43" fmla="*/ 192121 w 1653960"/>
              <a:gd name="connsiteY43" fmla="*/ 1507214 h 2003925"/>
              <a:gd name="connsiteX44" fmla="*/ 248566 w 1653960"/>
              <a:gd name="connsiteY44" fmla="*/ 1574947 h 2003925"/>
              <a:gd name="connsiteX45" fmla="*/ 282433 w 1653960"/>
              <a:gd name="connsiteY45" fmla="*/ 1597525 h 2003925"/>
              <a:gd name="connsiteX46" fmla="*/ 338877 w 1653960"/>
              <a:gd name="connsiteY46" fmla="*/ 1665258 h 2003925"/>
              <a:gd name="connsiteX47" fmla="*/ 417899 w 1653960"/>
              <a:gd name="connsiteY47" fmla="*/ 1778147 h 2003925"/>
              <a:gd name="connsiteX48" fmla="*/ 451766 w 1653960"/>
              <a:gd name="connsiteY48" fmla="*/ 1789436 h 2003925"/>
              <a:gd name="connsiteX49" fmla="*/ 519499 w 1653960"/>
              <a:gd name="connsiteY49" fmla="*/ 1823302 h 2003925"/>
              <a:gd name="connsiteX50" fmla="*/ 609810 w 1653960"/>
              <a:gd name="connsiteY50" fmla="*/ 1845880 h 2003925"/>
              <a:gd name="connsiteX51" fmla="*/ 643677 w 1653960"/>
              <a:gd name="connsiteY51" fmla="*/ 1857169 h 2003925"/>
              <a:gd name="connsiteX52" fmla="*/ 677544 w 1653960"/>
              <a:gd name="connsiteY52" fmla="*/ 1879747 h 2003925"/>
              <a:gd name="connsiteX53" fmla="*/ 767855 w 1653960"/>
              <a:gd name="connsiteY53" fmla="*/ 1902325 h 2003925"/>
              <a:gd name="connsiteX54" fmla="*/ 869455 w 1653960"/>
              <a:gd name="connsiteY54" fmla="*/ 1936191 h 2003925"/>
              <a:gd name="connsiteX55" fmla="*/ 903321 w 1653960"/>
              <a:gd name="connsiteY55" fmla="*/ 1947480 h 2003925"/>
              <a:gd name="connsiteX56" fmla="*/ 959766 w 1653960"/>
              <a:gd name="connsiteY56" fmla="*/ 1958769 h 2003925"/>
              <a:gd name="connsiteX57" fmla="*/ 1027499 w 1653960"/>
              <a:gd name="connsiteY57" fmla="*/ 1970058 h 2003925"/>
              <a:gd name="connsiteX58" fmla="*/ 1061366 w 1653960"/>
              <a:gd name="connsiteY58" fmla="*/ 1981347 h 2003925"/>
              <a:gd name="connsiteX59" fmla="*/ 1140388 w 1653960"/>
              <a:gd name="connsiteY59" fmla="*/ 1992636 h 2003925"/>
              <a:gd name="connsiteX60" fmla="*/ 1208121 w 1653960"/>
              <a:gd name="connsiteY60" fmla="*/ 2003925 h 2003925"/>
              <a:gd name="connsiteX61" fmla="*/ 1377455 w 1653960"/>
              <a:gd name="connsiteY61" fmla="*/ 1992636 h 2003925"/>
              <a:gd name="connsiteX62" fmla="*/ 1400033 w 1653960"/>
              <a:gd name="connsiteY62" fmla="*/ 1958769 h 2003925"/>
              <a:gd name="connsiteX63" fmla="*/ 1422610 w 1653960"/>
              <a:gd name="connsiteY63" fmla="*/ 1879747 h 2003925"/>
              <a:gd name="connsiteX64" fmla="*/ 1445188 w 1653960"/>
              <a:gd name="connsiteY64" fmla="*/ 1845880 h 2003925"/>
              <a:gd name="connsiteX65" fmla="*/ 1456477 w 1653960"/>
              <a:gd name="connsiteY65" fmla="*/ 1812014 h 2003925"/>
              <a:gd name="connsiteX66" fmla="*/ 1490344 w 1653960"/>
              <a:gd name="connsiteY66" fmla="*/ 1778147 h 2003925"/>
              <a:gd name="connsiteX67" fmla="*/ 1512921 w 1653960"/>
              <a:gd name="connsiteY67" fmla="*/ 1744280 h 2003925"/>
              <a:gd name="connsiteX68" fmla="*/ 1546788 w 1653960"/>
              <a:gd name="connsiteY68" fmla="*/ 1699125 h 2003925"/>
              <a:gd name="connsiteX69" fmla="*/ 1569366 w 1653960"/>
              <a:gd name="connsiteY69" fmla="*/ 1597525 h 2003925"/>
              <a:gd name="connsiteX70" fmla="*/ 1580655 w 1653960"/>
              <a:gd name="connsiteY70" fmla="*/ 1563658 h 2003925"/>
              <a:gd name="connsiteX71" fmla="*/ 1653960 w 1653960"/>
              <a:gd name="connsiteY71" fmla="*/ 1584675 h 2003925"/>
              <a:gd name="connsiteX0" fmla="*/ 1603233 w 1653960"/>
              <a:gd name="connsiteY0" fmla="*/ 1416902 h 2003925"/>
              <a:gd name="connsiteX1" fmla="*/ 1603233 w 1653960"/>
              <a:gd name="connsiteY1" fmla="*/ 1304014 h 2003925"/>
              <a:gd name="connsiteX2" fmla="*/ 1546788 w 1653960"/>
              <a:gd name="connsiteY2" fmla="*/ 1145969 h 2003925"/>
              <a:gd name="connsiteX3" fmla="*/ 1535499 w 1653960"/>
              <a:gd name="connsiteY3" fmla="*/ 1112102 h 2003925"/>
              <a:gd name="connsiteX4" fmla="*/ 1546788 w 1653960"/>
              <a:gd name="connsiteY4" fmla="*/ 570236 h 2003925"/>
              <a:gd name="connsiteX5" fmla="*/ 1558077 w 1653960"/>
              <a:gd name="connsiteY5" fmla="*/ 513791 h 2003925"/>
              <a:gd name="connsiteX6" fmla="*/ 1483819 w 1653960"/>
              <a:gd name="connsiteY6" fmla="*/ 352349 h 2003925"/>
              <a:gd name="connsiteX7" fmla="*/ 1456477 w 1653960"/>
              <a:gd name="connsiteY7" fmla="*/ 276725 h 2003925"/>
              <a:gd name="connsiteX8" fmla="*/ 1321010 w 1653960"/>
              <a:gd name="connsiteY8" fmla="*/ 265436 h 2003925"/>
              <a:gd name="connsiteX9" fmla="*/ 1445188 w 1653960"/>
              <a:gd name="connsiteY9" fmla="*/ 299302 h 2003925"/>
              <a:gd name="connsiteX10" fmla="*/ 1377455 w 1653960"/>
              <a:gd name="connsiteY10" fmla="*/ 288014 h 2003925"/>
              <a:gd name="connsiteX11" fmla="*/ 1343588 w 1653960"/>
              <a:gd name="connsiteY11" fmla="*/ 254147 h 2003925"/>
              <a:gd name="connsiteX12" fmla="*/ 1275855 w 1653960"/>
              <a:gd name="connsiteY12" fmla="*/ 197702 h 2003925"/>
              <a:gd name="connsiteX13" fmla="*/ 1253277 w 1653960"/>
              <a:gd name="connsiteY13" fmla="*/ 163836 h 2003925"/>
              <a:gd name="connsiteX14" fmla="*/ 1185544 w 1653960"/>
              <a:gd name="connsiteY14" fmla="*/ 141258 h 2003925"/>
              <a:gd name="connsiteX15" fmla="*/ 1151677 w 1653960"/>
              <a:gd name="connsiteY15" fmla="*/ 118680 h 2003925"/>
              <a:gd name="connsiteX16" fmla="*/ 1073241 w 1653960"/>
              <a:gd name="connsiteY16" fmla="*/ 57242 h 2003925"/>
              <a:gd name="connsiteX17" fmla="*/ 918788 w 1653960"/>
              <a:gd name="connsiteY17" fmla="*/ 0 h 2003925"/>
              <a:gd name="connsiteX18" fmla="*/ 688833 w 1653960"/>
              <a:gd name="connsiteY18" fmla="*/ 84814 h 2003925"/>
              <a:gd name="connsiteX19" fmla="*/ 654966 w 1653960"/>
              <a:gd name="connsiteY19" fmla="*/ 45155 h 2003925"/>
              <a:gd name="connsiteX20" fmla="*/ 621099 w 1653960"/>
              <a:gd name="connsiteY20" fmla="*/ 186414 h 2003925"/>
              <a:gd name="connsiteX21" fmla="*/ 542077 w 1653960"/>
              <a:gd name="connsiteY21" fmla="*/ 288014 h 2003925"/>
              <a:gd name="connsiteX22" fmla="*/ 508210 w 1653960"/>
              <a:gd name="connsiteY22" fmla="*/ 299302 h 2003925"/>
              <a:gd name="connsiteX23" fmla="*/ 474344 w 1653960"/>
              <a:gd name="connsiteY23" fmla="*/ 321880 h 2003925"/>
              <a:gd name="connsiteX24" fmla="*/ 440477 w 1653960"/>
              <a:gd name="connsiteY24" fmla="*/ 333169 h 2003925"/>
              <a:gd name="connsiteX25" fmla="*/ 372744 w 1653960"/>
              <a:gd name="connsiteY25" fmla="*/ 378325 h 2003925"/>
              <a:gd name="connsiteX26" fmla="*/ 338877 w 1653960"/>
              <a:gd name="connsiteY26" fmla="*/ 400902 h 2003925"/>
              <a:gd name="connsiteX27" fmla="*/ 305010 w 1653960"/>
              <a:gd name="connsiteY27" fmla="*/ 423480 h 2003925"/>
              <a:gd name="connsiteX28" fmla="*/ 237277 w 1653960"/>
              <a:gd name="connsiteY28" fmla="*/ 491214 h 2003925"/>
              <a:gd name="connsiteX29" fmla="*/ 203410 w 1653960"/>
              <a:gd name="connsiteY29" fmla="*/ 525080 h 2003925"/>
              <a:gd name="connsiteX30" fmla="*/ 192121 w 1653960"/>
              <a:gd name="connsiteY30" fmla="*/ 558947 h 2003925"/>
              <a:gd name="connsiteX31" fmla="*/ 158255 w 1653960"/>
              <a:gd name="connsiteY31" fmla="*/ 592814 h 2003925"/>
              <a:gd name="connsiteX32" fmla="*/ 135677 w 1653960"/>
              <a:gd name="connsiteY32" fmla="*/ 626680 h 2003925"/>
              <a:gd name="connsiteX33" fmla="*/ 124388 w 1653960"/>
              <a:gd name="connsiteY33" fmla="*/ 660547 h 2003925"/>
              <a:gd name="connsiteX34" fmla="*/ 79233 w 1653960"/>
              <a:gd name="connsiteY34" fmla="*/ 728280 h 2003925"/>
              <a:gd name="connsiteX35" fmla="*/ 56655 w 1653960"/>
              <a:gd name="connsiteY35" fmla="*/ 796014 h 2003925"/>
              <a:gd name="connsiteX36" fmla="*/ 34077 w 1653960"/>
              <a:gd name="connsiteY36" fmla="*/ 942769 h 2003925"/>
              <a:gd name="connsiteX37" fmla="*/ 11499 w 1653960"/>
              <a:gd name="connsiteY37" fmla="*/ 1044369 h 2003925"/>
              <a:gd name="connsiteX38" fmla="*/ 11499 w 1653960"/>
              <a:gd name="connsiteY38" fmla="*/ 1224991 h 2003925"/>
              <a:gd name="connsiteX39" fmla="*/ 45366 w 1653960"/>
              <a:gd name="connsiteY39" fmla="*/ 1326591 h 2003925"/>
              <a:gd name="connsiteX40" fmla="*/ 90521 w 1653960"/>
              <a:gd name="connsiteY40" fmla="*/ 1428191 h 2003925"/>
              <a:gd name="connsiteX41" fmla="*/ 124388 w 1653960"/>
              <a:gd name="connsiteY41" fmla="*/ 1450769 h 2003925"/>
              <a:gd name="connsiteX42" fmla="*/ 158255 w 1653960"/>
              <a:gd name="connsiteY42" fmla="*/ 1484636 h 2003925"/>
              <a:gd name="connsiteX43" fmla="*/ 192121 w 1653960"/>
              <a:gd name="connsiteY43" fmla="*/ 1507214 h 2003925"/>
              <a:gd name="connsiteX44" fmla="*/ 248566 w 1653960"/>
              <a:gd name="connsiteY44" fmla="*/ 1574947 h 2003925"/>
              <a:gd name="connsiteX45" fmla="*/ 282433 w 1653960"/>
              <a:gd name="connsiteY45" fmla="*/ 1597525 h 2003925"/>
              <a:gd name="connsiteX46" fmla="*/ 338877 w 1653960"/>
              <a:gd name="connsiteY46" fmla="*/ 1665258 h 2003925"/>
              <a:gd name="connsiteX47" fmla="*/ 417899 w 1653960"/>
              <a:gd name="connsiteY47" fmla="*/ 1778147 h 2003925"/>
              <a:gd name="connsiteX48" fmla="*/ 451766 w 1653960"/>
              <a:gd name="connsiteY48" fmla="*/ 1789436 h 2003925"/>
              <a:gd name="connsiteX49" fmla="*/ 519499 w 1653960"/>
              <a:gd name="connsiteY49" fmla="*/ 1823302 h 2003925"/>
              <a:gd name="connsiteX50" fmla="*/ 609810 w 1653960"/>
              <a:gd name="connsiteY50" fmla="*/ 1845880 h 2003925"/>
              <a:gd name="connsiteX51" fmla="*/ 643677 w 1653960"/>
              <a:gd name="connsiteY51" fmla="*/ 1857169 h 2003925"/>
              <a:gd name="connsiteX52" fmla="*/ 677544 w 1653960"/>
              <a:gd name="connsiteY52" fmla="*/ 1879747 h 2003925"/>
              <a:gd name="connsiteX53" fmla="*/ 767855 w 1653960"/>
              <a:gd name="connsiteY53" fmla="*/ 1902325 h 2003925"/>
              <a:gd name="connsiteX54" fmla="*/ 869455 w 1653960"/>
              <a:gd name="connsiteY54" fmla="*/ 1936191 h 2003925"/>
              <a:gd name="connsiteX55" fmla="*/ 903321 w 1653960"/>
              <a:gd name="connsiteY55" fmla="*/ 1947480 h 2003925"/>
              <a:gd name="connsiteX56" fmla="*/ 959766 w 1653960"/>
              <a:gd name="connsiteY56" fmla="*/ 1958769 h 2003925"/>
              <a:gd name="connsiteX57" fmla="*/ 1027499 w 1653960"/>
              <a:gd name="connsiteY57" fmla="*/ 1970058 h 2003925"/>
              <a:gd name="connsiteX58" fmla="*/ 1061366 w 1653960"/>
              <a:gd name="connsiteY58" fmla="*/ 1981347 h 2003925"/>
              <a:gd name="connsiteX59" fmla="*/ 1140388 w 1653960"/>
              <a:gd name="connsiteY59" fmla="*/ 1992636 h 2003925"/>
              <a:gd name="connsiteX60" fmla="*/ 1208121 w 1653960"/>
              <a:gd name="connsiteY60" fmla="*/ 2003925 h 2003925"/>
              <a:gd name="connsiteX61" fmla="*/ 1377455 w 1653960"/>
              <a:gd name="connsiteY61" fmla="*/ 1992636 h 2003925"/>
              <a:gd name="connsiteX62" fmla="*/ 1400033 w 1653960"/>
              <a:gd name="connsiteY62" fmla="*/ 1958769 h 2003925"/>
              <a:gd name="connsiteX63" fmla="*/ 1422610 w 1653960"/>
              <a:gd name="connsiteY63" fmla="*/ 1879747 h 2003925"/>
              <a:gd name="connsiteX64" fmla="*/ 1445188 w 1653960"/>
              <a:gd name="connsiteY64" fmla="*/ 1845880 h 2003925"/>
              <a:gd name="connsiteX65" fmla="*/ 1456477 w 1653960"/>
              <a:gd name="connsiteY65" fmla="*/ 1812014 h 2003925"/>
              <a:gd name="connsiteX66" fmla="*/ 1490344 w 1653960"/>
              <a:gd name="connsiteY66" fmla="*/ 1778147 h 2003925"/>
              <a:gd name="connsiteX67" fmla="*/ 1512921 w 1653960"/>
              <a:gd name="connsiteY67" fmla="*/ 1744280 h 2003925"/>
              <a:gd name="connsiteX68" fmla="*/ 1546788 w 1653960"/>
              <a:gd name="connsiteY68" fmla="*/ 1699125 h 2003925"/>
              <a:gd name="connsiteX69" fmla="*/ 1569366 w 1653960"/>
              <a:gd name="connsiteY69" fmla="*/ 1597525 h 2003925"/>
              <a:gd name="connsiteX70" fmla="*/ 1653960 w 1653960"/>
              <a:gd name="connsiteY70" fmla="*/ 1584675 h 2003925"/>
              <a:gd name="connsiteX0" fmla="*/ 1603233 w 1608856"/>
              <a:gd name="connsiteY0" fmla="*/ 1416902 h 2003925"/>
              <a:gd name="connsiteX1" fmla="*/ 1603233 w 1608856"/>
              <a:gd name="connsiteY1" fmla="*/ 1304014 h 2003925"/>
              <a:gd name="connsiteX2" fmla="*/ 1546788 w 1608856"/>
              <a:gd name="connsiteY2" fmla="*/ 1145969 h 2003925"/>
              <a:gd name="connsiteX3" fmla="*/ 1535499 w 1608856"/>
              <a:gd name="connsiteY3" fmla="*/ 1112102 h 2003925"/>
              <a:gd name="connsiteX4" fmla="*/ 1546788 w 1608856"/>
              <a:gd name="connsiteY4" fmla="*/ 570236 h 2003925"/>
              <a:gd name="connsiteX5" fmla="*/ 1558077 w 1608856"/>
              <a:gd name="connsiteY5" fmla="*/ 513791 h 2003925"/>
              <a:gd name="connsiteX6" fmla="*/ 1483819 w 1608856"/>
              <a:gd name="connsiteY6" fmla="*/ 352349 h 2003925"/>
              <a:gd name="connsiteX7" fmla="*/ 1456477 w 1608856"/>
              <a:gd name="connsiteY7" fmla="*/ 276725 h 2003925"/>
              <a:gd name="connsiteX8" fmla="*/ 1321010 w 1608856"/>
              <a:gd name="connsiteY8" fmla="*/ 265436 h 2003925"/>
              <a:gd name="connsiteX9" fmla="*/ 1445188 w 1608856"/>
              <a:gd name="connsiteY9" fmla="*/ 299302 h 2003925"/>
              <a:gd name="connsiteX10" fmla="*/ 1377455 w 1608856"/>
              <a:gd name="connsiteY10" fmla="*/ 288014 h 2003925"/>
              <a:gd name="connsiteX11" fmla="*/ 1343588 w 1608856"/>
              <a:gd name="connsiteY11" fmla="*/ 254147 h 2003925"/>
              <a:gd name="connsiteX12" fmla="*/ 1275855 w 1608856"/>
              <a:gd name="connsiteY12" fmla="*/ 197702 h 2003925"/>
              <a:gd name="connsiteX13" fmla="*/ 1253277 w 1608856"/>
              <a:gd name="connsiteY13" fmla="*/ 163836 h 2003925"/>
              <a:gd name="connsiteX14" fmla="*/ 1185544 w 1608856"/>
              <a:gd name="connsiteY14" fmla="*/ 141258 h 2003925"/>
              <a:gd name="connsiteX15" fmla="*/ 1151677 w 1608856"/>
              <a:gd name="connsiteY15" fmla="*/ 118680 h 2003925"/>
              <a:gd name="connsiteX16" fmla="*/ 1073241 w 1608856"/>
              <a:gd name="connsiteY16" fmla="*/ 57242 h 2003925"/>
              <a:gd name="connsiteX17" fmla="*/ 918788 w 1608856"/>
              <a:gd name="connsiteY17" fmla="*/ 0 h 2003925"/>
              <a:gd name="connsiteX18" fmla="*/ 688833 w 1608856"/>
              <a:gd name="connsiteY18" fmla="*/ 84814 h 2003925"/>
              <a:gd name="connsiteX19" fmla="*/ 654966 w 1608856"/>
              <a:gd name="connsiteY19" fmla="*/ 45155 h 2003925"/>
              <a:gd name="connsiteX20" fmla="*/ 621099 w 1608856"/>
              <a:gd name="connsiteY20" fmla="*/ 186414 h 2003925"/>
              <a:gd name="connsiteX21" fmla="*/ 542077 w 1608856"/>
              <a:gd name="connsiteY21" fmla="*/ 288014 h 2003925"/>
              <a:gd name="connsiteX22" fmla="*/ 508210 w 1608856"/>
              <a:gd name="connsiteY22" fmla="*/ 299302 h 2003925"/>
              <a:gd name="connsiteX23" fmla="*/ 474344 w 1608856"/>
              <a:gd name="connsiteY23" fmla="*/ 321880 h 2003925"/>
              <a:gd name="connsiteX24" fmla="*/ 440477 w 1608856"/>
              <a:gd name="connsiteY24" fmla="*/ 333169 h 2003925"/>
              <a:gd name="connsiteX25" fmla="*/ 372744 w 1608856"/>
              <a:gd name="connsiteY25" fmla="*/ 378325 h 2003925"/>
              <a:gd name="connsiteX26" fmla="*/ 338877 w 1608856"/>
              <a:gd name="connsiteY26" fmla="*/ 400902 h 2003925"/>
              <a:gd name="connsiteX27" fmla="*/ 305010 w 1608856"/>
              <a:gd name="connsiteY27" fmla="*/ 423480 h 2003925"/>
              <a:gd name="connsiteX28" fmla="*/ 237277 w 1608856"/>
              <a:gd name="connsiteY28" fmla="*/ 491214 h 2003925"/>
              <a:gd name="connsiteX29" fmla="*/ 203410 w 1608856"/>
              <a:gd name="connsiteY29" fmla="*/ 525080 h 2003925"/>
              <a:gd name="connsiteX30" fmla="*/ 192121 w 1608856"/>
              <a:gd name="connsiteY30" fmla="*/ 558947 h 2003925"/>
              <a:gd name="connsiteX31" fmla="*/ 158255 w 1608856"/>
              <a:gd name="connsiteY31" fmla="*/ 592814 h 2003925"/>
              <a:gd name="connsiteX32" fmla="*/ 135677 w 1608856"/>
              <a:gd name="connsiteY32" fmla="*/ 626680 h 2003925"/>
              <a:gd name="connsiteX33" fmla="*/ 124388 w 1608856"/>
              <a:gd name="connsiteY33" fmla="*/ 660547 h 2003925"/>
              <a:gd name="connsiteX34" fmla="*/ 79233 w 1608856"/>
              <a:gd name="connsiteY34" fmla="*/ 728280 h 2003925"/>
              <a:gd name="connsiteX35" fmla="*/ 56655 w 1608856"/>
              <a:gd name="connsiteY35" fmla="*/ 796014 h 2003925"/>
              <a:gd name="connsiteX36" fmla="*/ 34077 w 1608856"/>
              <a:gd name="connsiteY36" fmla="*/ 942769 h 2003925"/>
              <a:gd name="connsiteX37" fmla="*/ 11499 w 1608856"/>
              <a:gd name="connsiteY37" fmla="*/ 1044369 h 2003925"/>
              <a:gd name="connsiteX38" fmla="*/ 11499 w 1608856"/>
              <a:gd name="connsiteY38" fmla="*/ 1224991 h 2003925"/>
              <a:gd name="connsiteX39" fmla="*/ 45366 w 1608856"/>
              <a:gd name="connsiteY39" fmla="*/ 1326591 h 2003925"/>
              <a:gd name="connsiteX40" fmla="*/ 90521 w 1608856"/>
              <a:gd name="connsiteY40" fmla="*/ 1428191 h 2003925"/>
              <a:gd name="connsiteX41" fmla="*/ 124388 w 1608856"/>
              <a:gd name="connsiteY41" fmla="*/ 1450769 h 2003925"/>
              <a:gd name="connsiteX42" fmla="*/ 158255 w 1608856"/>
              <a:gd name="connsiteY42" fmla="*/ 1484636 h 2003925"/>
              <a:gd name="connsiteX43" fmla="*/ 192121 w 1608856"/>
              <a:gd name="connsiteY43" fmla="*/ 1507214 h 2003925"/>
              <a:gd name="connsiteX44" fmla="*/ 248566 w 1608856"/>
              <a:gd name="connsiteY44" fmla="*/ 1574947 h 2003925"/>
              <a:gd name="connsiteX45" fmla="*/ 282433 w 1608856"/>
              <a:gd name="connsiteY45" fmla="*/ 1597525 h 2003925"/>
              <a:gd name="connsiteX46" fmla="*/ 338877 w 1608856"/>
              <a:gd name="connsiteY46" fmla="*/ 1665258 h 2003925"/>
              <a:gd name="connsiteX47" fmla="*/ 417899 w 1608856"/>
              <a:gd name="connsiteY47" fmla="*/ 1778147 h 2003925"/>
              <a:gd name="connsiteX48" fmla="*/ 451766 w 1608856"/>
              <a:gd name="connsiteY48" fmla="*/ 1789436 h 2003925"/>
              <a:gd name="connsiteX49" fmla="*/ 519499 w 1608856"/>
              <a:gd name="connsiteY49" fmla="*/ 1823302 h 2003925"/>
              <a:gd name="connsiteX50" fmla="*/ 609810 w 1608856"/>
              <a:gd name="connsiteY50" fmla="*/ 1845880 h 2003925"/>
              <a:gd name="connsiteX51" fmla="*/ 643677 w 1608856"/>
              <a:gd name="connsiteY51" fmla="*/ 1857169 h 2003925"/>
              <a:gd name="connsiteX52" fmla="*/ 677544 w 1608856"/>
              <a:gd name="connsiteY52" fmla="*/ 1879747 h 2003925"/>
              <a:gd name="connsiteX53" fmla="*/ 767855 w 1608856"/>
              <a:gd name="connsiteY53" fmla="*/ 1902325 h 2003925"/>
              <a:gd name="connsiteX54" fmla="*/ 869455 w 1608856"/>
              <a:gd name="connsiteY54" fmla="*/ 1936191 h 2003925"/>
              <a:gd name="connsiteX55" fmla="*/ 903321 w 1608856"/>
              <a:gd name="connsiteY55" fmla="*/ 1947480 h 2003925"/>
              <a:gd name="connsiteX56" fmla="*/ 959766 w 1608856"/>
              <a:gd name="connsiteY56" fmla="*/ 1958769 h 2003925"/>
              <a:gd name="connsiteX57" fmla="*/ 1027499 w 1608856"/>
              <a:gd name="connsiteY57" fmla="*/ 1970058 h 2003925"/>
              <a:gd name="connsiteX58" fmla="*/ 1061366 w 1608856"/>
              <a:gd name="connsiteY58" fmla="*/ 1981347 h 2003925"/>
              <a:gd name="connsiteX59" fmla="*/ 1140388 w 1608856"/>
              <a:gd name="connsiteY59" fmla="*/ 1992636 h 2003925"/>
              <a:gd name="connsiteX60" fmla="*/ 1208121 w 1608856"/>
              <a:gd name="connsiteY60" fmla="*/ 2003925 h 2003925"/>
              <a:gd name="connsiteX61" fmla="*/ 1377455 w 1608856"/>
              <a:gd name="connsiteY61" fmla="*/ 1992636 h 2003925"/>
              <a:gd name="connsiteX62" fmla="*/ 1400033 w 1608856"/>
              <a:gd name="connsiteY62" fmla="*/ 1958769 h 2003925"/>
              <a:gd name="connsiteX63" fmla="*/ 1422610 w 1608856"/>
              <a:gd name="connsiteY63" fmla="*/ 1879747 h 2003925"/>
              <a:gd name="connsiteX64" fmla="*/ 1445188 w 1608856"/>
              <a:gd name="connsiteY64" fmla="*/ 1845880 h 2003925"/>
              <a:gd name="connsiteX65" fmla="*/ 1456477 w 1608856"/>
              <a:gd name="connsiteY65" fmla="*/ 1812014 h 2003925"/>
              <a:gd name="connsiteX66" fmla="*/ 1490344 w 1608856"/>
              <a:gd name="connsiteY66" fmla="*/ 1778147 h 2003925"/>
              <a:gd name="connsiteX67" fmla="*/ 1512921 w 1608856"/>
              <a:gd name="connsiteY67" fmla="*/ 1744280 h 2003925"/>
              <a:gd name="connsiteX68" fmla="*/ 1546788 w 1608856"/>
              <a:gd name="connsiteY68" fmla="*/ 1699125 h 2003925"/>
              <a:gd name="connsiteX69" fmla="*/ 1569366 w 1608856"/>
              <a:gd name="connsiteY69" fmla="*/ 1597525 h 2003925"/>
              <a:gd name="connsiteX0" fmla="*/ 1603233 w 1603586"/>
              <a:gd name="connsiteY0" fmla="*/ 1416902 h 2003925"/>
              <a:gd name="connsiteX1" fmla="*/ 1542940 w 1603586"/>
              <a:gd name="connsiteY1" fmla="*/ 1322395 h 2003925"/>
              <a:gd name="connsiteX2" fmla="*/ 1546788 w 1603586"/>
              <a:gd name="connsiteY2" fmla="*/ 1145969 h 2003925"/>
              <a:gd name="connsiteX3" fmla="*/ 1535499 w 1603586"/>
              <a:gd name="connsiteY3" fmla="*/ 1112102 h 2003925"/>
              <a:gd name="connsiteX4" fmla="*/ 1546788 w 1603586"/>
              <a:gd name="connsiteY4" fmla="*/ 570236 h 2003925"/>
              <a:gd name="connsiteX5" fmla="*/ 1558077 w 1603586"/>
              <a:gd name="connsiteY5" fmla="*/ 513791 h 2003925"/>
              <a:gd name="connsiteX6" fmla="*/ 1483819 w 1603586"/>
              <a:gd name="connsiteY6" fmla="*/ 352349 h 2003925"/>
              <a:gd name="connsiteX7" fmla="*/ 1456477 w 1603586"/>
              <a:gd name="connsiteY7" fmla="*/ 276725 h 2003925"/>
              <a:gd name="connsiteX8" fmla="*/ 1321010 w 1603586"/>
              <a:gd name="connsiteY8" fmla="*/ 265436 h 2003925"/>
              <a:gd name="connsiteX9" fmla="*/ 1445188 w 1603586"/>
              <a:gd name="connsiteY9" fmla="*/ 299302 h 2003925"/>
              <a:gd name="connsiteX10" fmla="*/ 1377455 w 1603586"/>
              <a:gd name="connsiteY10" fmla="*/ 288014 h 2003925"/>
              <a:gd name="connsiteX11" fmla="*/ 1343588 w 1603586"/>
              <a:gd name="connsiteY11" fmla="*/ 254147 h 2003925"/>
              <a:gd name="connsiteX12" fmla="*/ 1275855 w 1603586"/>
              <a:gd name="connsiteY12" fmla="*/ 197702 h 2003925"/>
              <a:gd name="connsiteX13" fmla="*/ 1253277 w 1603586"/>
              <a:gd name="connsiteY13" fmla="*/ 163836 h 2003925"/>
              <a:gd name="connsiteX14" fmla="*/ 1185544 w 1603586"/>
              <a:gd name="connsiteY14" fmla="*/ 141258 h 2003925"/>
              <a:gd name="connsiteX15" fmla="*/ 1151677 w 1603586"/>
              <a:gd name="connsiteY15" fmla="*/ 118680 h 2003925"/>
              <a:gd name="connsiteX16" fmla="*/ 1073241 w 1603586"/>
              <a:gd name="connsiteY16" fmla="*/ 57242 h 2003925"/>
              <a:gd name="connsiteX17" fmla="*/ 918788 w 1603586"/>
              <a:gd name="connsiteY17" fmla="*/ 0 h 2003925"/>
              <a:gd name="connsiteX18" fmla="*/ 688833 w 1603586"/>
              <a:gd name="connsiteY18" fmla="*/ 84814 h 2003925"/>
              <a:gd name="connsiteX19" fmla="*/ 654966 w 1603586"/>
              <a:gd name="connsiteY19" fmla="*/ 45155 h 2003925"/>
              <a:gd name="connsiteX20" fmla="*/ 621099 w 1603586"/>
              <a:gd name="connsiteY20" fmla="*/ 186414 h 2003925"/>
              <a:gd name="connsiteX21" fmla="*/ 542077 w 1603586"/>
              <a:gd name="connsiteY21" fmla="*/ 288014 h 2003925"/>
              <a:gd name="connsiteX22" fmla="*/ 508210 w 1603586"/>
              <a:gd name="connsiteY22" fmla="*/ 299302 h 2003925"/>
              <a:gd name="connsiteX23" fmla="*/ 474344 w 1603586"/>
              <a:gd name="connsiteY23" fmla="*/ 321880 h 2003925"/>
              <a:gd name="connsiteX24" fmla="*/ 440477 w 1603586"/>
              <a:gd name="connsiteY24" fmla="*/ 333169 h 2003925"/>
              <a:gd name="connsiteX25" fmla="*/ 372744 w 1603586"/>
              <a:gd name="connsiteY25" fmla="*/ 378325 h 2003925"/>
              <a:gd name="connsiteX26" fmla="*/ 338877 w 1603586"/>
              <a:gd name="connsiteY26" fmla="*/ 400902 h 2003925"/>
              <a:gd name="connsiteX27" fmla="*/ 305010 w 1603586"/>
              <a:gd name="connsiteY27" fmla="*/ 423480 h 2003925"/>
              <a:gd name="connsiteX28" fmla="*/ 237277 w 1603586"/>
              <a:gd name="connsiteY28" fmla="*/ 491214 h 2003925"/>
              <a:gd name="connsiteX29" fmla="*/ 203410 w 1603586"/>
              <a:gd name="connsiteY29" fmla="*/ 525080 h 2003925"/>
              <a:gd name="connsiteX30" fmla="*/ 192121 w 1603586"/>
              <a:gd name="connsiteY30" fmla="*/ 558947 h 2003925"/>
              <a:gd name="connsiteX31" fmla="*/ 158255 w 1603586"/>
              <a:gd name="connsiteY31" fmla="*/ 592814 h 2003925"/>
              <a:gd name="connsiteX32" fmla="*/ 135677 w 1603586"/>
              <a:gd name="connsiteY32" fmla="*/ 626680 h 2003925"/>
              <a:gd name="connsiteX33" fmla="*/ 124388 w 1603586"/>
              <a:gd name="connsiteY33" fmla="*/ 660547 h 2003925"/>
              <a:gd name="connsiteX34" fmla="*/ 79233 w 1603586"/>
              <a:gd name="connsiteY34" fmla="*/ 728280 h 2003925"/>
              <a:gd name="connsiteX35" fmla="*/ 56655 w 1603586"/>
              <a:gd name="connsiteY35" fmla="*/ 796014 h 2003925"/>
              <a:gd name="connsiteX36" fmla="*/ 34077 w 1603586"/>
              <a:gd name="connsiteY36" fmla="*/ 942769 h 2003925"/>
              <a:gd name="connsiteX37" fmla="*/ 11499 w 1603586"/>
              <a:gd name="connsiteY37" fmla="*/ 1044369 h 2003925"/>
              <a:gd name="connsiteX38" fmla="*/ 11499 w 1603586"/>
              <a:gd name="connsiteY38" fmla="*/ 1224991 h 2003925"/>
              <a:gd name="connsiteX39" fmla="*/ 45366 w 1603586"/>
              <a:gd name="connsiteY39" fmla="*/ 1326591 h 2003925"/>
              <a:gd name="connsiteX40" fmla="*/ 90521 w 1603586"/>
              <a:gd name="connsiteY40" fmla="*/ 1428191 h 2003925"/>
              <a:gd name="connsiteX41" fmla="*/ 124388 w 1603586"/>
              <a:gd name="connsiteY41" fmla="*/ 1450769 h 2003925"/>
              <a:gd name="connsiteX42" fmla="*/ 158255 w 1603586"/>
              <a:gd name="connsiteY42" fmla="*/ 1484636 h 2003925"/>
              <a:gd name="connsiteX43" fmla="*/ 192121 w 1603586"/>
              <a:gd name="connsiteY43" fmla="*/ 1507214 h 2003925"/>
              <a:gd name="connsiteX44" fmla="*/ 248566 w 1603586"/>
              <a:gd name="connsiteY44" fmla="*/ 1574947 h 2003925"/>
              <a:gd name="connsiteX45" fmla="*/ 282433 w 1603586"/>
              <a:gd name="connsiteY45" fmla="*/ 1597525 h 2003925"/>
              <a:gd name="connsiteX46" fmla="*/ 338877 w 1603586"/>
              <a:gd name="connsiteY46" fmla="*/ 1665258 h 2003925"/>
              <a:gd name="connsiteX47" fmla="*/ 417899 w 1603586"/>
              <a:gd name="connsiteY47" fmla="*/ 1778147 h 2003925"/>
              <a:gd name="connsiteX48" fmla="*/ 451766 w 1603586"/>
              <a:gd name="connsiteY48" fmla="*/ 1789436 h 2003925"/>
              <a:gd name="connsiteX49" fmla="*/ 519499 w 1603586"/>
              <a:gd name="connsiteY49" fmla="*/ 1823302 h 2003925"/>
              <a:gd name="connsiteX50" fmla="*/ 609810 w 1603586"/>
              <a:gd name="connsiteY50" fmla="*/ 1845880 h 2003925"/>
              <a:gd name="connsiteX51" fmla="*/ 643677 w 1603586"/>
              <a:gd name="connsiteY51" fmla="*/ 1857169 h 2003925"/>
              <a:gd name="connsiteX52" fmla="*/ 677544 w 1603586"/>
              <a:gd name="connsiteY52" fmla="*/ 1879747 h 2003925"/>
              <a:gd name="connsiteX53" fmla="*/ 767855 w 1603586"/>
              <a:gd name="connsiteY53" fmla="*/ 1902325 h 2003925"/>
              <a:gd name="connsiteX54" fmla="*/ 869455 w 1603586"/>
              <a:gd name="connsiteY54" fmla="*/ 1936191 h 2003925"/>
              <a:gd name="connsiteX55" fmla="*/ 903321 w 1603586"/>
              <a:gd name="connsiteY55" fmla="*/ 1947480 h 2003925"/>
              <a:gd name="connsiteX56" fmla="*/ 959766 w 1603586"/>
              <a:gd name="connsiteY56" fmla="*/ 1958769 h 2003925"/>
              <a:gd name="connsiteX57" fmla="*/ 1027499 w 1603586"/>
              <a:gd name="connsiteY57" fmla="*/ 1970058 h 2003925"/>
              <a:gd name="connsiteX58" fmla="*/ 1061366 w 1603586"/>
              <a:gd name="connsiteY58" fmla="*/ 1981347 h 2003925"/>
              <a:gd name="connsiteX59" fmla="*/ 1140388 w 1603586"/>
              <a:gd name="connsiteY59" fmla="*/ 1992636 h 2003925"/>
              <a:gd name="connsiteX60" fmla="*/ 1208121 w 1603586"/>
              <a:gd name="connsiteY60" fmla="*/ 2003925 h 2003925"/>
              <a:gd name="connsiteX61" fmla="*/ 1377455 w 1603586"/>
              <a:gd name="connsiteY61" fmla="*/ 1992636 h 2003925"/>
              <a:gd name="connsiteX62" fmla="*/ 1400033 w 1603586"/>
              <a:gd name="connsiteY62" fmla="*/ 1958769 h 2003925"/>
              <a:gd name="connsiteX63" fmla="*/ 1422610 w 1603586"/>
              <a:gd name="connsiteY63" fmla="*/ 1879747 h 2003925"/>
              <a:gd name="connsiteX64" fmla="*/ 1445188 w 1603586"/>
              <a:gd name="connsiteY64" fmla="*/ 1845880 h 2003925"/>
              <a:gd name="connsiteX65" fmla="*/ 1456477 w 1603586"/>
              <a:gd name="connsiteY65" fmla="*/ 1812014 h 2003925"/>
              <a:gd name="connsiteX66" fmla="*/ 1490344 w 1603586"/>
              <a:gd name="connsiteY66" fmla="*/ 1778147 h 2003925"/>
              <a:gd name="connsiteX67" fmla="*/ 1512921 w 1603586"/>
              <a:gd name="connsiteY67" fmla="*/ 1744280 h 2003925"/>
              <a:gd name="connsiteX68" fmla="*/ 1546788 w 1603586"/>
              <a:gd name="connsiteY68" fmla="*/ 1699125 h 2003925"/>
              <a:gd name="connsiteX69" fmla="*/ 1569366 w 1603586"/>
              <a:gd name="connsiteY69" fmla="*/ 1597525 h 2003925"/>
              <a:gd name="connsiteX0" fmla="*/ 1542940 w 1569366"/>
              <a:gd name="connsiteY0" fmla="*/ 1481237 h 2003925"/>
              <a:gd name="connsiteX1" fmla="*/ 1542940 w 1569366"/>
              <a:gd name="connsiteY1" fmla="*/ 1322395 h 2003925"/>
              <a:gd name="connsiteX2" fmla="*/ 1546788 w 1569366"/>
              <a:gd name="connsiteY2" fmla="*/ 1145969 h 2003925"/>
              <a:gd name="connsiteX3" fmla="*/ 1535499 w 1569366"/>
              <a:gd name="connsiteY3" fmla="*/ 1112102 h 2003925"/>
              <a:gd name="connsiteX4" fmla="*/ 1546788 w 1569366"/>
              <a:gd name="connsiteY4" fmla="*/ 570236 h 2003925"/>
              <a:gd name="connsiteX5" fmla="*/ 1558077 w 1569366"/>
              <a:gd name="connsiteY5" fmla="*/ 513791 h 2003925"/>
              <a:gd name="connsiteX6" fmla="*/ 1483819 w 1569366"/>
              <a:gd name="connsiteY6" fmla="*/ 352349 h 2003925"/>
              <a:gd name="connsiteX7" fmla="*/ 1456477 w 1569366"/>
              <a:gd name="connsiteY7" fmla="*/ 276725 h 2003925"/>
              <a:gd name="connsiteX8" fmla="*/ 1321010 w 1569366"/>
              <a:gd name="connsiteY8" fmla="*/ 265436 h 2003925"/>
              <a:gd name="connsiteX9" fmla="*/ 1445188 w 1569366"/>
              <a:gd name="connsiteY9" fmla="*/ 299302 h 2003925"/>
              <a:gd name="connsiteX10" fmla="*/ 1377455 w 1569366"/>
              <a:gd name="connsiteY10" fmla="*/ 288014 h 2003925"/>
              <a:gd name="connsiteX11" fmla="*/ 1343588 w 1569366"/>
              <a:gd name="connsiteY11" fmla="*/ 254147 h 2003925"/>
              <a:gd name="connsiteX12" fmla="*/ 1275855 w 1569366"/>
              <a:gd name="connsiteY12" fmla="*/ 197702 h 2003925"/>
              <a:gd name="connsiteX13" fmla="*/ 1253277 w 1569366"/>
              <a:gd name="connsiteY13" fmla="*/ 163836 h 2003925"/>
              <a:gd name="connsiteX14" fmla="*/ 1185544 w 1569366"/>
              <a:gd name="connsiteY14" fmla="*/ 141258 h 2003925"/>
              <a:gd name="connsiteX15" fmla="*/ 1151677 w 1569366"/>
              <a:gd name="connsiteY15" fmla="*/ 118680 h 2003925"/>
              <a:gd name="connsiteX16" fmla="*/ 1073241 w 1569366"/>
              <a:gd name="connsiteY16" fmla="*/ 57242 h 2003925"/>
              <a:gd name="connsiteX17" fmla="*/ 918788 w 1569366"/>
              <a:gd name="connsiteY17" fmla="*/ 0 h 2003925"/>
              <a:gd name="connsiteX18" fmla="*/ 688833 w 1569366"/>
              <a:gd name="connsiteY18" fmla="*/ 84814 h 2003925"/>
              <a:gd name="connsiteX19" fmla="*/ 654966 w 1569366"/>
              <a:gd name="connsiteY19" fmla="*/ 45155 h 2003925"/>
              <a:gd name="connsiteX20" fmla="*/ 621099 w 1569366"/>
              <a:gd name="connsiteY20" fmla="*/ 186414 h 2003925"/>
              <a:gd name="connsiteX21" fmla="*/ 542077 w 1569366"/>
              <a:gd name="connsiteY21" fmla="*/ 288014 h 2003925"/>
              <a:gd name="connsiteX22" fmla="*/ 508210 w 1569366"/>
              <a:gd name="connsiteY22" fmla="*/ 299302 h 2003925"/>
              <a:gd name="connsiteX23" fmla="*/ 474344 w 1569366"/>
              <a:gd name="connsiteY23" fmla="*/ 321880 h 2003925"/>
              <a:gd name="connsiteX24" fmla="*/ 440477 w 1569366"/>
              <a:gd name="connsiteY24" fmla="*/ 333169 h 2003925"/>
              <a:gd name="connsiteX25" fmla="*/ 372744 w 1569366"/>
              <a:gd name="connsiteY25" fmla="*/ 378325 h 2003925"/>
              <a:gd name="connsiteX26" fmla="*/ 338877 w 1569366"/>
              <a:gd name="connsiteY26" fmla="*/ 400902 h 2003925"/>
              <a:gd name="connsiteX27" fmla="*/ 305010 w 1569366"/>
              <a:gd name="connsiteY27" fmla="*/ 423480 h 2003925"/>
              <a:gd name="connsiteX28" fmla="*/ 237277 w 1569366"/>
              <a:gd name="connsiteY28" fmla="*/ 491214 h 2003925"/>
              <a:gd name="connsiteX29" fmla="*/ 203410 w 1569366"/>
              <a:gd name="connsiteY29" fmla="*/ 525080 h 2003925"/>
              <a:gd name="connsiteX30" fmla="*/ 192121 w 1569366"/>
              <a:gd name="connsiteY30" fmla="*/ 558947 h 2003925"/>
              <a:gd name="connsiteX31" fmla="*/ 158255 w 1569366"/>
              <a:gd name="connsiteY31" fmla="*/ 592814 h 2003925"/>
              <a:gd name="connsiteX32" fmla="*/ 135677 w 1569366"/>
              <a:gd name="connsiteY32" fmla="*/ 626680 h 2003925"/>
              <a:gd name="connsiteX33" fmla="*/ 124388 w 1569366"/>
              <a:gd name="connsiteY33" fmla="*/ 660547 h 2003925"/>
              <a:gd name="connsiteX34" fmla="*/ 79233 w 1569366"/>
              <a:gd name="connsiteY34" fmla="*/ 728280 h 2003925"/>
              <a:gd name="connsiteX35" fmla="*/ 56655 w 1569366"/>
              <a:gd name="connsiteY35" fmla="*/ 796014 h 2003925"/>
              <a:gd name="connsiteX36" fmla="*/ 34077 w 1569366"/>
              <a:gd name="connsiteY36" fmla="*/ 942769 h 2003925"/>
              <a:gd name="connsiteX37" fmla="*/ 11499 w 1569366"/>
              <a:gd name="connsiteY37" fmla="*/ 1044369 h 2003925"/>
              <a:gd name="connsiteX38" fmla="*/ 11499 w 1569366"/>
              <a:gd name="connsiteY38" fmla="*/ 1224991 h 2003925"/>
              <a:gd name="connsiteX39" fmla="*/ 45366 w 1569366"/>
              <a:gd name="connsiteY39" fmla="*/ 1326591 h 2003925"/>
              <a:gd name="connsiteX40" fmla="*/ 90521 w 1569366"/>
              <a:gd name="connsiteY40" fmla="*/ 1428191 h 2003925"/>
              <a:gd name="connsiteX41" fmla="*/ 124388 w 1569366"/>
              <a:gd name="connsiteY41" fmla="*/ 1450769 h 2003925"/>
              <a:gd name="connsiteX42" fmla="*/ 158255 w 1569366"/>
              <a:gd name="connsiteY42" fmla="*/ 1484636 h 2003925"/>
              <a:gd name="connsiteX43" fmla="*/ 192121 w 1569366"/>
              <a:gd name="connsiteY43" fmla="*/ 1507214 h 2003925"/>
              <a:gd name="connsiteX44" fmla="*/ 248566 w 1569366"/>
              <a:gd name="connsiteY44" fmla="*/ 1574947 h 2003925"/>
              <a:gd name="connsiteX45" fmla="*/ 282433 w 1569366"/>
              <a:gd name="connsiteY45" fmla="*/ 1597525 h 2003925"/>
              <a:gd name="connsiteX46" fmla="*/ 338877 w 1569366"/>
              <a:gd name="connsiteY46" fmla="*/ 1665258 h 2003925"/>
              <a:gd name="connsiteX47" fmla="*/ 417899 w 1569366"/>
              <a:gd name="connsiteY47" fmla="*/ 1778147 h 2003925"/>
              <a:gd name="connsiteX48" fmla="*/ 451766 w 1569366"/>
              <a:gd name="connsiteY48" fmla="*/ 1789436 h 2003925"/>
              <a:gd name="connsiteX49" fmla="*/ 519499 w 1569366"/>
              <a:gd name="connsiteY49" fmla="*/ 1823302 h 2003925"/>
              <a:gd name="connsiteX50" fmla="*/ 609810 w 1569366"/>
              <a:gd name="connsiteY50" fmla="*/ 1845880 h 2003925"/>
              <a:gd name="connsiteX51" fmla="*/ 643677 w 1569366"/>
              <a:gd name="connsiteY51" fmla="*/ 1857169 h 2003925"/>
              <a:gd name="connsiteX52" fmla="*/ 677544 w 1569366"/>
              <a:gd name="connsiteY52" fmla="*/ 1879747 h 2003925"/>
              <a:gd name="connsiteX53" fmla="*/ 767855 w 1569366"/>
              <a:gd name="connsiteY53" fmla="*/ 1902325 h 2003925"/>
              <a:gd name="connsiteX54" fmla="*/ 869455 w 1569366"/>
              <a:gd name="connsiteY54" fmla="*/ 1936191 h 2003925"/>
              <a:gd name="connsiteX55" fmla="*/ 903321 w 1569366"/>
              <a:gd name="connsiteY55" fmla="*/ 1947480 h 2003925"/>
              <a:gd name="connsiteX56" fmla="*/ 959766 w 1569366"/>
              <a:gd name="connsiteY56" fmla="*/ 1958769 h 2003925"/>
              <a:gd name="connsiteX57" fmla="*/ 1027499 w 1569366"/>
              <a:gd name="connsiteY57" fmla="*/ 1970058 h 2003925"/>
              <a:gd name="connsiteX58" fmla="*/ 1061366 w 1569366"/>
              <a:gd name="connsiteY58" fmla="*/ 1981347 h 2003925"/>
              <a:gd name="connsiteX59" fmla="*/ 1140388 w 1569366"/>
              <a:gd name="connsiteY59" fmla="*/ 1992636 h 2003925"/>
              <a:gd name="connsiteX60" fmla="*/ 1208121 w 1569366"/>
              <a:gd name="connsiteY60" fmla="*/ 2003925 h 2003925"/>
              <a:gd name="connsiteX61" fmla="*/ 1377455 w 1569366"/>
              <a:gd name="connsiteY61" fmla="*/ 1992636 h 2003925"/>
              <a:gd name="connsiteX62" fmla="*/ 1400033 w 1569366"/>
              <a:gd name="connsiteY62" fmla="*/ 1958769 h 2003925"/>
              <a:gd name="connsiteX63" fmla="*/ 1422610 w 1569366"/>
              <a:gd name="connsiteY63" fmla="*/ 1879747 h 2003925"/>
              <a:gd name="connsiteX64" fmla="*/ 1445188 w 1569366"/>
              <a:gd name="connsiteY64" fmla="*/ 1845880 h 2003925"/>
              <a:gd name="connsiteX65" fmla="*/ 1456477 w 1569366"/>
              <a:gd name="connsiteY65" fmla="*/ 1812014 h 2003925"/>
              <a:gd name="connsiteX66" fmla="*/ 1490344 w 1569366"/>
              <a:gd name="connsiteY66" fmla="*/ 1778147 h 2003925"/>
              <a:gd name="connsiteX67" fmla="*/ 1512921 w 1569366"/>
              <a:gd name="connsiteY67" fmla="*/ 1744280 h 2003925"/>
              <a:gd name="connsiteX68" fmla="*/ 1546788 w 1569366"/>
              <a:gd name="connsiteY68" fmla="*/ 1699125 h 2003925"/>
              <a:gd name="connsiteX69" fmla="*/ 1569366 w 1569366"/>
              <a:gd name="connsiteY69" fmla="*/ 1597525 h 2003925"/>
              <a:gd name="connsiteX0" fmla="*/ 1542940 w 1569366"/>
              <a:gd name="connsiteY0" fmla="*/ 1481237 h 2003925"/>
              <a:gd name="connsiteX1" fmla="*/ 1542940 w 1569366"/>
              <a:gd name="connsiteY1" fmla="*/ 1322395 h 2003925"/>
              <a:gd name="connsiteX2" fmla="*/ 1546788 w 1569366"/>
              <a:gd name="connsiteY2" fmla="*/ 1145969 h 2003925"/>
              <a:gd name="connsiteX3" fmla="*/ 1535499 w 1569366"/>
              <a:gd name="connsiteY3" fmla="*/ 1112102 h 2003925"/>
              <a:gd name="connsiteX4" fmla="*/ 1546788 w 1569366"/>
              <a:gd name="connsiteY4" fmla="*/ 570236 h 2003925"/>
              <a:gd name="connsiteX5" fmla="*/ 1558077 w 1569366"/>
              <a:gd name="connsiteY5" fmla="*/ 513791 h 2003925"/>
              <a:gd name="connsiteX6" fmla="*/ 1483819 w 1569366"/>
              <a:gd name="connsiteY6" fmla="*/ 352349 h 2003925"/>
              <a:gd name="connsiteX7" fmla="*/ 1456477 w 1569366"/>
              <a:gd name="connsiteY7" fmla="*/ 276725 h 2003925"/>
              <a:gd name="connsiteX8" fmla="*/ 1321010 w 1569366"/>
              <a:gd name="connsiteY8" fmla="*/ 265436 h 2003925"/>
              <a:gd name="connsiteX9" fmla="*/ 1445188 w 1569366"/>
              <a:gd name="connsiteY9" fmla="*/ 299302 h 2003925"/>
              <a:gd name="connsiteX10" fmla="*/ 1377455 w 1569366"/>
              <a:gd name="connsiteY10" fmla="*/ 288014 h 2003925"/>
              <a:gd name="connsiteX11" fmla="*/ 1343588 w 1569366"/>
              <a:gd name="connsiteY11" fmla="*/ 254147 h 2003925"/>
              <a:gd name="connsiteX12" fmla="*/ 1275855 w 1569366"/>
              <a:gd name="connsiteY12" fmla="*/ 197702 h 2003925"/>
              <a:gd name="connsiteX13" fmla="*/ 1253277 w 1569366"/>
              <a:gd name="connsiteY13" fmla="*/ 163836 h 2003925"/>
              <a:gd name="connsiteX14" fmla="*/ 1185544 w 1569366"/>
              <a:gd name="connsiteY14" fmla="*/ 141258 h 2003925"/>
              <a:gd name="connsiteX15" fmla="*/ 1151677 w 1569366"/>
              <a:gd name="connsiteY15" fmla="*/ 118680 h 2003925"/>
              <a:gd name="connsiteX16" fmla="*/ 1073241 w 1569366"/>
              <a:gd name="connsiteY16" fmla="*/ 57242 h 2003925"/>
              <a:gd name="connsiteX17" fmla="*/ 918788 w 1569366"/>
              <a:gd name="connsiteY17" fmla="*/ 0 h 2003925"/>
              <a:gd name="connsiteX18" fmla="*/ 688833 w 1569366"/>
              <a:gd name="connsiteY18" fmla="*/ 84814 h 2003925"/>
              <a:gd name="connsiteX19" fmla="*/ 654966 w 1569366"/>
              <a:gd name="connsiteY19" fmla="*/ 45155 h 2003925"/>
              <a:gd name="connsiteX20" fmla="*/ 621099 w 1569366"/>
              <a:gd name="connsiteY20" fmla="*/ 186414 h 2003925"/>
              <a:gd name="connsiteX21" fmla="*/ 542077 w 1569366"/>
              <a:gd name="connsiteY21" fmla="*/ 288014 h 2003925"/>
              <a:gd name="connsiteX22" fmla="*/ 508210 w 1569366"/>
              <a:gd name="connsiteY22" fmla="*/ 299302 h 2003925"/>
              <a:gd name="connsiteX23" fmla="*/ 474344 w 1569366"/>
              <a:gd name="connsiteY23" fmla="*/ 321880 h 2003925"/>
              <a:gd name="connsiteX24" fmla="*/ 440477 w 1569366"/>
              <a:gd name="connsiteY24" fmla="*/ 333169 h 2003925"/>
              <a:gd name="connsiteX25" fmla="*/ 372744 w 1569366"/>
              <a:gd name="connsiteY25" fmla="*/ 378325 h 2003925"/>
              <a:gd name="connsiteX26" fmla="*/ 338877 w 1569366"/>
              <a:gd name="connsiteY26" fmla="*/ 400902 h 2003925"/>
              <a:gd name="connsiteX27" fmla="*/ 305010 w 1569366"/>
              <a:gd name="connsiteY27" fmla="*/ 423480 h 2003925"/>
              <a:gd name="connsiteX28" fmla="*/ 237277 w 1569366"/>
              <a:gd name="connsiteY28" fmla="*/ 491214 h 2003925"/>
              <a:gd name="connsiteX29" fmla="*/ 203410 w 1569366"/>
              <a:gd name="connsiteY29" fmla="*/ 525080 h 2003925"/>
              <a:gd name="connsiteX30" fmla="*/ 192121 w 1569366"/>
              <a:gd name="connsiteY30" fmla="*/ 558947 h 2003925"/>
              <a:gd name="connsiteX31" fmla="*/ 158255 w 1569366"/>
              <a:gd name="connsiteY31" fmla="*/ 592814 h 2003925"/>
              <a:gd name="connsiteX32" fmla="*/ 135677 w 1569366"/>
              <a:gd name="connsiteY32" fmla="*/ 626680 h 2003925"/>
              <a:gd name="connsiteX33" fmla="*/ 124388 w 1569366"/>
              <a:gd name="connsiteY33" fmla="*/ 660547 h 2003925"/>
              <a:gd name="connsiteX34" fmla="*/ 79233 w 1569366"/>
              <a:gd name="connsiteY34" fmla="*/ 728280 h 2003925"/>
              <a:gd name="connsiteX35" fmla="*/ 56655 w 1569366"/>
              <a:gd name="connsiteY35" fmla="*/ 796014 h 2003925"/>
              <a:gd name="connsiteX36" fmla="*/ 34077 w 1569366"/>
              <a:gd name="connsiteY36" fmla="*/ 942769 h 2003925"/>
              <a:gd name="connsiteX37" fmla="*/ 11499 w 1569366"/>
              <a:gd name="connsiteY37" fmla="*/ 1044369 h 2003925"/>
              <a:gd name="connsiteX38" fmla="*/ 11499 w 1569366"/>
              <a:gd name="connsiteY38" fmla="*/ 1224991 h 2003925"/>
              <a:gd name="connsiteX39" fmla="*/ 45366 w 1569366"/>
              <a:gd name="connsiteY39" fmla="*/ 1326591 h 2003925"/>
              <a:gd name="connsiteX40" fmla="*/ 90521 w 1569366"/>
              <a:gd name="connsiteY40" fmla="*/ 1428191 h 2003925"/>
              <a:gd name="connsiteX41" fmla="*/ 124388 w 1569366"/>
              <a:gd name="connsiteY41" fmla="*/ 1450769 h 2003925"/>
              <a:gd name="connsiteX42" fmla="*/ 158255 w 1569366"/>
              <a:gd name="connsiteY42" fmla="*/ 1484636 h 2003925"/>
              <a:gd name="connsiteX43" fmla="*/ 192121 w 1569366"/>
              <a:gd name="connsiteY43" fmla="*/ 1507214 h 2003925"/>
              <a:gd name="connsiteX44" fmla="*/ 248566 w 1569366"/>
              <a:gd name="connsiteY44" fmla="*/ 1574947 h 2003925"/>
              <a:gd name="connsiteX45" fmla="*/ 282433 w 1569366"/>
              <a:gd name="connsiteY45" fmla="*/ 1597525 h 2003925"/>
              <a:gd name="connsiteX46" fmla="*/ 338877 w 1569366"/>
              <a:gd name="connsiteY46" fmla="*/ 1665258 h 2003925"/>
              <a:gd name="connsiteX47" fmla="*/ 417899 w 1569366"/>
              <a:gd name="connsiteY47" fmla="*/ 1778147 h 2003925"/>
              <a:gd name="connsiteX48" fmla="*/ 451766 w 1569366"/>
              <a:gd name="connsiteY48" fmla="*/ 1789436 h 2003925"/>
              <a:gd name="connsiteX49" fmla="*/ 519499 w 1569366"/>
              <a:gd name="connsiteY49" fmla="*/ 1823302 h 2003925"/>
              <a:gd name="connsiteX50" fmla="*/ 609810 w 1569366"/>
              <a:gd name="connsiteY50" fmla="*/ 1845880 h 2003925"/>
              <a:gd name="connsiteX51" fmla="*/ 643677 w 1569366"/>
              <a:gd name="connsiteY51" fmla="*/ 1857169 h 2003925"/>
              <a:gd name="connsiteX52" fmla="*/ 677544 w 1569366"/>
              <a:gd name="connsiteY52" fmla="*/ 1879747 h 2003925"/>
              <a:gd name="connsiteX53" fmla="*/ 767855 w 1569366"/>
              <a:gd name="connsiteY53" fmla="*/ 1902325 h 2003925"/>
              <a:gd name="connsiteX54" fmla="*/ 869455 w 1569366"/>
              <a:gd name="connsiteY54" fmla="*/ 1936191 h 2003925"/>
              <a:gd name="connsiteX55" fmla="*/ 903321 w 1569366"/>
              <a:gd name="connsiteY55" fmla="*/ 1947480 h 2003925"/>
              <a:gd name="connsiteX56" fmla="*/ 959766 w 1569366"/>
              <a:gd name="connsiteY56" fmla="*/ 1958769 h 2003925"/>
              <a:gd name="connsiteX57" fmla="*/ 1027499 w 1569366"/>
              <a:gd name="connsiteY57" fmla="*/ 1970058 h 2003925"/>
              <a:gd name="connsiteX58" fmla="*/ 1061366 w 1569366"/>
              <a:gd name="connsiteY58" fmla="*/ 1981347 h 2003925"/>
              <a:gd name="connsiteX59" fmla="*/ 1140388 w 1569366"/>
              <a:gd name="connsiteY59" fmla="*/ 1992636 h 2003925"/>
              <a:gd name="connsiteX60" fmla="*/ 1208121 w 1569366"/>
              <a:gd name="connsiteY60" fmla="*/ 2003925 h 2003925"/>
              <a:gd name="connsiteX61" fmla="*/ 1400033 w 1569366"/>
              <a:gd name="connsiteY61" fmla="*/ 1958769 h 2003925"/>
              <a:gd name="connsiteX62" fmla="*/ 1422610 w 1569366"/>
              <a:gd name="connsiteY62" fmla="*/ 1879747 h 2003925"/>
              <a:gd name="connsiteX63" fmla="*/ 1445188 w 1569366"/>
              <a:gd name="connsiteY63" fmla="*/ 1845880 h 2003925"/>
              <a:gd name="connsiteX64" fmla="*/ 1456477 w 1569366"/>
              <a:gd name="connsiteY64" fmla="*/ 1812014 h 2003925"/>
              <a:gd name="connsiteX65" fmla="*/ 1490344 w 1569366"/>
              <a:gd name="connsiteY65" fmla="*/ 1778147 h 2003925"/>
              <a:gd name="connsiteX66" fmla="*/ 1512921 w 1569366"/>
              <a:gd name="connsiteY66" fmla="*/ 1744280 h 2003925"/>
              <a:gd name="connsiteX67" fmla="*/ 1546788 w 1569366"/>
              <a:gd name="connsiteY67" fmla="*/ 1699125 h 2003925"/>
              <a:gd name="connsiteX68" fmla="*/ 1569366 w 1569366"/>
              <a:gd name="connsiteY68" fmla="*/ 1597525 h 2003925"/>
              <a:gd name="connsiteX0" fmla="*/ 1542940 w 1569366"/>
              <a:gd name="connsiteY0" fmla="*/ 1481237 h 2003925"/>
              <a:gd name="connsiteX1" fmla="*/ 1542940 w 1569366"/>
              <a:gd name="connsiteY1" fmla="*/ 1322395 h 2003925"/>
              <a:gd name="connsiteX2" fmla="*/ 1546788 w 1569366"/>
              <a:gd name="connsiteY2" fmla="*/ 1145969 h 2003925"/>
              <a:gd name="connsiteX3" fmla="*/ 1535499 w 1569366"/>
              <a:gd name="connsiteY3" fmla="*/ 1112102 h 2003925"/>
              <a:gd name="connsiteX4" fmla="*/ 1546788 w 1569366"/>
              <a:gd name="connsiteY4" fmla="*/ 570236 h 2003925"/>
              <a:gd name="connsiteX5" fmla="*/ 1558077 w 1569366"/>
              <a:gd name="connsiteY5" fmla="*/ 513791 h 2003925"/>
              <a:gd name="connsiteX6" fmla="*/ 1483819 w 1569366"/>
              <a:gd name="connsiteY6" fmla="*/ 352349 h 2003925"/>
              <a:gd name="connsiteX7" fmla="*/ 1456477 w 1569366"/>
              <a:gd name="connsiteY7" fmla="*/ 276725 h 2003925"/>
              <a:gd name="connsiteX8" fmla="*/ 1321010 w 1569366"/>
              <a:gd name="connsiteY8" fmla="*/ 265436 h 2003925"/>
              <a:gd name="connsiteX9" fmla="*/ 1445188 w 1569366"/>
              <a:gd name="connsiteY9" fmla="*/ 299302 h 2003925"/>
              <a:gd name="connsiteX10" fmla="*/ 1377455 w 1569366"/>
              <a:gd name="connsiteY10" fmla="*/ 288014 h 2003925"/>
              <a:gd name="connsiteX11" fmla="*/ 1343588 w 1569366"/>
              <a:gd name="connsiteY11" fmla="*/ 254147 h 2003925"/>
              <a:gd name="connsiteX12" fmla="*/ 1275855 w 1569366"/>
              <a:gd name="connsiteY12" fmla="*/ 197702 h 2003925"/>
              <a:gd name="connsiteX13" fmla="*/ 1253277 w 1569366"/>
              <a:gd name="connsiteY13" fmla="*/ 163836 h 2003925"/>
              <a:gd name="connsiteX14" fmla="*/ 1185544 w 1569366"/>
              <a:gd name="connsiteY14" fmla="*/ 141258 h 2003925"/>
              <a:gd name="connsiteX15" fmla="*/ 1151677 w 1569366"/>
              <a:gd name="connsiteY15" fmla="*/ 118680 h 2003925"/>
              <a:gd name="connsiteX16" fmla="*/ 1073241 w 1569366"/>
              <a:gd name="connsiteY16" fmla="*/ 57242 h 2003925"/>
              <a:gd name="connsiteX17" fmla="*/ 918788 w 1569366"/>
              <a:gd name="connsiteY17" fmla="*/ 0 h 2003925"/>
              <a:gd name="connsiteX18" fmla="*/ 688833 w 1569366"/>
              <a:gd name="connsiteY18" fmla="*/ 84814 h 2003925"/>
              <a:gd name="connsiteX19" fmla="*/ 654966 w 1569366"/>
              <a:gd name="connsiteY19" fmla="*/ 45155 h 2003925"/>
              <a:gd name="connsiteX20" fmla="*/ 621099 w 1569366"/>
              <a:gd name="connsiteY20" fmla="*/ 186414 h 2003925"/>
              <a:gd name="connsiteX21" fmla="*/ 542077 w 1569366"/>
              <a:gd name="connsiteY21" fmla="*/ 288014 h 2003925"/>
              <a:gd name="connsiteX22" fmla="*/ 508210 w 1569366"/>
              <a:gd name="connsiteY22" fmla="*/ 299302 h 2003925"/>
              <a:gd name="connsiteX23" fmla="*/ 474344 w 1569366"/>
              <a:gd name="connsiteY23" fmla="*/ 321880 h 2003925"/>
              <a:gd name="connsiteX24" fmla="*/ 440477 w 1569366"/>
              <a:gd name="connsiteY24" fmla="*/ 333169 h 2003925"/>
              <a:gd name="connsiteX25" fmla="*/ 372744 w 1569366"/>
              <a:gd name="connsiteY25" fmla="*/ 378325 h 2003925"/>
              <a:gd name="connsiteX26" fmla="*/ 338877 w 1569366"/>
              <a:gd name="connsiteY26" fmla="*/ 400902 h 2003925"/>
              <a:gd name="connsiteX27" fmla="*/ 305010 w 1569366"/>
              <a:gd name="connsiteY27" fmla="*/ 423480 h 2003925"/>
              <a:gd name="connsiteX28" fmla="*/ 237277 w 1569366"/>
              <a:gd name="connsiteY28" fmla="*/ 491214 h 2003925"/>
              <a:gd name="connsiteX29" fmla="*/ 203410 w 1569366"/>
              <a:gd name="connsiteY29" fmla="*/ 525080 h 2003925"/>
              <a:gd name="connsiteX30" fmla="*/ 192121 w 1569366"/>
              <a:gd name="connsiteY30" fmla="*/ 558947 h 2003925"/>
              <a:gd name="connsiteX31" fmla="*/ 158255 w 1569366"/>
              <a:gd name="connsiteY31" fmla="*/ 592814 h 2003925"/>
              <a:gd name="connsiteX32" fmla="*/ 135677 w 1569366"/>
              <a:gd name="connsiteY32" fmla="*/ 626680 h 2003925"/>
              <a:gd name="connsiteX33" fmla="*/ 124388 w 1569366"/>
              <a:gd name="connsiteY33" fmla="*/ 660547 h 2003925"/>
              <a:gd name="connsiteX34" fmla="*/ 79233 w 1569366"/>
              <a:gd name="connsiteY34" fmla="*/ 728280 h 2003925"/>
              <a:gd name="connsiteX35" fmla="*/ 56655 w 1569366"/>
              <a:gd name="connsiteY35" fmla="*/ 796014 h 2003925"/>
              <a:gd name="connsiteX36" fmla="*/ 34077 w 1569366"/>
              <a:gd name="connsiteY36" fmla="*/ 942769 h 2003925"/>
              <a:gd name="connsiteX37" fmla="*/ 11499 w 1569366"/>
              <a:gd name="connsiteY37" fmla="*/ 1044369 h 2003925"/>
              <a:gd name="connsiteX38" fmla="*/ 11499 w 1569366"/>
              <a:gd name="connsiteY38" fmla="*/ 1224991 h 2003925"/>
              <a:gd name="connsiteX39" fmla="*/ 45366 w 1569366"/>
              <a:gd name="connsiteY39" fmla="*/ 1326591 h 2003925"/>
              <a:gd name="connsiteX40" fmla="*/ 90521 w 1569366"/>
              <a:gd name="connsiteY40" fmla="*/ 1428191 h 2003925"/>
              <a:gd name="connsiteX41" fmla="*/ 124388 w 1569366"/>
              <a:gd name="connsiteY41" fmla="*/ 1450769 h 2003925"/>
              <a:gd name="connsiteX42" fmla="*/ 158255 w 1569366"/>
              <a:gd name="connsiteY42" fmla="*/ 1484636 h 2003925"/>
              <a:gd name="connsiteX43" fmla="*/ 192121 w 1569366"/>
              <a:gd name="connsiteY43" fmla="*/ 1507214 h 2003925"/>
              <a:gd name="connsiteX44" fmla="*/ 248566 w 1569366"/>
              <a:gd name="connsiteY44" fmla="*/ 1574947 h 2003925"/>
              <a:gd name="connsiteX45" fmla="*/ 282433 w 1569366"/>
              <a:gd name="connsiteY45" fmla="*/ 1597525 h 2003925"/>
              <a:gd name="connsiteX46" fmla="*/ 338877 w 1569366"/>
              <a:gd name="connsiteY46" fmla="*/ 1665258 h 2003925"/>
              <a:gd name="connsiteX47" fmla="*/ 417899 w 1569366"/>
              <a:gd name="connsiteY47" fmla="*/ 1778147 h 2003925"/>
              <a:gd name="connsiteX48" fmla="*/ 451766 w 1569366"/>
              <a:gd name="connsiteY48" fmla="*/ 1789436 h 2003925"/>
              <a:gd name="connsiteX49" fmla="*/ 519499 w 1569366"/>
              <a:gd name="connsiteY49" fmla="*/ 1823302 h 2003925"/>
              <a:gd name="connsiteX50" fmla="*/ 609810 w 1569366"/>
              <a:gd name="connsiteY50" fmla="*/ 1845880 h 2003925"/>
              <a:gd name="connsiteX51" fmla="*/ 643677 w 1569366"/>
              <a:gd name="connsiteY51" fmla="*/ 1857169 h 2003925"/>
              <a:gd name="connsiteX52" fmla="*/ 677544 w 1569366"/>
              <a:gd name="connsiteY52" fmla="*/ 1879747 h 2003925"/>
              <a:gd name="connsiteX53" fmla="*/ 767855 w 1569366"/>
              <a:gd name="connsiteY53" fmla="*/ 1902325 h 2003925"/>
              <a:gd name="connsiteX54" fmla="*/ 869455 w 1569366"/>
              <a:gd name="connsiteY54" fmla="*/ 1936191 h 2003925"/>
              <a:gd name="connsiteX55" fmla="*/ 903321 w 1569366"/>
              <a:gd name="connsiteY55" fmla="*/ 1947480 h 2003925"/>
              <a:gd name="connsiteX56" fmla="*/ 959766 w 1569366"/>
              <a:gd name="connsiteY56" fmla="*/ 1958769 h 2003925"/>
              <a:gd name="connsiteX57" fmla="*/ 1027499 w 1569366"/>
              <a:gd name="connsiteY57" fmla="*/ 1970058 h 2003925"/>
              <a:gd name="connsiteX58" fmla="*/ 1061366 w 1569366"/>
              <a:gd name="connsiteY58" fmla="*/ 1981347 h 2003925"/>
              <a:gd name="connsiteX59" fmla="*/ 1140388 w 1569366"/>
              <a:gd name="connsiteY59" fmla="*/ 1992636 h 2003925"/>
              <a:gd name="connsiteX60" fmla="*/ 1208121 w 1569366"/>
              <a:gd name="connsiteY60" fmla="*/ 2003925 h 2003925"/>
              <a:gd name="connsiteX61" fmla="*/ 1422610 w 1569366"/>
              <a:gd name="connsiteY61" fmla="*/ 1879747 h 2003925"/>
              <a:gd name="connsiteX62" fmla="*/ 1445188 w 1569366"/>
              <a:gd name="connsiteY62" fmla="*/ 1845880 h 2003925"/>
              <a:gd name="connsiteX63" fmla="*/ 1456477 w 1569366"/>
              <a:gd name="connsiteY63" fmla="*/ 1812014 h 2003925"/>
              <a:gd name="connsiteX64" fmla="*/ 1490344 w 1569366"/>
              <a:gd name="connsiteY64" fmla="*/ 1778147 h 2003925"/>
              <a:gd name="connsiteX65" fmla="*/ 1512921 w 1569366"/>
              <a:gd name="connsiteY65" fmla="*/ 1744280 h 2003925"/>
              <a:gd name="connsiteX66" fmla="*/ 1546788 w 1569366"/>
              <a:gd name="connsiteY66" fmla="*/ 1699125 h 2003925"/>
              <a:gd name="connsiteX67" fmla="*/ 1569366 w 1569366"/>
              <a:gd name="connsiteY67" fmla="*/ 1597525 h 2003925"/>
              <a:gd name="connsiteX0" fmla="*/ 1542940 w 1569366"/>
              <a:gd name="connsiteY0" fmla="*/ 1481237 h 2003925"/>
              <a:gd name="connsiteX1" fmla="*/ 1542940 w 1569366"/>
              <a:gd name="connsiteY1" fmla="*/ 1322395 h 2003925"/>
              <a:gd name="connsiteX2" fmla="*/ 1546788 w 1569366"/>
              <a:gd name="connsiteY2" fmla="*/ 1145969 h 2003925"/>
              <a:gd name="connsiteX3" fmla="*/ 1535499 w 1569366"/>
              <a:gd name="connsiteY3" fmla="*/ 1112102 h 2003925"/>
              <a:gd name="connsiteX4" fmla="*/ 1546788 w 1569366"/>
              <a:gd name="connsiteY4" fmla="*/ 570236 h 2003925"/>
              <a:gd name="connsiteX5" fmla="*/ 1558077 w 1569366"/>
              <a:gd name="connsiteY5" fmla="*/ 513791 h 2003925"/>
              <a:gd name="connsiteX6" fmla="*/ 1483819 w 1569366"/>
              <a:gd name="connsiteY6" fmla="*/ 352349 h 2003925"/>
              <a:gd name="connsiteX7" fmla="*/ 1456477 w 1569366"/>
              <a:gd name="connsiteY7" fmla="*/ 276725 h 2003925"/>
              <a:gd name="connsiteX8" fmla="*/ 1321010 w 1569366"/>
              <a:gd name="connsiteY8" fmla="*/ 265436 h 2003925"/>
              <a:gd name="connsiteX9" fmla="*/ 1445188 w 1569366"/>
              <a:gd name="connsiteY9" fmla="*/ 299302 h 2003925"/>
              <a:gd name="connsiteX10" fmla="*/ 1377455 w 1569366"/>
              <a:gd name="connsiteY10" fmla="*/ 288014 h 2003925"/>
              <a:gd name="connsiteX11" fmla="*/ 1343588 w 1569366"/>
              <a:gd name="connsiteY11" fmla="*/ 254147 h 2003925"/>
              <a:gd name="connsiteX12" fmla="*/ 1275855 w 1569366"/>
              <a:gd name="connsiteY12" fmla="*/ 197702 h 2003925"/>
              <a:gd name="connsiteX13" fmla="*/ 1253277 w 1569366"/>
              <a:gd name="connsiteY13" fmla="*/ 163836 h 2003925"/>
              <a:gd name="connsiteX14" fmla="*/ 1185544 w 1569366"/>
              <a:gd name="connsiteY14" fmla="*/ 141258 h 2003925"/>
              <a:gd name="connsiteX15" fmla="*/ 1151677 w 1569366"/>
              <a:gd name="connsiteY15" fmla="*/ 118680 h 2003925"/>
              <a:gd name="connsiteX16" fmla="*/ 1073241 w 1569366"/>
              <a:gd name="connsiteY16" fmla="*/ 57242 h 2003925"/>
              <a:gd name="connsiteX17" fmla="*/ 918788 w 1569366"/>
              <a:gd name="connsiteY17" fmla="*/ 0 h 2003925"/>
              <a:gd name="connsiteX18" fmla="*/ 688833 w 1569366"/>
              <a:gd name="connsiteY18" fmla="*/ 84814 h 2003925"/>
              <a:gd name="connsiteX19" fmla="*/ 621099 w 1569366"/>
              <a:gd name="connsiteY19" fmla="*/ 186414 h 2003925"/>
              <a:gd name="connsiteX20" fmla="*/ 542077 w 1569366"/>
              <a:gd name="connsiteY20" fmla="*/ 288014 h 2003925"/>
              <a:gd name="connsiteX21" fmla="*/ 508210 w 1569366"/>
              <a:gd name="connsiteY21" fmla="*/ 299302 h 2003925"/>
              <a:gd name="connsiteX22" fmla="*/ 474344 w 1569366"/>
              <a:gd name="connsiteY22" fmla="*/ 321880 h 2003925"/>
              <a:gd name="connsiteX23" fmla="*/ 440477 w 1569366"/>
              <a:gd name="connsiteY23" fmla="*/ 333169 h 2003925"/>
              <a:gd name="connsiteX24" fmla="*/ 372744 w 1569366"/>
              <a:gd name="connsiteY24" fmla="*/ 378325 h 2003925"/>
              <a:gd name="connsiteX25" fmla="*/ 338877 w 1569366"/>
              <a:gd name="connsiteY25" fmla="*/ 400902 h 2003925"/>
              <a:gd name="connsiteX26" fmla="*/ 305010 w 1569366"/>
              <a:gd name="connsiteY26" fmla="*/ 423480 h 2003925"/>
              <a:gd name="connsiteX27" fmla="*/ 237277 w 1569366"/>
              <a:gd name="connsiteY27" fmla="*/ 491214 h 2003925"/>
              <a:gd name="connsiteX28" fmla="*/ 203410 w 1569366"/>
              <a:gd name="connsiteY28" fmla="*/ 525080 h 2003925"/>
              <a:gd name="connsiteX29" fmla="*/ 192121 w 1569366"/>
              <a:gd name="connsiteY29" fmla="*/ 558947 h 2003925"/>
              <a:gd name="connsiteX30" fmla="*/ 158255 w 1569366"/>
              <a:gd name="connsiteY30" fmla="*/ 592814 h 2003925"/>
              <a:gd name="connsiteX31" fmla="*/ 135677 w 1569366"/>
              <a:gd name="connsiteY31" fmla="*/ 626680 h 2003925"/>
              <a:gd name="connsiteX32" fmla="*/ 124388 w 1569366"/>
              <a:gd name="connsiteY32" fmla="*/ 660547 h 2003925"/>
              <a:gd name="connsiteX33" fmla="*/ 79233 w 1569366"/>
              <a:gd name="connsiteY33" fmla="*/ 728280 h 2003925"/>
              <a:gd name="connsiteX34" fmla="*/ 56655 w 1569366"/>
              <a:gd name="connsiteY34" fmla="*/ 796014 h 2003925"/>
              <a:gd name="connsiteX35" fmla="*/ 34077 w 1569366"/>
              <a:gd name="connsiteY35" fmla="*/ 942769 h 2003925"/>
              <a:gd name="connsiteX36" fmla="*/ 11499 w 1569366"/>
              <a:gd name="connsiteY36" fmla="*/ 1044369 h 2003925"/>
              <a:gd name="connsiteX37" fmla="*/ 11499 w 1569366"/>
              <a:gd name="connsiteY37" fmla="*/ 1224991 h 2003925"/>
              <a:gd name="connsiteX38" fmla="*/ 45366 w 1569366"/>
              <a:gd name="connsiteY38" fmla="*/ 1326591 h 2003925"/>
              <a:gd name="connsiteX39" fmla="*/ 90521 w 1569366"/>
              <a:gd name="connsiteY39" fmla="*/ 1428191 h 2003925"/>
              <a:gd name="connsiteX40" fmla="*/ 124388 w 1569366"/>
              <a:gd name="connsiteY40" fmla="*/ 1450769 h 2003925"/>
              <a:gd name="connsiteX41" fmla="*/ 158255 w 1569366"/>
              <a:gd name="connsiteY41" fmla="*/ 1484636 h 2003925"/>
              <a:gd name="connsiteX42" fmla="*/ 192121 w 1569366"/>
              <a:gd name="connsiteY42" fmla="*/ 1507214 h 2003925"/>
              <a:gd name="connsiteX43" fmla="*/ 248566 w 1569366"/>
              <a:gd name="connsiteY43" fmla="*/ 1574947 h 2003925"/>
              <a:gd name="connsiteX44" fmla="*/ 282433 w 1569366"/>
              <a:gd name="connsiteY44" fmla="*/ 1597525 h 2003925"/>
              <a:gd name="connsiteX45" fmla="*/ 338877 w 1569366"/>
              <a:gd name="connsiteY45" fmla="*/ 1665258 h 2003925"/>
              <a:gd name="connsiteX46" fmla="*/ 417899 w 1569366"/>
              <a:gd name="connsiteY46" fmla="*/ 1778147 h 2003925"/>
              <a:gd name="connsiteX47" fmla="*/ 451766 w 1569366"/>
              <a:gd name="connsiteY47" fmla="*/ 1789436 h 2003925"/>
              <a:gd name="connsiteX48" fmla="*/ 519499 w 1569366"/>
              <a:gd name="connsiteY48" fmla="*/ 1823302 h 2003925"/>
              <a:gd name="connsiteX49" fmla="*/ 609810 w 1569366"/>
              <a:gd name="connsiteY49" fmla="*/ 1845880 h 2003925"/>
              <a:gd name="connsiteX50" fmla="*/ 643677 w 1569366"/>
              <a:gd name="connsiteY50" fmla="*/ 1857169 h 2003925"/>
              <a:gd name="connsiteX51" fmla="*/ 677544 w 1569366"/>
              <a:gd name="connsiteY51" fmla="*/ 1879747 h 2003925"/>
              <a:gd name="connsiteX52" fmla="*/ 767855 w 1569366"/>
              <a:gd name="connsiteY52" fmla="*/ 1902325 h 2003925"/>
              <a:gd name="connsiteX53" fmla="*/ 869455 w 1569366"/>
              <a:gd name="connsiteY53" fmla="*/ 1936191 h 2003925"/>
              <a:gd name="connsiteX54" fmla="*/ 903321 w 1569366"/>
              <a:gd name="connsiteY54" fmla="*/ 1947480 h 2003925"/>
              <a:gd name="connsiteX55" fmla="*/ 959766 w 1569366"/>
              <a:gd name="connsiteY55" fmla="*/ 1958769 h 2003925"/>
              <a:gd name="connsiteX56" fmla="*/ 1027499 w 1569366"/>
              <a:gd name="connsiteY56" fmla="*/ 1970058 h 2003925"/>
              <a:gd name="connsiteX57" fmla="*/ 1061366 w 1569366"/>
              <a:gd name="connsiteY57" fmla="*/ 1981347 h 2003925"/>
              <a:gd name="connsiteX58" fmla="*/ 1140388 w 1569366"/>
              <a:gd name="connsiteY58" fmla="*/ 1992636 h 2003925"/>
              <a:gd name="connsiteX59" fmla="*/ 1208121 w 1569366"/>
              <a:gd name="connsiteY59" fmla="*/ 2003925 h 2003925"/>
              <a:gd name="connsiteX60" fmla="*/ 1422610 w 1569366"/>
              <a:gd name="connsiteY60" fmla="*/ 1879747 h 2003925"/>
              <a:gd name="connsiteX61" fmla="*/ 1445188 w 1569366"/>
              <a:gd name="connsiteY61" fmla="*/ 1845880 h 2003925"/>
              <a:gd name="connsiteX62" fmla="*/ 1456477 w 1569366"/>
              <a:gd name="connsiteY62" fmla="*/ 1812014 h 2003925"/>
              <a:gd name="connsiteX63" fmla="*/ 1490344 w 1569366"/>
              <a:gd name="connsiteY63" fmla="*/ 1778147 h 2003925"/>
              <a:gd name="connsiteX64" fmla="*/ 1512921 w 1569366"/>
              <a:gd name="connsiteY64" fmla="*/ 1744280 h 2003925"/>
              <a:gd name="connsiteX65" fmla="*/ 1546788 w 1569366"/>
              <a:gd name="connsiteY65" fmla="*/ 1699125 h 2003925"/>
              <a:gd name="connsiteX66" fmla="*/ 1569366 w 1569366"/>
              <a:gd name="connsiteY66" fmla="*/ 1597525 h 2003925"/>
              <a:gd name="connsiteX0" fmla="*/ 1542940 w 1569366"/>
              <a:gd name="connsiteY0" fmla="*/ 1481237 h 2003925"/>
              <a:gd name="connsiteX1" fmla="*/ 1542940 w 1569366"/>
              <a:gd name="connsiteY1" fmla="*/ 1322395 h 2003925"/>
              <a:gd name="connsiteX2" fmla="*/ 1546788 w 1569366"/>
              <a:gd name="connsiteY2" fmla="*/ 1145969 h 2003925"/>
              <a:gd name="connsiteX3" fmla="*/ 1535499 w 1569366"/>
              <a:gd name="connsiteY3" fmla="*/ 1112102 h 2003925"/>
              <a:gd name="connsiteX4" fmla="*/ 1546788 w 1569366"/>
              <a:gd name="connsiteY4" fmla="*/ 570236 h 2003925"/>
              <a:gd name="connsiteX5" fmla="*/ 1558077 w 1569366"/>
              <a:gd name="connsiteY5" fmla="*/ 513791 h 2003925"/>
              <a:gd name="connsiteX6" fmla="*/ 1483819 w 1569366"/>
              <a:gd name="connsiteY6" fmla="*/ 352349 h 2003925"/>
              <a:gd name="connsiteX7" fmla="*/ 1456477 w 1569366"/>
              <a:gd name="connsiteY7" fmla="*/ 276725 h 2003925"/>
              <a:gd name="connsiteX8" fmla="*/ 1321010 w 1569366"/>
              <a:gd name="connsiteY8" fmla="*/ 265436 h 2003925"/>
              <a:gd name="connsiteX9" fmla="*/ 1445188 w 1569366"/>
              <a:gd name="connsiteY9" fmla="*/ 299302 h 2003925"/>
              <a:gd name="connsiteX10" fmla="*/ 1377455 w 1569366"/>
              <a:gd name="connsiteY10" fmla="*/ 288014 h 2003925"/>
              <a:gd name="connsiteX11" fmla="*/ 1343588 w 1569366"/>
              <a:gd name="connsiteY11" fmla="*/ 254147 h 2003925"/>
              <a:gd name="connsiteX12" fmla="*/ 1275855 w 1569366"/>
              <a:gd name="connsiteY12" fmla="*/ 197702 h 2003925"/>
              <a:gd name="connsiteX13" fmla="*/ 1253277 w 1569366"/>
              <a:gd name="connsiteY13" fmla="*/ 163836 h 2003925"/>
              <a:gd name="connsiteX14" fmla="*/ 1185544 w 1569366"/>
              <a:gd name="connsiteY14" fmla="*/ 141258 h 2003925"/>
              <a:gd name="connsiteX15" fmla="*/ 1151677 w 1569366"/>
              <a:gd name="connsiteY15" fmla="*/ 118680 h 2003925"/>
              <a:gd name="connsiteX16" fmla="*/ 1073241 w 1569366"/>
              <a:gd name="connsiteY16" fmla="*/ 57242 h 2003925"/>
              <a:gd name="connsiteX17" fmla="*/ 918788 w 1569366"/>
              <a:gd name="connsiteY17" fmla="*/ 0 h 2003925"/>
              <a:gd name="connsiteX18" fmla="*/ 688833 w 1569366"/>
              <a:gd name="connsiteY18" fmla="*/ 84814 h 2003925"/>
              <a:gd name="connsiteX19" fmla="*/ 560806 w 1569366"/>
              <a:gd name="connsiteY19" fmla="*/ 149651 h 2003925"/>
              <a:gd name="connsiteX20" fmla="*/ 542077 w 1569366"/>
              <a:gd name="connsiteY20" fmla="*/ 288014 h 2003925"/>
              <a:gd name="connsiteX21" fmla="*/ 508210 w 1569366"/>
              <a:gd name="connsiteY21" fmla="*/ 299302 h 2003925"/>
              <a:gd name="connsiteX22" fmla="*/ 474344 w 1569366"/>
              <a:gd name="connsiteY22" fmla="*/ 321880 h 2003925"/>
              <a:gd name="connsiteX23" fmla="*/ 440477 w 1569366"/>
              <a:gd name="connsiteY23" fmla="*/ 333169 h 2003925"/>
              <a:gd name="connsiteX24" fmla="*/ 372744 w 1569366"/>
              <a:gd name="connsiteY24" fmla="*/ 378325 h 2003925"/>
              <a:gd name="connsiteX25" fmla="*/ 338877 w 1569366"/>
              <a:gd name="connsiteY25" fmla="*/ 400902 h 2003925"/>
              <a:gd name="connsiteX26" fmla="*/ 305010 w 1569366"/>
              <a:gd name="connsiteY26" fmla="*/ 423480 h 2003925"/>
              <a:gd name="connsiteX27" fmla="*/ 237277 w 1569366"/>
              <a:gd name="connsiteY27" fmla="*/ 491214 h 2003925"/>
              <a:gd name="connsiteX28" fmla="*/ 203410 w 1569366"/>
              <a:gd name="connsiteY28" fmla="*/ 525080 h 2003925"/>
              <a:gd name="connsiteX29" fmla="*/ 192121 w 1569366"/>
              <a:gd name="connsiteY29" fmla="*/ 558947 h 2003925"/>
              <a:gd name="connsiteX30" fmla="*/ 158255 w 1569366"/>
              <a:gd name="connsiteY30" fmla="*/ 592814 h 2003925"/>
              <a:gd name="connsiteX31" fmla="*/ 135677 w 1569366"/>
              <a:gd name="connsiteY31" fmla="*/ 626680 h 2003925"/>
              <a:gd name="connsiteX32" fmla="*/ 124388 w 1569366"/>
              <a:gd name="connsiteY32" fmla="*/ 660547 h 2003925"/>
              <a:gd name="connsiteX33" fmla="*/ 79233 w 1569366"/>
              <a:gd name="connsiteY33" fmla="*/ 728280 h 2003925"/>
              <a:gd name="connsiteX34" fmla="*/ 56655 w 1569366"/>
              <a:gd name="connsiteY34" fmla="*/ 796014 h 2003925"/>
              <a:gd name="connsiteX35" fmla="*/ 34077 w 1569366"/>
              <a:gd name="connsiteY35" fmla="*/ 942769 h 2003925"/>
              <a:gd name="connsiteX36" fmla="*/ 11499 w 1569366"/>
              <a:gd name="connsiteY36" fmla="*/ 1044369 h 2003925"/>
              <a:gd name="connsiteX37" fmla="*/ 11499 w 1569366"/>
              <a:gd name="connsiteY37" fmla="*/ 1224991 h 2003925"/>
              <a:gd name="connsiteX38" fmla="*/ 45366 w 1569366"/>
              <a:gd name="connsiteY38" fmla="*/ 1326591 h 2003925"/>
              <a:gd name="connsiteX39" fmla="*/ 90521 w 1569366"/>
              <a:gd name="connsiteY39" fmla="*/ 1428191 h 2003925"/>
              <a:gd name="connsiteX40" fmla="*/ 124388 w 1569366"/>
              <a:gd name="connsiteY40" fmla="*/ 1450769 h 2003925"/>
              <a:gd name="connsiteX41" fmla="*/ 158255 w 1569366"/>
              <a:gd name="connsiteY41" fmla="*/ 1484636 h 2003925"/>
              <a:gd name="connsiteX42" fmla="*/ 192121 w 1569366"/>
              <a:gd name="connsiteY42" fmla="*/ 1507214 h 2003925"/>
              <a:gd name="connsiteX43" fmla="*/ 248566 w 1569366"/>
              <a:gd name="connsiteY43" fmla="*/ 1574947 h 2003925"/>
              <a:gd name="connsiteX44" fmla="*/ 282433 w 1569366"/>
              <a:gd name="connsiteY44" fmla="*/ 1597525 h 2003925"/>
              <a:gd name="connsiteX45" fmla="*/ 338877 w 1569366"/>
              <a:gd name="connsiteY45" fmla="*/ 1665258 h 2003925"/>
              <a:gd name="connsiteX46" fmla="*/ 417899 w 1569366"/>
              <a:gd name="connsiteY46" fmla="*/ 1778147 h 2003925"/>
              <a:gd name="connsiteX47" fmla="*/ 451766 w 1569366"/>
              <a:gd name="connsiteY47" fmla="*/ 1789436 h 2003925"/>
              <a:gd name="connsiteX48" fmla="*/ 519499 w 1569366"/>
              <a:gd name="connsiteY48" fmla="*/ 1823302 h 2003925"/>
              <a:gd name="connsiteX49" fmla="*/ 609810 w 1569366"/>
              <a:gd name="connsiteY49" fmla="*/ 1845880 h 2003925"/>
              <a:gd name="connsiteX50" fmla="*/ 643677 w 1569366"/>
              <a:gd name="connsiteY50" fmla="*/ 1857169 h 2003925"/>
              <a:gd name="connsiteX51" fmla="*/ 677544 w 1569366"/>
              <a:gd name="connsiteY51" fmla="*/ 1879747 h 2003925"/>
              <a:gd name="connsiteX52" fmla="*/ 767855 w 1569366"/>
              <a:gd name="connsiteY52" fmla="*/ 1902325 h 2003925"/>
              <a:gd name="connsiteX53" fmla="*/ 869455 w 1569366"/>
              <a:gd name="connsiteY53" fmla="*/ 1936191 h 2003925"/>
              <a:gd name="connsiteX54" fmla="*/ 903321 w 1569366"/>
              <a:gd name="connsiteY54" fmla="*/ 1947480 h 2003925"/>
              <a:gd name="connsiteX55" fmla="*/ 959766 w 1569366"/>
              <a:gd name="connsiteY55" fmla="*/ 1958769 h 2003925"/>
              <a:gd name="connsiteX56" fmla="*/ 1027499 w 1569366"/>
              <a:gd name="connsiteY56" fmla="*/ 1970058 h 2003925"/>
              <a:gd name="connsiteX57" fmla="*/ 1061366 w 1569366"/>
              <a:gd name="connsiteY57" fmla="*/ 1981347 h 2003925"/>
              <a:gd name="connsiteX58" fmla="*/ 1140388 w 1569366"/>
              <a:gd name="connsiteY58" fmla="*/ 1992636 h 2003925"/>
              <a:gd name="connsiteX59" fmla="*/ 1208121 w 1569366"/>
              <a:gd name="connsiteY59" fmla="*/ 2003925 h 2003925"/>
              <a:gd name="connsiteX60" fmla="*/ 1422610 w 1569366"/>
              <a:gd name="connsiteY60" fmla="*/ 1879747 h 2003925"/>
              <a:gd name="connsiteX61" fmla="*/ 1445188 w 1569366"/>
              <a:gd name="connsiteY61" fmla="*/ 1845880 h 2003925"/>
              <a:gd name="connsiteX62" fmla="*/ 1456477 w 1569366"/>
              <a:gd name="connsiteY62" fmla="*/ 1812014 h 2003925"/>
              <a:gd name="connsiteX63" fmla="*/ 1490344 w 1569366"/>
              <a:gd name="connsiteY63" fmla="*/ 1778147 h 2003925"/>
              <a:gd name="connsiteX64" fmla="*/ 1512921 w 1569366"/>
              <a:gd name="connsiteY64" fmla="*/ 1744280 h 2003925"/>
              <a:gd name="connsiteX65" fmla="*/ 1546788 w 1569366"/>
              <a:gd name="connsiteY65" fmla="*/ 1699125 h 2003925"/>
              <a:gd name="connsiteX66" fmla="*/ 1569366 w 1569366"/>
              <a:gd name="connsiteY66" fmla="*/ 1597525 h 2003925"/>
              <a:gd name="connsiteX0" fmla="*/ 1542940 w 1569366"/>
              <a:gd name="connsiteY0" fmla="*/ 1481237 h 2003925"/>
              <a:gd name="connsiteX1" fmla="*/ 1542940 w 1569366"/>
              <a:gd name="connsiteY1" fmla="*/ 1322395 h 2003925"/>
              <a:gd name="connsiteX2" fmla="*/ 1546788 w 1569366"/>
              <a:gd name="connsiteY2" fmla="*/ 1145969 h 2003925"/>
              <a:gd name="connsiteX3" fmla="*/ 1535499 w 1569366"/>
              <a:gd name="connsiteY3" fmla="*/ 1112102 h 2003925"/>
              <a:gd name="connsiteX4" fmla="*/ 1546788 w 1569366"/>
              <a:gd name="connsiteY4" fmla="*/ 570236 h 2003925"/>
              <a:gd name="connsiteX5" fmla="*/ 1558077 w 1569366"/>
              <a:gd name="connsiteY5" fmla="*/ 513791 h 2003925"/>
              <a:gd name="connsiteX6" fmla="*/ 1483819 w 1569366"/>
              <a:gd name="connsiteY6" fmla="*/ 352349 h 2003925"/>
              <a:gd name="connsiteX7" fmla="*/ 1456477 w 1569366"/>
              <a:gd name="connsiteY7" fmla="*/ 276725 h 2003925"/>
              <a:gd name="connsiteX8" fmla="*/ 1321010 w 1569366"/>
              <a:gd name="connsiteY8" fmla="*/ 265436 h 2003925"/>
              <a:gd name="connsiteX9" fmla="*/ 1445188 w 1569366"/>
              <a:gd name="connsiteY9" fmla="*/ 299302 h 2003925"/>
              <a:gd name="connsiteX10" fmla="*/ 1377455 w 1569366"/>
              <a:gd name="connsiteY10" fmla="*/ 288014 h 2003925"/>
              <a:gd name="connsiteX11" fmla="*/ 1343588 w 1569366"/>
              <a:gd name="connsiteY11" fmla="*/ 254147 h 2003925"/>
              <a:gd name="connsiteX12" fmla="*/ 1275855 w 1569366"/>
              <a:gd name="connsiteY12" fmla="*/ 197702 h 2003925"/>
              <a:gd name="connsiteX13" fmla="*/ 1253277 w 1569366"/>
              <a:gd name="connsiteY13" fmla="*/ 163836 h 2003925"/>
              <a:gd name="connsiteX14" fmla="*/ 1185544 w 1569366"/>
              <a:gd name="connsiteY14" fmla="*/ 141258 h 2003925"/>
              <a:gd name="connsiteX15" fmla="*/ 1151677 w 1569366"/>
              <a:gd name="connsiteY15" fmla="*/ 118680 h 2003925"/>
              <a:gd name="connsiteX16" fmla="*/ 1073241 w 1569366"/>
              <a:gd name="connsiteY16" fmla="*/ 57242 h 2003925"/>
              <a:gd name="connsiteX17" fmla="*/ 918788 w 1569366"/>
              <a:gd name="connsiteY17" fmla="*/ 0 h 2003925"/>
              <a:gd name="connsiteX18" fmla="*/ 688833 w 1569366"/>
              <a:gd name="connsiteY18" fmla="*/ 84814 h 2003925"/>
              <a:gd name="connsiteX19" fmla="*/ 560806 w 1569366"/>
              <a:gd name="connsiteY19" fmla="*/ 149651 h 2003925"/>
              <a:gd name="connsiteX20" fmla="*/ 542077 w 1569366"/>
              <a:gd name="connsiteY20" fmla="*/ 288014 h 2003925"/>
              <a:gd name="connsiteX21" fmla="*/ 474344 w 1569366"/>
              <a:gd name="connsiteY21" fmla="*/ 321880 h 2003925"/>
              <a:gd name="connsiteX22" fmla="*/ 440477 w 1569366"/>
              <a:gd name="connsiteY22" fmla="*/ 333169 h 2003925"/>
              <a:gd name="connsiteX23" fmla="*/ 372744 w 1569366"/>
              <a:gd name="connsiteY23" fmla="*/ 378325 h 2003925"/>
              <a:gd name="connsiteX24" fmla="*/ 338877 w 1569366"/>
              <a:gd name="connsiteY24" fmla="*/ 400902 h 2003925"/>
              <a:gd name="connsiteX25" fmla="*/ 305010 w 1569366"/>
              <a:gd name="connsiteY25" fmla="*/ 423480 h 2003925"/>
              <a:gd name="connsiteX26" fmla="*/ 237277 w 1569366"/>
              <a:gd name="connsiteY26" fmla="*/ 491214 h 2003925"/>
              <a:gd name="connsiteX27" fmla="*/ 203410 w 1569366"/>
              <a:gd name="connsiteY27" fmla="*/ 525080 h 2003925"/>
              <a:gd name="connsiteX28" fmla="*/ 192121 w 1569366"/>
              <a:gd name="connsiteY28" fmla="*/ 558947 h 2003925"/>
              <a:gd name="connsiteX29" fmla="*/ 158255 w 1569366"/>
              <a:gd name="connsiteY29" fmla="*/ 592814 h 2003925"/>
              <a:gd name="connsiteX30" fmla="*/ 135677 w 1569366"/>
              <a:gd name="connsiteY30" fmla="*/ 626680 h 2003925"/>
              <a:gd name="connsiteX31" fmla="*/ 124388 w 1569366"/>
              <a:gd name="connsiteY31" fmla="*/ 660547 h 2003925"/>
              <a:gd name="connsiteX32" fmla="*/ 79233 w 1569366"/>
              <a:gd name="connsiteY32" fmla="*/ 728280 h 2003925"/>
              <a:gd name="connsiteX33" fmla="*/ 56655 w 1569366"/>
              <a:gd name="connsiteY33" fmla="*/ 796014 h 2003925"/>
              <a:gd name="connsiteX34" fmla="*/ 34077 w 1569366"/>
              <a:gd name="connsiteY34" fmla="*/ 942769 h 2003925"/>
              <a:gd name="connsiteX35" fmla="*/ 11499 w 1569366"/>
              <a:gd name="connsiteY35" fmla="*/ 1044369 h 2003925"/>
              <a:gd name="connsiteX36" fmla="*/ 11499 w 1569366"/>
              <a:gd name="connsiteY36" fmla="*/ 1224991 h 2003925"/>
              <a:gd name="connsiteX37" fmla="*/ 45366 w 1569366"/>
              <a:gd name="connsiteY37" fmla="*/ 1326591 h 2003925"/>
              <a:gd name="connsiteX38" fmla="*/ 90521 w 1569366"/>
              <a:gd name="connsiteY38" fmla="*/ 1428191 h 2003925"/>
              <a:gd name="connsiteX39" fmla="*/ 124388 w 1569366"/>
              <a:gd name="connsiteY39" fmla="*/ 1450769 h 2003925"/>
              <a:gd name="connsiteX40" fmla="*/ 158255 w 1569366"/>
              <a:gd name="connsiteY40" fmla="*/ 1484636 h 2003925"/>
              <a:gd name="connsiteX41" fmla="*/ 192121 w 1569366"/>
              <a:gd name="connsiteY41" fmla="*/ 1507214 h 2003925"/>
              <a:gd name="connsiteX42" fmla="*/ 248566 w 1569366"/>
              <a:gd name="connsiteY42" fmla="*/ 1574947 h 2003925"/>
              <a:gd name="connsiteX43" fmla="*/ 282433 w 1569366"/>
              <a:gd name="connsiteY43" fmla="*/ 1597525 h 2003925"/>
              <a:gd name="connsiteX44" fmla="*/ 338877 w 1569366"/>
              <a:gd name="connsiteY44" fmla="*/ 1665258 h 2003925"/>
              <a:gd name="connsiteX45" fmla="*/ 417899 w 1569366"/>
              <a:gd name="connsiteY45" fmla="*/ 1778147 h 2003925"/>
              <a:gd name="connsiteX46" fmla="*/ 451766 w 1569366"/>
              <a:gd name="connsiteY46" fmla="*/ 1789436 h 2003925"/>
              <a:gd name="connsiteX47" fmla="*/ 519499 w 1569366"/>
              <a:gd name="connsiteY47" fmla="*/ 1823302 h 2003925"/>
              <a:gd name="connsiteX48" fmla="*/ 609810 w 1569366"/>
              <a:gd name="connsiteY48" fmla="*/ 1845880 h 2003925"/>
              <a:gd name="connsiteX49" fmla="*/ 643677 w 1569366"/>
              <a:gd name="connsiteY49" fmla="*/ 1857169 h 2003925"/>
              <a:gd name="connsiteX50" fmla="*/ 677544 w 1569366"/>
              <a:gd name="connsiteY50" fmla="*/ 1879747 h 2003925"/>
              <a:gd name="connsiteX51" fmla="*/ 767855 w 1569366"/>
              <a:gd name="connsiteY51" fmla="*/ 1902325 h 2003925"/>
              <a:gd name="connsiteX52" fmla="*/ 869455 w 1569366"/>
              <a:gd name="connsiteY52" fmla="*/ 1936191 h 2003925"/>
              <a:gd name="connsiteX53" fmla="*/ 903321 w 1569366"/>
              <a:gd name="connsiteY53" fmla="*/ 1947480 h 2003925"/>
              <a:gd name="connsiteX54" fmla="*/ 959766 w 1569366"/>
              <a:gd name="connsiteY54" fmla="*/ 1958769 h 2003925"/>
              <a:gd name="connsiteX55" fmla="*/ 1027499 w 1569366"/>
              <a:gd name="connsiteY55" fmla="*/ 1970058 h 2003925"/>
              <a:gd name="connsiteX56" fmla="*/ 1061366 w 1569366"/>
              <a:gd name="connsiteY56" fmla="*/ 1981347 h 2003925"/>
              <a:gd name="connsiteX57" fmla="*/ 1140388 w 1569366"/>
              <a:gd name="connsiteY57" fmla="*/ 1992636 h 2003925"/>
              <a:gd name="connsiteX58" fmla="*/ 1208121 w 1569366"/>
              <a:gd name="connsiteY58" fmla="*/ 2003925 h 2003925"/>
              <a:gd name="connsiteX59" fmla="*/ 1422610 w 1569366"/>
              <a:gd name="connsiteY59" fmla="*/ 1879747 h 2003925"/>
              <a:gd name="connsiteX60" fmla="*/ 1445188 w 1569366"/>
              <a:gd name="connsiteY60" fmla="*/ 1845880 h 2003925"/>
              <a:gd name="connsiteX61" fmla="*/ 1456477 w 1569366"/>
              <a:gd name="connsiteY61" fmla="*/ 1812014 h 2003925"/>
              <a:gd name="connsiteX62" fmla="*/ 1490344 w 1569366"/>
              <a:gd name="connsiteY62" fmla="*/ 1778147 h 2003925"/>
              <a:gd name="connsiteX63" fmla="*/ 1512921 w 1569366"/>
              <a:gd name="connsiteY63" fmla="*/ 1744280 h 2003925"/>
              <a:gd name="connsiteX64" fmla="*/ 1546788 w 1569366"/>
              <a:gd name="connsiteY64" fmla="*/ 1699125 h 2003925"/>
              <a:gd name="connsiteX65" fmla="*/ 1569366 w 1569366"/>
              <a:gd name="connsiteY65" fmla="*/ 1597525 h 2003925"/>
              <a:gd name="connsiteX0" fmla="*/ 1542940 w 1569366"/>
              <a:gd name="connsiteY0" fmla="*/ 1481237 h 2003925"/>
              <a:gd name="connsiteX1" fmla="*/ 1542940 w 1569366"/>
              <a:gd name="connsiteY1" fmla="*/ 1322395 h 2003925"/>
              <a:gd name="connsiteX2" fmla="*/ 1546788 w 1569366"/>
              <a:gd name="connsiteY2" fmla="*/ 1145969 h 2003925"/>
              <a:gd name="connsiteX3" fmla="*/ 1535499 w 1569366"/>
              <a:gd name="connsiteY3" fmla="*/ 1112102 h 2003925"/>
              <a:gd name="connsiteX4" fmla="*/ 1546788 w 1569366"/>
              <a:gd name="connsiteY4" fmla="*/ 570236 h 2003925"/>
              <a:gd name="connsiteX5" fmla="*/ 1558077 w 1569366"/>
              <a:gd name="connsiteY5" fmla="*/ 513791 h 2003925"/>
              <a:gd name="connsiteX6" fmla="*/ 1483819 w 1569366"/>
              <a:gd name="connsiteY6" fmla="*/ 352349 h 2003925"/>
              <a:gd name="connsiteX7" fmla="*/ 1456477 w 1569366"/>
              <a:gd name="connsiteY7" fmla="*/ 276725 h 2003925"/>
              <a:gd name="connsiteX8" fmla="*/ 1321010 w 1569366"/>
              <a:gd name="connsiteY8" fmla="*/ 265436 h 2003925"/>
              <a:gd name="connsiteX9" fmla="*/ 1445188 w 1569366"/>
              <a:gd name="connsiteY9" fmla="*/ 299302 h 2003925"/>
              <a:gd name="connsiteX10" fmla="*/ 1377455 w 1569366"/>
              <a:gd name="connsiteY10" fmla="*/ 288014 h 2003925"/>
              <a:gd name="connsiteX11" fmla="*/ 1343588 w 1569366"/>
              <a:gd name="connsiteY11" fmla="*/ 254147 h 2003925"/>
              <a:gd name="connsiteX12" fmla="*/ 1275855 w 1569366"/>
              <a:gd name="connsiteY12" fmla="*/ 197702 h 2003925"/>
              <a:gd name="connsiteX13" fmla="*/ 1253277 w 1569366"/>
              <a:gd name="connsiteY13" fmla="*/ 163836 h 2003925"/>
              <a:gd name="connsiteX14" fmla="*/ 1185544 w 1569366"/>
              <a:gd name="connsiteY14" fmla="*/ 141258 h 2003925"/>
              <a:gd name="connsiteX15" fmla="*/ 1151677 w 1569366"/>
              <a:gd name="connsiteY15" fmla="*/ 118680 h 2003925"/>
              <a:gd name="connsiteX16" fmla="*/ 1073241 w 1569366"/>
              <a:gd name="connsiteY16" fmla="*/ 57242 h 2003925"/>
              <a:gd name="connsiteX17" fmla="*/ 918788 w 1569366"/>
              <a:gd name="connsiteY17" fmla="*/ 0 h 2003925"/>
              <a:gd name="connsiteX18" fmla="*/ 688833 w 1569366"/>
              <a:gd name="connsiteY18" fmla="*/ 84814 h 2003925"/>
              <a:gd name="connsiteX19" fmla="*/ 560806 w 1569366"/>
              <a:gd name="connsiteY19" fmla="*/ 149651 h 2003925"/>
              <a:gd name="connsiteX20" fmla="*/ 474344 w 1569366"/>
              <a:gd name="connsiteY20" fmla="*/ 321880 h 2003925"/>
              <a:gd name="connsiteX21" fmla="*/ 440477 w 1569366"/>
              <a:gd name="connsiteY21" fmla="*/ 333169 h 2003925"/>
              <a:gd name="connsiteX22" fmla="*/ 372744 w 1569366"/>
              <a:gd name="connsiteY22" fmla="*/ 378325 h 2003925"/>
              <a:gd name="connsiteX23" fmla="*/ 338877 w 1569366"/>
              <a:gd name="connsiteY23" fmla="*/ 400902 h 2003925"/>
              <a:gd name="connsiteX24" fmla="*/ 305010 w 1569366"/>
              <a:gd name="connsiteY24" fmla="*/ 423480 h 2003925"/>
              <a:gd name="connsiteX25" fmla="*/ 237277 w 1569366"/>
              <a:gd name="connsiteY25" fmla="*/ 491214 h 2003925"/>
              <a:gd name="connsiteX26" fmla="*/ 203410 w 1569366"/>
              <a:gd name="connsiteY26" fmla="*/ 525080 h 2003925"/>
              <a:gd name="connsiteX27" fmla="*/ 192121 w 1569366"/>
              <a:gd name="connsiteY27" fmla="*/ 558947 h 2003925"/>
              <a:gd name="connsiteX28" fmla="*/ 158255 w 1569366"/>
              <a:gd name="connsiteY28" fmla="*/ 592814 h 2003925"/>
              <a:gd name="connsiteX29" fmla="*/ 135677 w 1569366"/>
              <a:gd name="connsiteY29" fmla="*/ 626680 h 2003925"/>
              <a:gd name="connsiteX30" fmla="*/ 124388 w 1569366"/>
              <a:gd name="connsiteY30" fmla="*/ 660547 h 2003925"/>
              <a:gd name="connsiteX31" fmla="*/ 79233 w 1569366"/>
              <a:gd name="connsiteY31" fmla="*/ 728280 h 2003925"/>
              <a:gd name="connsiteX32" fmla="*/ 56655 w 1569366"/>
              <a:gd name="connsiteY32" fmla="*/ 796014 h 2003925"/>
              <a:gd name="connsiteX33" fmla="*/ 34077 w 1569366"/>
              <a:gd name="connsiteY33" fmla="*/ 942769 h 2003925"/>
              <a:gd name="connsiteX34" fmla="*/ 11499 w 1569366"/>
              <a:gd name="connsiteY34" fmla="*/ 1044369 h 2003925"/>
              <a:gd name="connsiteX35" fmla="*/ 11499 w 1569366"/>
              <a:gd name="connsiteY35" fmla="*/ 1224991 h 2003925"/>
              <a:gd name="connsiteX36" fmla="*/ 45366 w 1569366"/>
              <a:gd name="connsiteY36" fmla="*/ 1326591 h 2003925"/>
              <a:gd name="connsiteX37" fmla="*/ 90521 w 1569366"/>
              <a:gd name="connsiteY37" fmla="*/ 1428191 h 2003925"/>
              <a:gd name="connsiteX38" fmla="*/ 124388 w 1569366"/>
              <a:gd name="connsiteY38" fmla="*/ 1450769 h 2003925"/>
              <a:gd name="connsiteX39" fmla="*/ 158255 w 1569366"/>
              <a:gd name="connsiteY39" fmla="*/ 1484636 h 2003925"/>
              <a:gd name="connsiteX40" fmla="*/ 192121 w 1569366"/>
              <a:gd name="connsiteY40" fmla="*/ 1507214 h 2003925"/>
              <a:gd name="connsiteX41" fmla="*/ 248566 w 1569366"/>
              <a:gd name="connsiteY41" fmla="*/ 1574947 h 2003925"/>
              <a:gd name="connsiteX42" fmla="*/ 282433 w 1569366"/>
              <a:gd name="connsiteY42" fmla="*/ 1597525 h 2003925"/>
              <a:gd name="connsiteX43" fmla="*/ 338877 w 1569366"/>
              <a:gd name="connsiteY43" fmla="*/ 1665258 h 2003925"/>
              <a:gd name="connsiteX44" fmla="*/ 417899 w 1569366"/>
              <a:gd name="connsiteY44" fmla="*/ 1778147 h 2003925"/>
              <a:gd name="connsiteX45" fmla="*/ 451766 w 1569366"/>
              <a:gd name="connsiteY45" fmla="*/ 1789436 h 2003925"/>
              <a:gd name="connsiteX46" fmla="*/ 519499 w 1569366"/>
              <a:gd name="connsiteY46" fmla="*/ 1823302 h 2003925"/>
              <a:gd name="connsiteX47" fmla="*/ 609810 w 1569366"/>
              <a:gd name="connsiteY47" fmla="*/ 1845880 h 2003925"/>
              <a:gd name="connsiteX48" fmla="*/ 643677 w 1569366"/>
              <a:gd name="connsiteY48" fmla="*/ 1857169 h 2003925"/>
              <a:gd name="connsiteX49" fmla="*/ 677544 w 1569366"/>
              <a:gd name="connsiteY49" fmla="*/ 1879747 h 2003925"/>
              <a:gd name="connsiteX50" fmla="*/ 767855 w 1569366"/>
              <a:gd name="connsiteY50" fmla="*/ 1902325 h 2003925"/>
              <a:gd name="connsiteX51" fmla="*/ 869455 w 1569366"/>
              <a:gd name="connsiteY51" fmla="*/ 1936191 h 2003925"/>
              <a:gd name="connsiteX52" fmla="*/ 903321 w 1569366"/>
              <a:gd name="connsiteY52" fmla="*/ 1947480 h 2003925"/>
              <a:gd name="connsiteX53" fmla="*/ 959766 w 1569366"/>
              <a:gd name="connsiteY53" fmla="*/ 1958769 h 2003925"/>
              <a:gd name="connsiteX54" fmla="*/ 1027499 w 1569366"/>
              <a:gd name="connsiteY54" fmla="*/ 1970058 h 2003925"/>
              <a:gd name="connsiteX55" fmla="*/ 1061366 w 1569366"/>
              <a:gd name="connsiteY55" fmla="*/ 1981347 h 2003925"/>
              <a:gd name="connsiteX56" fmla="*/ 1140388 w 1569366"/>
              <a:gd name="connsiteY56" fmla="*/ 1992636 h 2003925"/>
              <a:gd name="connsiteX57" fmla="*/ 1208121 w 1569366"/>
              <a:gd name="connsiteY57" fmla="*/ 2003925 h 2003925"/>
              <a:gd name="connsiteX58" fmla="*/ 1422610 w 1569366"/>
              <a:gd name="connsiteY58" fmla="*/ 1879747 h 2003925"/>
              <a:gd name="connsiteX59" fmla="*/ 1445188 w 1569366"/>
              <a:gd name="connsiteY59" fmla="*/ 1845880 h 2003925"/>
              <a:gd name="connsiteX60" fmla="*/ 1456477 w 1569366"/>
              <a:gd name="connsiteY60" fmla="*/ 1812014 h 2003925"/>
              <a:gd name="connsiteX61" fmla="*/ 1490344 w 1569366"/>
              <a:gd name="connsiteY61" fmla="*/ 1778147 h 2003925"/>
              <a:gd name="connsiteX62" fmla="*/ 1512921 w 1569366"/>
              <a:gd name="connsiteY62" fmla="*/ 1744280 h 2003925"/>
              <a:gd name="connsiteX63" fmla="*/ 1546788 w 1569366"/>
              <a:gd name="connsiteY63" fmla="*/ 1699125 h 2003925"/>
              <a:gd name="connsiteX64" fmla="*/ 1569366 w 1569366"/>
              <a:gd name="connsiteY64" fmla="*/ 1597525 h 2003925"/>
              <a:gd name="connsiteX0" fmla="*/ 1542940 w 1569366"/>
              <a:gd name="connsiteY0" fmla="*/ 1481237 h 2003925"/>
              <a:gd name="connsiteX1" fmla="*/ 1542940 w 1569366"/>
              <a:gd name="connsiteY1" fmla="*/ 1322395 h 2003925"/>
              <a:gd name="connsiteX2" fmla="*/ 1546788 w 1569366"/>
              <a:gd name="connsiteY2" fmla="*/ 1145969 h 2003925"/>
              <a:gd name="connsiteX3" fmla="*/ 1535499 w 1569366"/>
              <a:gd name="connsiteY3" fmla="*/ 1112102 h 2003925"/>
              <a:gd name="connsiteX4" fmla="*/ 1546788 w 1569366"/>
              <a:gd name="connsiteY4" fmla="*/ 570236 h 2003925"/>
              <a:gd name="connsiteX5" fmla="*/ 1558077 w 1569366"/>
              <a:gd name="connsiteY5" fmla="*/ 513791 h 2003925"/>
              <a:gd name="connsiteX6" fmla="*/ 1483819 w 1569366"/>
              <a:gd name="connsiteY6" fmla="*/ 352349 h 2003925"/>
              <a:gd name="connsiteX7" fmla="*/ 1456477 w 1569366"/>
              <a:gd name="connsiteY7" fmla="*/ 276725 h 2003925"/>
              <a:gd name="connsiteX8" fmla="*/ 1321010 w 1569366"/>
              <a:gd name="connsiteY8" fmla="*/ 265436 h 2003925"/>
              <a:gd name="connsiteX9" fmla="*/ 1445188 w 1569366"/>
              <a:gd name="connsiteY9" fmla="*/ 299302 h 2003925"/>
              <a:gd name="connsiteX10" fmla="*/ 1377455 w 1569366"/>
              <a:gd name="connsiteY10" fmla="*/ 288014 h 2003925"/>
              <a:gd name="connsiteX11" fmla="*/ 1343588 w 1569366"/>
              <a:gd name="connsiteY11" fmla="*/ 254147 h 2003925"/>
              <a:gd name="connsiteX12" fmla="*/ 1275855 w 1569366"/>
              <a:gd name="connsiteY12" fmla="*/ 197702 h 2003925"/>
              <a:gd name="connsiteX13" fmla="*/ 1253277 w 1569366"/>
              <a:gd name="connsiteY13" fmla="*/ 163836 h 2003925"/>
              <a:gd name="connsiteX14" fmla="*/ 1185544 w 1569366"/>
              <a:gd name="connsiteY14" fmla="*/ 141258 h 2003925"/>
              <a:gd name="connsiteX15" fmla="*/ 1151677 w 1569366"/>
              <a:gd name="connsiteY15" fmla="*/ 118680 h 2003925"/>
              <a:gd name="connsiteX16" fmla="*/ 1073241 w 1569366"/>
              <a:gd name="connsiteY16" fmla="*/ 57242 h 2003925"/>
              <a:gd name="connsiteX17" fmla="*/ 918788 w 1569366"/>
              <a:gd name="connsiteY17" fmla="*/ 0 h 2003925"/>
              <a:gd name="connsiteX18" fmla="*/ 688833 w 1569366"/>
              <a:gd name="connsiteY18" fmla="*/ 84814 h 2003925"/>
              <a:gd name="connsiteX19" fmla="*/ 560806 w 1569366"/>
              <a:gd name="connsiteY19" fmla="*/ 149651 h 2003925"/>
              <a:gd name="connsiteX20" fmla="*/ 440477 w 1569366"/>
              <a:gd name="connsiteY20" fmla="*/ 333169 h 2003925"/>
              <a:gd name="connsiteX21" fmla="*/ 372744 w 1569366"/>
              <a:gd name="connsiteY21" fmla="*/ 378325 h 2003925"/>
              <a:gd name="connsiteX22" fmla="*/ 338877 w 1569366"/>
              <a:gd name="connsiteY22" fmla="*/ 400902 h 2003925"/>
              <a:gd name="connsiteX23" fmla="*/ 305010 w 1569366"/>
              <a:gd name="connsiteY23" fmla="*/ 423480 h 2003925"/>
              <a:gd name="connsiteX24" fmla="*/ 237277 w 1569366"/>
              <a:gd name="connsiteY24" fmla="*/ 491214 h 2003925"/>
              <a:gd name="connsiteX25" fmla="*/ 203410 w 1569366"/>
              <a:gd name="connsiteY25" fmla="*/ 525080 h 2003925"/>
              <a:gd name="connsiteX26" fmla="*/ 192121 w 1569366"/>
              <a:gd name="connsiteY26" fmla="*/ 558947 h 2003925"/>
              <a:gd name="connsiteX27" fmla="*/ 158255 w 1569366"/>
              <a:gd name="connsiteY27" fmla="*/ 592814 h 2003925"/>
              <a:gd name="connsiteX28" fmla="*/ 135677 w 1569366"/>
              <a:gd name="connsiteY28" fmla="*/ 626680 h 2003925"/>
              <a:gd name="connsiteX29" fmla="*/ 124388 w 1569366"/>
              <a:gd name="connsiteY29" fmla="*/ 660547 h 2003925"/>
              <a:gd name="connsiteX30" fmla="*/ 79233 w 1569366"/>
              <a:gd name="connsiteY30" fmla="*/ 728280 h 2003925"/>
              <a:gd name="connsiteX31" fmla="*/ 56655 w 1569366"/>
              <a:gd name="connsiteY31" fmla="*/ 796014 h 2003925"/>
              <a:gd name="connsiteX32" fmla="*/ 34077 w 1569366"/>
              <a:gd name="connsiteY32" fmla="*/ 942769 h 2003925"/>
              <a:gd name="connsiteX33" fmla="*/ 11499 w 1569366"/>
              <a:gd name="connsiteY33" fmla="*/ 1044369 h 2003925"/>
              <a:gd name="connsiteX34" fmla="*/ 11499 w 1569366"/>
              <a:gd name="connsiteY34" fmla="*/ 1224991 h 2003925"/>
              <a:gd name="connsiteX35" fmla="*/ 45366 w 1569366"/>
              <a:gd name="connsiteY35" fmla="*/ 1326591 h 2003925"/>
              <a:gd name="connsiteX36" fmla="*/ 90521 w 1569366"/>
              <a:gd name="connsiteY36" fmla="*/ 1428191 h 2003925"/>
              <a:gd name="connsiteX37" fmla="*/ 124388 w 1569366"/>
              <a:gd name="connsiteY37" fmla="*/ 1450769 h 2003925"/>
              <a:gd name="connsiteX38" fmla="*/ 158255 w 1569366"/>
              <a:gd name="connsiteY38" fmla="*/ 1484636 h 2003925"/>
              <a:gd name="connsiteX39" fmla="*/ 192121 w 1569366"/>
              <a:gd name="connsiteY39" fmla="*/ 1507214 h 2003925"/>
              <a:gd name="connsiteX40" fmla="*/ 248566 w 1569366"/>
              <a:gd name="connsiteY40" fmla="*/ 1574947 h 2003925"/>
              <a:gd name="connsiteX41" fmla="*/ 282433 w 1569366"/>
              <a:gd name="connsiteY41" fmla="*/ 1597525 h 2003925"/>
              <a:gd name="connsiteX42" fmla="*/ 338877 w 1569366"/>
              <a:gd name="connsiteY42" fmla="*/ 1665258 h 2003925"/>
              <a:gd name="connsiteX43" fmla="*/ 417899 w 1569366"/>
              <a:gd name="connsiteY43" fmla="*/ 1778147 h 2003925"/>
              <a:gd name="connsiteX44" fmla="*/ 451766 w 1569366"/>
              <a:gd name="connsiteY44" fmla="*/ 1789436 h 2003925"/>
              <a:gd name="connsiteX45" fmla="*/ 519499 w 1569366"/>
              <a:gd name="connsiteY45" fmla="*/ 1823302 h 2003925"/>
              <a:gd name="connsiteX46" fmla="*/ 609810 w 1569366"/>
              <a:gd name="connsiteY46" fmla="*/ 1845880 h 2003925"/>
              <a:gd name="connsiteX47" fmla="*/ 643677 w 1569366"/>
              <a:gd name="connsiteY47" fmla="*/ 1857169 h 2003925"/>
              <a:gd name="connsiteX48" fmla="*/ 677544 w 1569366"/>
              <a:gd name="connsiteY48" fmla="*/ 1879747 h 2003925"/>
              <a:gd name="connsiteX49" fmla="*/ 767855 w 1569366"/>
              <a:gd name="connsiteY49" fmla="*/ 1902325 h 2003925"/>
              <a:gd name="connsiteX50" fmla="*/ 869455 w 1569366"/>
              <a:gd name="connsiteY50" fmla="*/ 1936191 h 2003925"/>
              <a:gd name="connsiteX51" fmla="*/ 903321 w 1569366"/>
              <a:gd name="connsiteY51" fmla="*/ 1947480 h 2003925"/>
              <a:gd name="connsiteX52" fmla="*/ 959766 w 1569366"/>
              <a:gd name="connsiteY52" fmla="*/ 1958769 h 2003925"/>
              <a:gd name="connsiteX53" fmla="*/ 1027499 w 1569366"/>
              <a:gd name="connsiteY53" fmla="*/ 1970058 h 2003925"/>
              <a:gd name="connsiteX54" fmla="*/ 1061366 w 1569366"/>
              <a:gd name="connsiteY54" fmla="*/ 1981347 h 2003925"/>
              <a:gd name="connsiteX55" fmla="*/ 1140388 w 1569366"/>
              <a:gd name="connsiteY55" fmla="*/ 1992636 h 2003925"/>
              <a:gd name="connsiteX56" fmla="*/ 1208121 w 1569366"/>
              <a:gd name="connsiteY56" fmla="*/ 2003925 h 2003925"/>
              <a:gd name="connsiteX57" fmla="*/ 1422610 w 1569366"/>
              <a:gd name="connsiteY57" fmla="*/ 1879747 h 2003925"/>
              <a:gd name="connsiteX58" fmla="*/ 1445188 w 1569366"/>
              <a:gd name="connsiteY58" fmla="*/ 1845880 h 2003925"/>
              <a:gd name="connsiteX59" fmla="*/ 1456477 w 1569366"/>
              <a:gd name="connsiteY59" fmla="*/ 1812014 h 2003925"/>
              <a:gd name="connsiteX60" fmla="*/ 1490344 w 1569366"/>
              <a:gd name="connsiteY60" fmla="*/ 1778147 h 2003925"/>
              <a:gd name="connsiteX61" fmla="*/ 1512921 w 1569366"/>
              <a:gd name="connsiteY61" fmla="*/ 1744280 h 2003925"/>
              <a:gd name="connsiteX62" fmla="*/ 1546788 w 1569366"/>
              <a:gd name="connsiteY62" fmla="*/ 1699125 h 2003925"/>
              <a:gd name="connsiteX63" fmla="*/ 1569366 w 1569366"/>
              <a:gd name="connsiteY63" fmla="*/ 1597525 h 200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569366" h="2003925">
                <a:moveTo>
                  <a:pt x="1542940" y="1481237"/>
                </a:moveTo>
                <a:cubicBezTo>
                  <a:pt x="1548252" y="1444053"/>
                  <a:pt x="1542299" y="1378273"/>
                  <a:pt x="1542940" y="1322395"/>
                </a:cubicBezTo>
                <a:cubicBezTo>
                  <a:pt x="1543581" y="1266517"/>
                  <a:pt x="1548028" y="1181018"/>
                  <a:pt x="1546788" y="1145969"/>
                </a:cubicBezTo>
                <a:cubicBezTo>
                  <a:pt x="1545548" y="1110920"/>
                  <a:pt x="1539262" y="1123391"/>
                  <a:pt x="1535499" y="1112102"/>
                </a:cubicBezTo>
                <a:cubicBezTo>
                  <a:pt x="1539262" y="931480"/>
                  <a:pt x="1539975" y="750769"/>
                  <a:pt x="1546788" y="570236"/>
                </a:cubicBezTo>
                <a:cubicBezTo>
                  <a:pt x="1547512" y="551062"/>
                  <a:pt x="1568572" y="550106"/>
                  <a:pt x="1558077" y="513791"/>
                </a:cubicBezTo>
                <a:cubicBezTo>
                  <a:pt x="1547582" y="477477"/>
                  <a:pt x="1500752" y="391860"/>
                  <a:pt x="1483819" y="352349"/>
                </a:cubicBezTo>
                <a:cubicBezTo>
                  <a:pt x="1466886" y="312838"/>
                  <a:pt x="1472932" y="276725"/>
                  <a:pt x="1456477" y="276725"/>
                </a:cubicBezTo>
                <a:lnTo>
                  <a:pt x="1321010" y="265436"/>
                </a:lnTo>
                <a:lnTo>
                  <a:pt x="1445188" y="299302"/>
                </a:lnTo>
                <a:lnTo>
                  <a:pt x="1377455" y="288014"/>
                </a:lnTo>
                <a:cubicBezTo>
                  <a:pt x="1364171" y="279158"/>
                  <a:pt x="1355853" y="264368"/>
                  <a:pt x="1343588" y="254147"/>
                </a:cubicBezTo>
                <a:cubicBezTo>
                  <a:pt x="1295149" y="213781"/>
                  <a:pt x="1320831" y="251674"/>
                  <a:pt x="1275855" y="197702"/>
                </a:cubicBezTo>
                <a:cubicBezTo>
                  <a:pt x="1267169" y="187279"/>
                  <a:pt x="1264782" y="171027"/>
                  <a:pt x="1253277" y="163836"/>
                </a:cubicBezTo>
                <a:cubicBezTo>
                  <a:pt x="1233095" y="151223"/>
                  <a:pt x="1205346" y="154459"/>
                  <a:pt x="1185544" y="141258"/>
                </a:cubicBezTo>
                <a:cubicBezTo>
                  <a:pt x="1174255" y="133732"/>
                  <a:pt x="1170394" y="132683"/>
                  <a:pt x="1151677" y="118680"/>
                </a:cubicBezTo>
                <a:cubicBezTo>
                  <a:pt x="1132960" y="104677"/>
                  <a:pt x="1112056" y="77022"/>
                  <a:pt x="1073241" y="57242"/>
                </a:cubicBezTo>
                <a:cubicBezTo>
                  <a:pt x="1034426" y="37462"/>
                  <a:pt x="930077" y="3763"/>
                  <a:pt x="918788" y="0"/>
                </a:cubicBezTo>
                <a:cubicBezTo>
                  <a:pt x="813425" y="3763"/>
                  <a:pt x="748497" y="59872"/>
                  <a:pt x="688833" y="84814"/>
                </a:cubicBezTo>
                <a:cubicBezTo>
                  <a:pt x="629169" y="109756"/>
                  <a:pt x="602199" y="108259"/>
                  <a:pt x="560806" y="149651"/>
                </a:cubicBezTo>
                <a:cubicBezTo>
                  <a:pt x="519413" y="191043"/>
                  <a:pt x="471821" y="295057"/>
                  <a:pt x="440477" y="333169"/>
                </a:cubicBezTo>
                <a:cubicBezTo>
                  <a:pt x="409133" y="371281"/>
                  <a:pt x="395322" y="363273"/>
                  <a:pt x="372744" y="378325"/>
                </a:cubicBezTo>
                <a:lnTo>
                  <a:pt x="338877" y="400902"/>
                </a:lnTo>
                <a:cubicBezTo>
                  <a:pt x="327588" y="408428"/>
                  <a:pt x="314604" y="413886"/>
                  <a:pt x="305010" y="423480"/>
                </a:cubicBezTo>
                <a:lnTo>
                  <a:pt x="237277" y="491214"/>
                </a:lnTo>
                <a:lnTo>
                  <a:pt x="203410" y="525080"/>
                </a:lnTo>
                <a:cubicBezTo>
                  <a:pt x="199647" y="536369"/>
                  <a:pt x="198722" y="549046"/>
                  <a:pt x="192121" y="558947"/>
                </a:cubicBezTo>
                <a:cubicBezTo>
                  <a:pt x="183265" y="572231"/>
                  <a:pt x="168475" y="580549"/>
                  <a:pt x="158255" y="592814"/>
                </a:cubicBezTo>
                <a:cubicBezTo>
                  <a:pt x="149569" y="603237"/>
                  <a:pt x="143203" y="615391"/>
                  <a:pt x="135677" y="626680"/>
                </a:cubicBezTo>
                <a:cubicBezTo>
                  <a:pt x="131914" y="637969"/>
                  <a:pt x="130167" y="650145"/>
                  <a:pt x="124388" y="660547"/>
                </a:cubicBezTo>
                <a:cubicBezTo>
                  <a:pt x="111210" y="684267"/>
                  <a:pt x="87814" y="702538"/>
                  <a:pt x="79233" y="728280"/>
                </a:cubicBezTo>
                <a:lnTo>
                  <a:pt x="56655" y="796014"/>
                </a:lnTo>
                <a:cubicBezTo>
                  <a:pt x="37535" y="948975"/>
                  <a:pt x="54764" y="828994"/>
                  <a:pt x="34077" y="942769"/>
                </a:cubicBezTo>
                <a:cubicBezTo>
                  <a:pt x="18183" y="1030187"/>
                  <a:pt x="31403" y="984656"/>
                  <a:pt x="11499" y="1044369"/>
                </a:cubicBezTo>
                <a:cubicBezTo>
                  <a:pt x="-3460" y="1149079"/>
                  <a:pt x="-4200" y="1107248"/>
                  <a:pt x="11499" y="1224991"/>
                </a:cubicBezTo>
                <a:cubicBezTo>
                  <a:pt x="21639" y="1301038"/>
                  <a:pt x="12094" y="1276685"/>
                  <a:pt x="45366" y="1326591"/>
                </a:cubicBezTo>
                <a:cubicBezTo>
                  <a:pt x="56543" y="1360123"/>
                  <a:pt x="63688" y="1401358"/>
                  <a:pt x="90521" y="1428191"/>
                </a:cubicBezTo>
                <a:cubicBezTo>
                  <a:pt x="100115" y="1437785"/>
                  <a:pt x="113965" y="1442083"/>
                  <a:pt x="124388" y="1450769"/>
                </a:cubicBezTo>
                <a:cubicBezTo>
                  <a:pt x="136653" y="1460990"/>
                  <a:pt x="145990" y="1474415"/>
                  <a:pt x="158255" y="1484636"/>
                </a:cubicBezTo>
                <a:cubicBezTo>
                  <a:pt x="168678" y="1493322"/>
                  <a:pt x="181698" y="1498528"/>
                  <a:pt x="192121" y="1507214"/>
                </a:cubicBezTo>
                <a:cubicBezTo>
                  <a:pt x="303089" y="1599687"/>
                  <a:pt x="159761" y="1486142"/>
                  <a:pt x="248566" y="1574947"/>
                </a:cubicBezTo>
                <a:cubicBezTo>
                  <a:pt x="258160" y="1584541"/>
                  <a:pt x="271144" y="1589999"/>
                  <a:pt x="282433" y="1597525"/>
                </a:cubicBezTo>
                <a:cubicBezTo>
                  <a:pt x="363100" y="1718527"/>
                  <a:pt x="237481" y="1534893"/>
                  <a:pt x="338877" y="1665258"/>
                </a:cubicBezTo>
                <a:cubicBezTo>
                  <a:pt x="340859" y="1667806"/>
                  <a:pt x="404925" y="1767335"/>
                  <a:pt x="417899" y="1778147"/>
                </a:cubicBezTo>
                <a:cubicBezTo>
                  <a:pt x="427041" y="1785765"/>
                  <a:pt x="441123" y="1784114"/>
                  <a:pt x="451766" y="1789436"/>
                </a:cubicBezTo>
                <a:cubicBezTo>
                  <a:pt x="513423" y="1820264"/>
                  <a:pt x="457072" y="1806277"/>
                  <a:pt x="519499" y="1823302"/>
                </a:cubicBezTo>
                <a:cubicBezTo>
                  <a:pt x="549436" y="1831466"/>
                  <a:pt x="580372" y="1836067"/>
                  <a:pt x="609810" y="1845880"/>
                </a:cubicBezTo>
                <a:cubicBezTo>
                  <a:pt x="621099" y="1849643"/>
                  <a:pt x="633034" y="1851847"/>
                  <a:pt x="643677" y="1857169"/>
                </a:cubicBezTo>
                <a:cubicBezTo>
                  <a:pt x="655812" y="1863237"/>
                  <a:pt x="664793" y="1875110"/>
                  <a:pt x="677544" y="1879747"/>
                </a:cubicBezTo>
                <a:cubicBezTo>
                  <a:pt x="706706" y="1890351"/>
                  <a:pt x="738417" y="1892513"/>
                  <a:pt x="767855" y="1902325"/>
                </a:cubicBezTo>
                <a:lnTo>
                  <a:pt x="869455" y="1936191"/>
                </a:lnTo>
                <a:cubicBezTo>
                  <a:pt x="880744" y="1939954"/>
                  <a:pt x="891653" y="1945146"/>
                  <a:pt x="903321" y="1947480"/>
                </a:cubicBezTo>
                <a:lnTo>
                  <a:pt x="959766" y="1958769"/>
                </a:lnTo>
                <a:cubicBezTo>
                  <a:pt x="982286" y="1962864"/>
                  <a:pt x="1005155" y="1965093"/>
                  <a:pt x="1027499" y="1970058"/>
                </a:cubicBezTo>
                <a:cubicBezTo>
                  <a:pt x="1039115" y="1972639"/>
                  <a:pt x="1049697" y="1979013"/>
                  <a:pt x="1061366" y="1981347"/>
                </a:cubicBezTo>
                <a:cubicBezTo>
                  <a:pt x="1087457" y="1986565"/>
                  <a:pt x="1114089" y="1988590"/>
                  <a:pt x="1140388" y="1992636"/>
                </a:cubicBezTo>
                <a:cubicBezTo>
                  <a:pt x="1163011" y="1996116"/>
                  <a:pt x="1185543" y="2000162"/>
                  <a:pt x="1208121" y="2003925"/>
                </a:cubicBezTo>
                <a:cubicBezTo>
                  <a:pt x="1255158" y="1985110"/>
                  <a:pt x="1383099" y="1906088"/>
                  <a:pt x="1422610" y="1879747"/>
                </a:cubicBezTo>
                <a:cubicBezTo>
                  <a:pt x="1462121" y="1853406"/>
                  <a:pt x="1439120" y="1858015"/>
                  <a:pt x="1445188" y="1845880"/>
                </a:cubicBezTo>
                <a:cubicBezTo>
                  <a:pt x="1450510" y="1835237"/>
                  <a:pt x="1449876" y="1821915"/>
                  <a:pt x="1456477" y="1812014"/>
                </a:cubicBezTo>
                <a:cubicBezTo>
                  <a:pt x="1465333" y="1798730"/>
                  <a:pt x="1480124" y="1790412"/>
                  <a:pt x="1490344" y="1778147"/>
                </a:cubicBezTo>
                <a:cubicBezTo>
                  <a:pt x="1499030" y="1767724"/>
                  <a:pt x="1505035" y="1755320"/>
                  <a:pt x="1512921" y="1744280"/>
                </a:cubicBezTo>
                <a:cubicBezTo>
                  <a:pt x="1523857" y="1728970"/>
                  <a:pt x="1535499" y="1714177"/>
                  <a:pt x="1546788" y="1699125"/>
                </a:cubicBezTo>
                <a:cubicBezTo>
                  <a:pt x="1572201" y="1622885"/>
                  <a:pt x="1551504" y="1616600"/>
                  <a:pt x="1569366" y="1597525"/>
                </a:cubicBezTo>
              </a:path>
            </a:pathLst>
          </a:custGeom>
          <a:solidFill>
            <a:srgbClr val="00B05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8136492" y="2070106"/>
            <a:ext cx="2424113" cy="2867025"/>
          </a:xfrm>
          <a:custGeom>
            <a:avLst/>
            <a:gdLst>
              <a:gd name="connsiteX0" fmla="*/ 79022 w 1648178"/>
              <a:gd name="connsiteY0" fmla="*/ 272071 h 1987982"/>
              <a:gd name="connsiteX1" fmla="*/ 327378 w 1648178"/>
              <a:gd name="connsiteY1" fmla="*/ 170471 h 1987982"/>
              <a:gd name="connsiteX2" fmla="*/ 372534 w 1648178"/>
              <a:gd name="connsiteY2" fmla="*/ 136604 h 1987982"/>
              <a:gd name="connsiteX3" fmla="*/ 417689 w 1648178"/>
              <a:gd name="connsiteY3" fmla="*/ 114027 h 1987982"/>
              <a:gd name="connsiteX4" fmla="*/ 451556 w 1648178"/>
              <a:gd name="connsiteY4" fmla="*/ 80160 h 1987982"/>
              <a:gd name="connsiteX5" fmla="*/ 485422 w 1648178"/>
              <a:gd name="connsiteY5" fmla="*/ 68871 h 1987982"/>
              <a:gd name="connsiteX6" fmla="*/ 564445 w 1648178"/>
              <a:gd name="connsiteY6" fmla="*/ 12427 h 1987982"/>
              <a:gd name="connsiteX7" fmla="*/ 598311 w 1648178"/>
              <a:gd name="connsiteY7" fmla="*/ 1138 h 1987982"/>
              <a:gd name="connsiteX8" fmla="*/ 778934 w 1648178"/>
              <a:gd name="connsiteY8" fmla="*/ 12427 h 1987982"/>
              <a:gd name="connsiteX9" fmla="*/ 812800 w 1648178"/>
              <a:gd name="connsiteY9" fmla="*/ 46293 h 1987982"/>
              <a:gd name="connsiteX10" fmla="*/ 891822 w 1648178"/>
              <a:gd name="connsiteY10" fmla="*/ 91449 h 1987982"/>
              <a:gd name="connsiteX11" fmla="*/ 925689 w 1648178"/>
              <a:gd name="connsiteY11" fmla="*/ 125315 h 1987982"/>
              <a:gd name="connsiteX12" fmla="*/ 993422 w 1648178"/>
              <a:gd name="connsiteY12" fmla="*/ 170471 h 1987982"/>
              <a:gd name="connsiteX13" fmla="*/ 1061156 w 1648178"/>
              <a:gd name="connsiteY13" fmla="*/ 215627 h 1987982"/>
              <a:gd name="connsiteX14" fmla="*/ 1095022 w 1648178"/>
              <a:gd name="connsiteY14" fmla="*/ 238204 h 1987982"/>
              <a:gd name="connsiteX15" fmla="*/ 1162756 w 1648178"/>
              <a:gd name="connsiteY15" fmla="*/ 260782 h 1987982"/>
              <a:gd name="connsiteX16" fmla="*/ 1196622 w 1648178"/>
              <a:gd name="connsiteY16" fmla="*/ 283360 h 1987982"/>
              <a:gd name="connsiteX17" fmla="*/ 1298222 w 1648178"/>
              <a:gd name="connsiteY17" fmla="*/ 328515 h 1987982"/>
              <a:gd name="connsiteX18" fmla="*/ 1320800 w 1648178"/>
              <a:gd name="connsiteY18" fmla="*/ 362382 h 1987982"/>
              <a:gd name="connsiteX19" fmla="*/ 1354667 w 1648178"/>
              <a:gd name="connsiteY19" fmla="*/ 396249 h 1987982"/>
              <a:gd name="connsiteX20" fmla="*/ 1399822 w 1648178"/>
              <a:gd name="connsiteY20" fmla="*/ 452693 h 1987982"/>
              <a:gd name="connsiteX21" fmla="*/ 1422400 w 1648178"/>
              <a:gd name="connsiteY21" fmla="*/ 486560 h 1987982"/>
              <a:gd name="connsiteX22" fmla="*/ 1524000 w 1648178"/>
              <a:gd name="connsiteY22" fmla="*/ 576871 h 1987982"/>
              <a:gd name="connsiteX23" fmla="*/ 1569156 w 1648178"/>
              <a:gd name="connsiteY23" fmla="*/ 644604 h 1987982"/>
              <a:gd name="connsiteX24" fmla="*/ 1591734 w 1648178"/>
              <a:gd name="connsiteY24" fmla="*/ 678471 h 1987982"/>
              <a:gd name="connsiteX25" fmla="*/ 1603022 w 1648178"/>
              <a:gd name="connsiteY25" fmla="*/ 723627 h 1987982"/>
              <a:gd name="connsiteX26" fmla="*/ 1625600 w 1648178"/>
              <a:gd name="connsiteY26" fmla="*/ 768782 h 1987982"/>
              <a:gd name="connsiteX27" fmla="*/ 1636889 w 1648178"/>
              <a:gd name="connsiteY27" fmla="*/ 847804 h 1987982"/>
              <a:gd name="connsiteX28" fmla="*/ 1648178 w 1648178"/>
              <a:gd name="connsiteY28" fmla="*/ 904249 h 1987982"/>
              <a:gd name="connsiteX29" fmla="*/ 1636889 w 1648178"/>
              <a:gd name="connsiteY29" fmla="*/ 1062293 h 1987982"/>
              <a:gd name="connsiteX30" fmla="*/ 1614311 w 1648178"/>
              <a:gd name="connsiteY30" fmla="*/ 1130027 h 1987982"/>
              <a:gd name="connsiteX31" fmla="*/ 1603022 w 1648178"/>
              <a:gd name="connsiteY31" fmla="*/ 1163893 h 1987982"/>
              <a:gd name="connsiteX32" fmla="*/ 1591734 w 1648178"/>
              <a:gd name="connsiteY32" fmla="*/ 1209049 h 1987982"/>
              <a:gd name="connsiteX33" fmla="*/ 1569156 w 1648178"/>
              <a:gd name="connsiteY33" fmla="*/ 1242915 h 1987982"/>
              <a:gd name="connsiteX34" fmla="*/ 1535289 w 1648178"/>
              <a:gd name="connsiteY34" fmla="*/ 1310649 h 1987982"/>
              <a:gd name="connsiteX35" fmla="*/ 1501422 w 1648178"/>
              <a:gd name="connsiteY35" fmla="*/ 1378382 h 1987982"/>
              <a:gd name="connsiteX36" fmla="*/ 1490134 w 1648178"/>
              <a:gd name="connsiteY36" fmla="*/ 1423538 h 1987982"/>
              <a:gd name="connsiteX37" fmla="*/ 1444978 w 1648178"/>
              <a:gd name="connsiteY37" fmla="*/ 1491271 h 1987982"/>
              <a:gd name="connsiteX38" fmla="*/ 1354667 w 1648178"/>
              <a:gd name="connsiteY38" fmla="*/ 1592871 h 1987982"/>
              <a:gd name="connsiteX39" fmla="*/ 1253067 w 1648178"/>
              <a:gd name="connsiteY39" fmla="*/ 1671893 h 1987982"/>
              <a:gd name="connsiteX40" fmla="*/ 1219200 w 1648178"/>
              <a:gd name="connsiteY40" fmla="*/ 1694471 h 1987982"/>
              <a:gd name="connsiteX41" fmla="*/ 1185334 w 1648178"/>
              <a:gd name="connsiteY41" fmla="*/ 1705760 h 1987982"/>
              <a:gd name="connsiteX42" fmla="*/ 1106311 w 1648178"/>
              <a:gd name="connsiteY42" fmla="*/ 1762204 h 1987982"/>
              <a:gd name="connsiteX43" fmla="*/ 1072445 w 1648178"/>
              <a:gd name="connsiteY43" fmla="*/ 1773493 h 1987982"/>
              <a:gd name="connsiteX44" fmla="*/ 993422 w 1648178"/>
              <a:gd name="connsiteY44" fmla="*/ 1807360 h 1987982"/>
              <a:gd name="connsiteX45" fmla="*/ 925689 w 1648178"/>
              <a:gd name="connsiteY45" fmla="*/ 1841227 h 1987982"/>
              <a:gd name="connsiteX46" fmla="*/ 880534 w 1648178"/>
              <a:gd name="connsiteY46" fmla="*/ 1863804 h 1987982"/>
              <a:gd name="connsiteX47" fmla="*/ 846667 w 1648178"/>
              <a:gd name="connsiteY47" fmla="*/ 1875093 h 1987982"/>
              <a:gd name="connsiteX48" fmla="*/ 801511 w 1648178"/>
              <a:gd name="connsiteY48" fmla="*/ 1897671 h 1987982"/>
              <a:gd name="connsiteX49" fmla="*/ 711200 w 1648178"/>
              <a:gd name="connsiteY49" fmla="*/ 1920249 h 1987982"/>
              <a:gd name="connsiteX50" fmla="*/ 677334 w 1648178"/>
              <a:gd name="connsiteY50" fmla="*/ 1931538 h 1987982"/>
              <a:gd name="connsiteX51" fmla="*/ 564445 w 1648178"/>
              <a:gd name="connsiteY51" fmla="*/ 1965404 h 1987982"/>
              <a:gd name="connsiteX52" fmla="*/ 530578 w 1648178"/>
              <a:gd name="connsiteY52" fmla="*/ 1976693 h 1987982"/>
              <a:gd name="connsiteX53" fmla="*/ 496711 w 1648178"/>
              <a:gd name="connsiteY53" fmla="*/ 1987982 h 1987982"/>
              <a:gd name="connsiteX54" fmla="*/ 327378 w 1648178"/>
              <a:gd name="connsiteY54" fmla="*/ 1976693 h 1987982"/>
              <a:gd name="connsiteX55" fmla="*/ 248356 w 1648178"/>
              <a:gd name="connsiteY55" fmla="*/ 1954115 h 1987982"/>
              <a:gd name="connsiteX56" fmla="*/ 203200 w 1648178"/>
              <a:gd name="connsiteY56" fmla="*/ 1942827 h 1987982"/>
              <a:gd name="connsiteX57" fmla="*/ 158045 w 1648178"/>
              <a:gd name="connsiteY57" fmla="*/ 1920249 h 1987982"/>
              <a:gd name="connsiteX58" fmla="*/ 124178 w 1648178"/>
              <a:gd name="connsiteY58" fmla="*/ 1908960 h 1987982"/>
              <a:gd name="connsiteX59" fmla="*/ 90311 w 1648178"/>
              <a:gd name="connsiteY59" fmla="*/ 1875093 h 1987982"/>
              <a:gd name="connsiteX60" fmla="*/ 56445 w 1648178"/>
              <a:gd name="connsiteY60" fmla="*/ 1852515 h 1987982"/>
              <a:gd name="connsiteX61" fmla="*/ 45156 w 1648178"/>
              <a:gd name="connsiteY61" fmla="*/ 1807360 h 1987982"/>
              <a:gd name="connsiteX62" fmla="*/ 22578 w 1648178"/>
              <a:gd name="connsiteY62" fmla="*/ 1683182 h 1987982"/>
              <a:gd name="connsiteX63" fmla="*/ 0 w 1648178"/>
              <a:gd name="connsiteY63" fmla="*/ 1615449 h 1987982"/>
              <a:gd name="connsiteX64" fmla="*/ 11289 w 1648178"/>
              <a:gd name="connsiteY64" fmla="*/ 1457404 h 1987982"/>
              <a:gd name="connsiteX65" fmla="*/ 56445 w 1648178"/>
              <a:gd name="connsiteY65" fmla="*/ 1355804 h 1987982"/>
              <a:gd name="connsiteX66" fmla="*/ 67734 w 1648178"/>
              <a:gd name="connsiteY66" fmla="*/ 1321938 h 1987982"/>
              <a:gd name="connsiteX67" fmla="*/ 90311 w 1648178"/>
              <a:gd name="connsiteY67" fmla="*/ 1288071 h 1987982"/>
              <a:gd name="connsiteX68" fmla="*/ 112889 w 1648178"/>
              <a:gd name="connsiteY68" fmla="*/ 1220338 h 1987982"/>
              <a:gd name="connsiteX69" fmla="*/ 146756 w 1648178"/>
              <a:gd name="connsiteY69" fmla="*/ 1107449 h 1987982"/>
              <a:gd name="connsiteX70" fmla="*/ 169334 w 1648178"/>
              <a:gd name="connsiteY70" fmla="*/ 994560 h 1987982"/>
              <a:gd name="connsiteX71" fmla="*/ 135467 w 1648178"/>
              <a:gd name="connsiteY71" fmla="*/ 757493 h 1987982"/>
              <a:gd name="connsiteX72" fmla="*/ 112889 w 1648178"/>
              <a:gd name="connsiteY72" fmla="*/ 723627 h 1987982"/>
              <a:gd name="connsiteX73" fmla="*/ 101600 w 1648178"/>
              <a:gd name="connsiteY73" fmla="*/ 689760 h 1987982"/>
              <a:gd name="connsiteX74" fmla="*/ 79022 w 1648178"/>
              <a:gd name="connsiteY74" fmla="*/ 272071 h 1987982"/>
              <a:gd name="connsiteX0" fmla="*/ 79022 w 1648178"/>
              <a:gd name="connsiteY0" fmla="*/ 270933 h 1986844"/>
              <a:gd name="connsiteX1" fmla="*/ 327378 w 1648178"/>
              <a:gd name="connsiteY1" fmla="*/ 169333 h 1986844"/>
              <a:gd name="connsiteX2" fmla="*/ 372534 w 1648178"/>
              <a:gd name="connsiteY2" fmla="*/ 135466 h 1986844"/>
              <a:gd name="connsiteX3" fmla="*/ 417689 w 1648178"/>
              <a:gd name="connsiteY3" fmla="*/ 112889 h 1986844"/>
              <a:gd name="connsiteX4" fmla="*/ 451556 w 1648178"/>
              <a:gd name="connsiteY4" fmla="*/ 79022 h 1986844"/>
              <a:gd name="connsiteX5" fmla="*/ 485422 w 1648178"/>
              <a:gd name="connsiteY5" fmla="*/ 67733 h 1986844"/>
              <a:gd name="connsiteX6" fmla="*/ 564445 w 1648178"/>
              <a:gd name="connsiteY6" fmla="*/ 11289 h 1986844"/>
              <a:gd name="connsiteX7" fmla="*/ 598311 w 1648178"/>
              <a:gd name="connsiteY7" fmla="*/ 0 h 1986844"/>
              <a:gd name="connsiteX8" fmla="*/ 778934 w 1648178"/>
              <a:gd name="connsiteY8" fmla="*/ 11289 h 1986844"/>
              <a:gd name="connsiteX9" fmla="*/ 812800 w 1648178"/>
              <a:gd name="connsiteY9" fmla="*/ 45155 h 1986844"/>
              <a:gd name="connsiteX10" fmla="*/ 891822 w 1648178"/>
              <a:gd name="connsiteY10" fmla="*/ 90311 h 1986844"/>
              <a:gd name="connsiteX11" fmla="*/ 925689 w 1648178"/>
              <a:gd name="connsiteY11" fmla="*/ 124177 h 1986844"/>
              <a:gd name="connsiteX12" fmla="*/ 993422 w 1648178"/>
              <a:gd name="connsiteY12" fmla="*/ 169333 h 1986844"/>
              <a:gd name="connsiteX13" fmla="*/ 1061156 w 1648178"/>
              <a:gd name="connsiteY13" fmla="*/ 214489 h 1986844"/>
              <a:gd name="connsiteX14" fmla="*/ 1095022 w 1648178"/>
              <a:gd name="connsiteY14" fmla="*/ 237066 h 1986844"/>
              <a:gd name="connsiteX15" fmla="*/ 1162756 w 1648178"/>
              <a:gd name="connsiteY15" fmla="*/ 259644 h 1986844"/>
              <a:gd name="connsiteX16" fmla="*/ 1196622 w 1648178"/>
              <a:gd name="connsiteY16" fmla="*/ 282222 h 1986844"/>
              <a:gd name="connsiteX17" fmla="*/ 1298222 w 1648178"/>
              <a:gd name="connsiteY17" fmla="*/ 327377 h 1986844"/>
              <a:gd name="connsiteX18" fmla="*/ 1320800 w 1648178"/>
              <a:gd name="connsiteY18" fmla="*/ 361244 h 1986844"/>
              <a:gd name="connsiteX19" fmla="*/ 1354667 w 1648178"/>
              <a:gd name="connsiteY19" fmla="*/ 395111 h 1986844"/>
              <a:gd name="connsiteX20" fmla="*/ 1399822 w 1648178"/>
              <a:gd name="connsiteY20" fmla="*/ 451555 h 1986844"/>
              <a:gd name="connsiteX21" fmla="*/ 1422400 w 1648178"/>
              <a:gd name="connsiteY21" fmla="*/ 485422 h 1986844"/>
              <a:gd name="connsiteX22" fmla="*/ 1524000 w 1648178"/>
              <a:gd name="connsiteY22" fmla="*/ 575733 h 1986844"/>
              <a:gd name="connsiteX23" fmla="*/ 1569156 w 1648178"/>
              <a:gd name="connsiteY23" fmla="*/ 643466 h 1986844"/>
              <a:gd name="connsiteX24" fmla="*/ 1591734 w 1648178"/>
              <a:gd name="connsiteY24" fmla="*/ 677333 h 1986844"/>
              <a:gd name="connsiteX25" fmla="*/ 1603022 w 1648178"/>
              <a:gd name="connsiteY25" fmla="*/ 722489 h 1986844"/>
              <a:gd name="connsiteX26" fmla="*/ 1625600 w 1648178"/>
              <a:gd name="connsiteY26" fmla="*/ 767644 h 1986844"/>
              <a:gd name="connsiteX27" fmla="*/ 1636889 w 1648178"/>
              <a:gd name="connsiteY27" fmla="*/ 846666 h 1986844"/>
              <a:gd name="connsiteX28" fmla="*/ 1648178 w 1648178"/>
              <a:gd name="connsiteY28" fmla="*/ 903111 h 1986844"/>
              <a:gd name="connsiteX29" fmla="*/ 1636889 w 1648178"/>
              <a:gd name="connsiteY29" fmla="*/ 1061155 h 1986844"/>
              <a:gd name="connsiteX30" fmla="*/ 1614311 w 1648178"/>
              <a:gd name="connsiteY30" fmla="*/ 1128889 h 1986844"/>
              <a:gd name="connsiteX31" fmla="*/ 1603022 w 1648178"/>
              <a:gd name="connsiteY31" fmla="*/ 1162755 h 1986844"/>
              <a:gd name="connsiteX32" fmla="*/ 1591734 w 1648178"/>
              <a:gd name="connsiteY32" fmla="*/ 1207911 h 1986844"/>
              <a:gd name="connsiteX33" fmla="*/ 1569156 w 1648178"/>
              <a:gd name="connsiteY33" fmla="*/ 1241777 h 1986844"/>
              <a:gd name="connsiteX34" fmla="*/ 1535289 w 1648178"/>
              <a:gd name="connsiteY34" fmla="*/ 1309511 h 1986844"/>
              <a:gd name="connsiteX35" fmla="*/ 1501422 w 1648178"/>
              <a:gd name="connsiteY35" fmla="*/ 1377244 h 1986844"/>
              <a:gd name="connsiteX36" fmla="*/ 1490134 w 1648178"/>
              <a:gd name="connsiteY36" fmla="*/ 1422400 h 1986844"/>
              <a:gd name="connsiteX37" fmla="*/ 1444978 w 1648178"/>
              <a:gd name="connsiteY37" fmla="*/ 1490133 h 1986844"/>
              <a:gd name="connsiteX38" fmla="*/ 1354667 w 1648178"/>
              <a:gd name="connsiteY38" fmla="*/ 1591733 h 1986844"/>
              <a:gd name="connsiteX39" fmla="*/ 1253067 w 1648178"/>
              <a:gd name="connsiteY39" fmla="*/ 1670755 h 1986844"/>
              <a:gd name="connsiteX40" fmla="*/ 1219200 w 1648178"/>
              <a:gd name="connsiteY40" fmla="*/ 1693333 h 1986844"/>
              <a:gd name="connsiteX41" fmla="*/ 1185334 w 1648178"/>
              <a:gd name="connsiteY41" fmla="*/ 1704622 h 1986844"/>
              <a:gd name="connsiteX42" fmla="*/ 1106311 w 1648178"/>
              <a:gd name="connsiteY42" fmla="*/ 1761066 h 1986844"/>
              <a:gd name="connsiteX43" fmla="*/ 1072445 w 1648178"/>
              <a:gd name="connsiteY43" fmla="*/ 1772355 h 1986844"/>
              <a:gd name="connsiteX44" fmla="*/ 993422 w 1648178"/>
              <a:gd name="connsiteY44" fmla="*/ 1806222 h 1986844"/>
              <a:gd name="connsiteX45" fmla="*/ 925689 w 1648178"/>
              <a:gd name="connsiteY45" fmla="*/ 1840089 h 1986844"/>
              <a:gd name="connsiteX46" fmla="*/ 880534 w 1648178"/>
              <a:gd name="connsiteY46" fmla="*/ 1862666 h 1986844"/>
              <a:gd name="connsiteX47" fmla="*/ 846667 w 1648178"/>
              <a:gd name="connsiteY47" fmla="*/ 1873955 h 1986844"/>
              <a:gd name="connsiteX48" fmla="*/ 801511 w 1648178"/>
              <a:gd name="connsiteY48" fmla="*/ 1896533 h 1986844"/>
              <a:gd name="connsiteX49" fmla="*/ 711200 w 1648178"/>
              <a:gd name="connsiteY49" fmla="*/ 1919111 h 1986844"/>
              <a:gd name="connsiteX50" fmla="*/ 677334 w 1648178"/>
              <a:gd name="connsiteY50" fmla="*/ 1930400 h 1986844"/>
              <a:gd name="connsiteX51" fmla="*/ 564445 w 1648178"/>
              <a:gd name="connsiteY51" fmla="*/ 1964266 h 1986844"/>
              <a:gd name="connsiteX52" fmla="*/ 530578 w 1648178"/>
              <a:gd name="connsiteY52" fmla="*/ 1975555 h 1986844"/>
              <a:gd name="connsiteX53" fmla="*/ 496711 w 1648178"/>
              <a:gd name="connsiteY53" fmla="*/ 1986844 h 1986844"/>
              <a:gd name="connsiteX54" fmla="*/ 327378 w 1648178"/>
              <a:gd name="connsiteY54" fmla="*/ 1975555 h 1986844"/>
              <a:gd name="connsiteX55" fmla="*/ 248356 w 1648178"/>
              <a:gd name="connsiteY55" fmla="*/ 1952977 h 1986844"/>
              <a:gd name="connsiteX56" fmla="*/ 203200 w 1648178"/>
              <a:gd name="connsiteY56" fmla="*/ 1941689 h 1986844"/>
              <a:gd name="connsiteX57" fmla="*/ 158045 w 1648178"/>
              <a:gd name="connsiteY57" fmla="*/ 1919111 h 1986844"/>
              <a:gd name="connsiteX58" fmla="*/ 124178 w 1648178"/>
              <a:gd name="connsiteY58" fmla="*/ 1907822 h 1986844"/>
              <a:gd name="connsiteX59" fmla="*/ 90311 w 1648178"/>
              <a:gd name="connsiteY59" fmla="*/ 1873955 h 1986844"/>
              <a:gd name="connsiteX60" fmla="*/ 56445 w 1648178"/>
              <a:gd name="connsiteY60" fmla="*/ 1851377 h 1986844"/>
              <a:gd name="connsiteX61" fmla="*/ 45156 w 1648178"/>
              <a:gd name="connsiteY61" fmla="*/ 1806222 h 1986844"/>
              <a:gd name="connsiteX62" fmla="*/ 22578 w 1648178"/>
              <a:gd name="connsiteY62" fmla="*/ 1682044 h 1986844"/>
              <a:gd name="connsiteX63" fmla="*/ 0 w 1648178"/>
              <a:gd name="connsiteY63" fmla="*/ 1614311 h 1986844"/>
              <a:gd name="connsiteX64" fmla="*/ 11289 w 1648178"/>
              <a:gd name="connsiteY64" fmla="*/ 1456266 h 1986844"/>
              <a:gd name="connsiteX65" fmla="*/ 56445 w 1648178"/>
              <a:gd name="connsiteY65" fmla="*/ 1354666 h 1986844"/>
              <a:gd name="connsiteX66" fmla="*/ 67734 w 1648178"/>
              <a:gd name="connsiteY66" fmla="*/ 1320800 h 1986844"/>
              <a:gd name="connsiteX67" fmla="*/ 90311 w 1648178"/>
              <a:gd name="connsiteY67" fmla="*/ 1286933 h 1986844"/>
              <a:gd name="connsiteX68" fmla="*/ 112889 w 1648178"/>
              <a:gd name="connsiteY68" fmla="*/ 1219200 h 1986844"/>
              <a:gd name="connsiteX69" fmla="*/ 146756 w 1648178"/>
              <a:gd name="connsiteY69" fmla="*/ 1106311 h 1986844"/>
              <a:gd name="connsiteX70" fmla="*/ 39750 w 1648178"/>
              <a:gd name="connsiteY70" fmla="*/ 984419 h 1986844"/>
              <a:gd name="connsiteX71" fmla="*/ 135467 w 1648178"/>
              <a:gd name="connsiteY71" fmla="*/ 756355 h 1986844"/>
              <a:gd name="connsiteX72" fmla="*/ 112889 w 1648178"/>
              <a:gd name="connsiteY72" fmla="*/ 722489 h 1986844"/>
              <a:gd name="connsiteX73" fmla="*/ 101600 w 1648178"/>
              <a:gd name="connsiteY73" fmla="*/ 688622 h 1986844"/>
              <a:gd name="connsiteX74" fmla="*/ 79022 w 1648178"/>
              <a:gd name="connsiteY74" fmla="*/ 270933 h 1986844"/>
              <a:gd name="connsiteX0" fmla="*/ 79022 w 1648178"/>
              <a:gd name="connsiteY0" fmla="*/ 270933 h 1986844"/>
              <a:gd name="connsiteX1" fmla="*/ 327378 w 1648178"/>
              <a:gd name="connsiteY1" fmla="*/ 169333 h 1986844"/>
              <a:gd name="connsiteX2" fmla="*/ 372534 w 1648178"/>
              <a:gd name="connsiteY2" fmla="*/ 135466 h 1986844"/>
              <a:gd name="connsiteX3" fmla="*/ 417689 w 1648178"/>
              <a:gd name="connsiteY3" fmla="*/ 112889 h 1986844"/>
              <a:gd name="connsiteX4" fmla="*/ 451556 w 1648178"/>
              <a:gd name="connsiteY4" fmla="*/ 79022 h 1986844"/>
              <a:gd name="connsiteX5" fmla="*/ 485422 w 1648178"/>
              <a:gd name="connsiteY5" fmla="*/ 67733 h 1986844"/>
              <a:gd name="connsiteX6" fmla="*/ 564445 w 1648178"/>
              <a:gd name="connsiteY6" fmla="*/ 11289 h 1986844"/>
              <a:gd name="connsiteX7" fmla="*/ 598311 w 1648178"/>
              <a:gd name="connsiteY7" fmla="*/ 0 h 1986844"/>
              <a:gd name="connsiteX8" fmla="*/ 778934 w 1648178"/>
              <a:gd name="connsiteY8" fmla="*/ 11289 h 1986844"/>
              <a:gd name="connsiteX9" fmla="*/ 812800 w 1648178"/>
              <a:gd name="connsiteY9" fmla="*/ 45155 h 1986844"/>
              <a:gd name="connsiteX10" fmla="*/ 891822 w 1648178"/>
              <a:gd name="connsiteY10" fmla="*/ 90311 h 1986844"/>
              <a:gd name="connsiteX11" fmla="*/ 925689 w 1648178"/>
              <a:gd name="connsiteY11" fmla="*/ 124177 h 1986844"/>
              <a:gd name="connsiteX12" fmla="*/ 993422 w 1648178"/>
              <a:gd name="connsiteY12" fmla="*/ 169333 h 1986844"/>
              <a:gd name="connsiteX13" fmla="*/ 1061156 w 1648178"/>
              <a:gd name="connsiteY13" fmla="*/ 214489 h 1986844"/>
              <a:gd name="connsiteX14" fmla="*/ 1095022 w 1648178"/>
              <a:gd name="connsiteY14" fmla="*/ 237066 h 1986844"/>
              <a:gd name="connsiteX15" fmla="*/ 1162756 w 1648178"/>
              <a:gd name="connsiteY15" fmla="*/ 259644 h 1986844"/>
              <a:gd name="connsiteX16" fmla="*/ 1196622 w 1648178"/>
              <a:gd name="connsiteY16" fmla="*/ 282222 h 1986844"/>
              <a:gd name="connsiteX17" fmla="*/ 1298222 w 1648178"/>
              <a:gd name="connsiteY17" fmla="*/ 327377 h 1986844"/>
              <a:gd name="connsiteX18" fmla="*/ 1320800 w 1648178"/>
              <a:gd name="connsiteY18" fmla="*/ 361244 h 1986844"/>
              <a:gd name="connsiteX19" fmla="*/ 1354667 w 1648178"/>
              <a:gd name="connsiteY19" fmla="*/ 395111 h 1986844"/>
              <a:gd name="connsiteX20" fmla="*/ 1399822 w 1648178"/>
              <a:gd name="connsiteY20" fmla="*/ 451555 h 1986844"/>
              <a:gd name="connsiteX21" fmla="*/ 1422400 w 1648178"/>
              <a:gd name="connsiteY21" fmla="*/ 485422 h 1986844"/>
              <a:gd name="connsiteX22" fmla="*/ 1524000 w 1648178"/>
              <a:gd name="connsiteY22" fmla="*/ 575733 h 1986844"/>
              <a:gd name="connsiteX23" fmla="*/ 1569156 w 1648178"/>
              <a:gd name="connsiteY23" fmla="*/ 643466 h 1986844"/>
              <a:gd name="connsiteX24" fmla="*/ 1591734 w 1648178"/>
              <a:gd name="connsiteY24" fmla="*/ 677333 h 1986844"/>
              <a:gd name="connsiteX25" fmla="*/ 1603022 w 1648178"/>
              <a:gd name="connsiteY25" fmla="*/ 722489 h 1986844"/>
              <a:gd name="connsiteX26" fmla="*/ 1625600 w 1648178"/>
              <a:gd name="connsiteY26" fmla="*/ 767644 h 1986844"/>
              <a:gd name="connsiteX27" fmla="*/ 1636889 w 1648178"/>
              <a:gd name="connsiteY27" fmla="*/ 846666 h 1986844"/>
              <a:gd name="connsiteX28" fmla="*/ 1648178 w 1648178"/>
              <a:gd name="connsiteY28" fmla="*/ 903111 h 1986844"/>
              <a:gd name="connsiteX29" fmla="*/ 1636889 w 1648178"/>
              <a:gd name="connsiteY29" fmla="*/ 1061155 h 1986844"/>
              <a:gd name="connsiteX30" fmla="*/ 1614311 w 1648178"/>
              <a:gd name="connsiteY30" fmla="*/ 1128889 h 1986844"/>
              <a:gd name="connsiteX31" fmla="*/ 1603022 w 1648178"/>
              <a:gd name="connsiteY31" fmla="*/ 1162755 h 1986844"/>
              <a:gd name="connsiteX32" fmla="*/ 1591734 w 1648178"/>
              <a:gd name="connsiteY32" fmla="*/ 1207911 h 1986844"/>
              <a:gd name="connsiteX33" fmla="*/ 1569156 w 1648178"/>
              <a:gd name="connsiteY33" fmla="*/ 1241777 h 1986844"/>
              <a:gd name="connsiteX34" fmla="*/ 1535289 w 1648178"/>
              <a:gd name="connsiteY34" fmla="*/ 1309511 h 1986844"/>
              <a:gd name="connsiteX35" fmla="*/ 1501422 w 1648178"/>
              <a:gd name="connsiteY35" fmla="*/ 1377244 h 1986844"/>
              <a:gd name="connsiteX36" fmla="*/ 1490134 w 1648178"/>
              <a:gd name="connsiteY36" fmla="*/ 1422400 h 1986844"/>
              <a:gd name="connsiteX37" fmla="*/ 1444978 w 1648178"/>
              <a:gd name="connsiteY37" fmla="*/ 1490133 h 1986844"/>
              <a:gd name="connsiteX38" fmla="*/ 1354667 w 1648178"/>
              <a:gd name="connsiteY38" fmla="*/ 1591733 h 1986844"/>
              <a:gd name="connsiteX39" fmla="*/ 1253067 w 1648178"/>
              <a:gd name="connsiteY39" fmla="*/ 1670755 h 1986844"/>
              <a:gd name="connsiteX40" fmla="*/ 1219200 w 1648178"/>
              <a:gd name="connsiteY40" fmla="*/ 1693333 h 1986844"/>
              <a:gd name="connsiteX41" fmla="*/ 1185334 w 1648178"/>
              <a:gd name="connsiteY41" fmla="*/ 1704622 h 1986844"/>
              <a:gd name="connsiteX42" fmla="*/ 1106311 w 1648178"/>
              <a:gd name="connsiteY42" fmla="*/ 1761066 h 1986844"/>
              <a:gd name="connsiteX43" fmla="*/ 1072445 w 1648178"/>
              <a:gd name="connsiteY43" fmla="*/ 1772355 h 1986844"/>
              <a:gd name="connsiteX44" fmla="*/ 993422 w 1648178"/>
              <a:gd name="connsiteY44" fmla="*/ 1806222 h 1986844"/>
              <a:gd name="connsiteX45" fmla="*/ 925689 w 1648178"/>
              <a:gd name="connsiteY45" fmla="*/ 1840089 h 1986844"/>
              <a:gd name="connsiteX46" fmla="*/ 880534 w 1648178"/>
              <a:gd name="connsiteY46" fmla="*/ 1862666 h 1986844"/>
              <a:gd name="connsiteX47" fmla="*/ 846667 w 1648178"/>
              <a:gd name="connsiteY47" fmla="*/ 1873955 h 1986844"/>
              <a:gd name="connsiteX48" fmla="*/ 801511 w 1648178"/>
              <a:gd name="connsiteY48" fmla="*/ 1896533 h 1986844"/>
              <a:gd name="connsiteX49" fmla="*/ 711200 w 1648178"/>
              <a:gd name="connsiteY49" fmla="*/ 1919111 h 1986844"/>
              <a:gd name="connsiteX50" fmla="*/ 677334 w 1648178"/>
              <a:gd name="connsiteY50" fmla="*/ 1930400 h 1986844"/>
              <a:gd name="connsiteX51" fmla="*/ 564445 w 1648178"/>
              <a:gd name="connsiteY51" fmla="*/ 1964266 h 1986844"/>
              <a:gd name="connsiteX52" fmla="*/ 530578 w 1648178"/>
              <a:gd name="connsiteY52" fmla="*/ 1975555 h 1986844"/>
              <a:gd name="connsiteX53" fmla="*/ 496711 w 1648178"/>
              <a:gd name="connsiteY53" fmla="*/ 1986844 h 1986844"/>
              <a:gd name="connsiteX54" fmla="*/ 327378 w 1648178"/>
              <a:gd name="connsiteY54" fmla="*/ 1975555 h 1986844"/>
              <a:gd name="connsiteX55" fmla="*/ 248356 w 1648178"/>
              <a:gd name="connsiteY55" fmla="*/ 1952977 h 1986844"/>
              <a:gd name="connsiteX56" fmla="*/ 203200 w 1648178"/>
              <a:gd name="connsiteY56" fmla="*/ 1941689 h 1986844"/>
              <a:gd name="connsiteX57" fmla="*/ 158045 w 1648178"/>
              <a:gd name="connsiteY57" fmla="*/ 1919111 h 1986844"/>
              <a:gd name="connsiteX58" fmla="*/ 124178 w 1648178"/>
              <a:gd name="connsiteY58" fmla="*/ 1907822 h 1986844"/>
              <a:gd name="connsiteX59" fmla="*/ 90311 w 1648178"/>
              <a:gd name="connsiteY59" fmla="*/ 1873955 h 1986844"/>
              <a:gd name="connsiteX60" fmla="*/ 56445 w 1648178"/>
              <a:gd name="connsiteY60" fmla="*/ 1851377 h 1986844"/>
              <a:gd name="connsiteX61" fmla="*/ 45156 w 1648178"/>
              <a:gd name="connsiteY61" fmla="*/ 1806222 h 1986844"/>
              <a:gd name="connsiteX62" fmla="*/ 22578 w 1648178"/>
              <a:gd name="connsiteY62" fmla="*/ 1682044 h 1986844"/>
              <a:gd name="connsiteX63" fmla="*/ 0 w 1648178"/>
              <a:gd name="connsiteY63" fmla="*/ 1614311 h 1986844"/>
              <a:gd name="connsiteX64" fmla="*/ 11289 w 1648178"/>
              <a:gd name="connsiteY64" fmla="*/ 1456266 h 1986844"/>
              <a:gd name="connsiteX65" fmla="*/ 56445 w 1648178"/>
              <a:gd name="connsiteY65" fmla="*/ 1354666 h 1986844"/>
              <a:gd name="connsiteX66" fmla="*/ 67734 w 1648178"/>
              <a:gd name="connsiteY66" fmla="*/ 1320800 h 1986844"/>
              <a:gd name="connsiteX67" fmla="*/ 90311 w 1648178"/>
              <a:gd name="connsiteY67" fmla="*/ 1286933 h 1986844"/>
              <a:gd name="connsiteX68" fmla="*/ 112889 w 1648178"/>
              <a:gd name="connsiteY68" fmla="*/ 1219200 h 1986844"/>
              <a:gd name="connsiteX69" fmla="*/ 146756 w 1648178"/>
              <a:gd name="connsiteY69" fmla="*/ 1106311 h 1986844"/>
              <a:gd name="connsiteX70" fmla="*/ 39750 w 1648178"/>
              <a:gd name="connsiteY70" fmla="*/ 984419 h 1986844"/>
              <a:gd name="connsiteX71" fmla="*/ 112889 w 1648178"/>
              <a:gd name="connsiteY71" fmla="*/ 722489 h 1986844"/>
              <a:gd name="connsiteX72" fmla="*/ 101600 w 1648178"/>
              <a:gd name="connsiteY72" fmla="*/ 688622 h 1986844"/>
              <a:gd name="connsiteX73" fmla="*/ 79022 w 1648178"/>
              <a:gd name="connsiteY73" fmla="*/ 270933 h 1986844"/>
              <a:gd name="connsiteX0" fmla="*/ 79022 w 1648178"/>
              <a:gd name="connsiteY0" fmla="*/ 270933 h 1986844"/>
              <a:gd name="connsiteX1" fmla="*/ 327378 w 1648178"/>
              <a:gd name="connsiteY1" fmla="*/ 169333 h 1986844"/>
              <a:gd name="connsiteX2" fmla="*/ 372534 w 1648178"/>
              <a:gd name="connsiteY2" fmla="*/ 135466 h 1986844"/>
              <a:gd name="connsiteX3" fmla="*/ 417689 w 1648178"/>
              <a:gd name="connsiteY3" fmla="*/ 112889 h 1986844"/>
              <a:gd name="connsiteX4" fmla="*/ 451556 w 1648178"/>
              <a:gd name="connsiteY4" fmla="*/ 79022 h 1986844"/>
              <a:gd name="connsiteX5" fmla="*/ 485422 w 1648178"/>
              <a:gd name="connsiteY5" fmla="*/ 67733 h 1986844"/>
              <a:gd name="connsiteX6" fmla="*/ 564445 w 1648178"/>
              <a:gd name="connsiteY6" fmla="*/ 11289 h 1986844"/>
              <a:gd name="connsiteX7" fmla="*/ 598311 w 1648178"/>
              <a:gd name="connsiteY7" fmla="*/ 0 h 1986844"/>
              <a:gd name="connsiteX8" fmla="*/ 778934 w 1648178"/>
              <a:gd name="connsiteY8" fmla="*/ 11289 h 1986844"/>
              <a:gd name="connsiteX9" fmla="*/ 812800 w 1648178"/>
              <a:gd name="connsiteY9" fmla="*/ 45155 h 1986844"/>
              <a:gd name="connsiteX10" fmla="*/ 891822 w 1648178"/>
              <a:gd name="connsiteY10" fmla="*/ 90311 h 1986844"/>
              <a:gd name="connsiteX11" fmla="*/ 925689 w 1648178"/>
              <a:gd name="connsiteY11" fmla="*/ 124177 h 1986844"/>
              <a:gd name="connsiteX12" fmla="*/ 993422 w 1648178"/>
              <a:gd name="connsiteY12" fmla="*/ 169333 h 1986844"/>
              <a:gd name="connsiteX13" fmla="*/ 1061156 w 1648178"/>
              <a:gd name="connsiteY13" fmla="*/ 214489 h 1986844"/>
              <a:gd name="connsiteX14" fmla="*/ 1095022 w 1648178"/>
              <a:gd name="connsiteY14" fmla="*/ 237066 h 1986844"/>
              <a:gd name="connsiteX15" fmla="*/ 1162756 w 1648178"/>
              <a:gd name="connsiteY15" fmla="*/ 259644 h 1986844"/>
              <a:gd name="connsiteX16" fmla="*/ 1196622 w 1648178"/>
              <a:gd name="connsiteY16" fmla="*/ 282222 h 1986844"/>
              <a:gd name="connsiteX17" fmla="*/ 1298222 w 1648178"/>
              <a:gd name="connsiteY17" fmla="*/ 327377 h 1986844"/>
              <a:gd name="connsiteX18" fmla="*/ 1320800 w 1648178"/>
              <a:gd name="connsiteY18" fmla="*/ 361244 h 1986844"/>
              <a:gd name="connsiteX19" fmla="*/ 1354667 w 1648178"/>
              <a:gd name="connsiteY19" fmla="*/ 395111 h 1986844"/>
              <a:gd name="connsiteX20" fmla="*/ 1399822 w 1648178"/>
              <a:gd name="connsiteY20" fmla="*/ 451555 h 1986844"/>
              <a:gd name="connsiteX21" fmla="*/ 1422400 w 1648178"/>
              <a:gd name="connsiteY21" fmla="*/ 485422 h 1986844"/>
              <a:gd name="connsiteX22" fmla="*/ 1524000 w 1648178"/>
              <a:gd name="connsiteY22" fmla="*/ 575733 h 1986844"/>
              <a:gd name="connsiteX23" fmla="*/ 1569156 w 1648178"/>
              <a:gd name="connsiteY23" fmla="*/ 643466 h 1986844"/>
              <a:gd name="connsiteX24" fmla="*/ 1591734 w 1648178"/>
              <a:gd name="connsiteY24" fmla="*/ 677333 h 1986844"/>
              <a:gd name="connsiteX25" fmla="*/ 1603022 w 1648178"/>
              <a:gd name="connsiteY25" fmla="*/ 722489 h 1986844"/>
              <a:gd name="connsiteX26" fmla="*/ 1625600 w 1648178"/>
              <a:gd name="connsiteY26" fmla="*/ 767644 h 1986844"/>
              <a:gd name="connsiteX27" fmla="*/ 1636889 w 1648178"/>
              <a:gd name="connsiteY27" fmla="*/ 846666 h 1986844"/>
              <a:gd name="connsiteX28" fmla="*/ 1648178 w 1648178"/>
              <a:gd name="connsiteY28" fmla="*/ 903111 h 1986844"/>
              <a:gd name="connsiteX29" fmla="*/ 1636889 w 1648178"/>
              <a:gd name="connsiteY29" fmla="*/ 1061155 h 1986844"/>
              <a:gd name="connsiteX30" fmla="*/ 1614311 w 1648178"/>
              <a:gd name="connsiteY30" fmla="*/ 1128889 h 1986844"/>
              <a:gd name="connsiteX31" fmla="*/ 1603022 w 1648178"/>
              <a:gd name="connsiteY31" fmla="*/ 1162755 h 1986844"/>
              <a:gd name="connsiteX32" fmla="*/ 1591734 w 1648178"/>
              <a:gd name="connsiteY32" fmla="*/ 1207911 h 1986844"/>
              <a:gd name="connsiteX33" fmla="*/ 1569156 w 1648178"/>
              <a:gd name="connsiteY33" fmla="*/ 1241777 h 1986844"/>
              <a:gd name="connsiteX34" fmla="*/ 1535289 w 1648178"/>
              <a:gd name="connsiteY34" fmla="*/ 1309511 h 1986844"/>
              <a:gd name="connsiteX35" fmla="*/ 1501422 w 1648178"/>
              <a:gd name="connsiteY35" fmla="*/ 1377244 h 1986844"/>
              <a:gd name="connsiteX36" fmla="*/ 1490134 w 1648178"/>
              <a:gd name="connsiteY36" fmla="*/ 1422400 h 1986844"/>
              <a:gd name="connsiteX37" fmla="*/ 1444978 w 1648178"/>
              <a:gd name="connsiteY37" fmla="*/ 1490133 h 1986844"/>
              <a:gd name="connsiteX38" fmla="*/ 1354667 w 1648178"/>
              <a:gd name="connsiteY38" fmla="*/ 1591733 h 1986844"/>
              <a:gd name="connsiteX39" fmla="*/ 1253067 w 1648178"/>
              <a:gd name="connsiteY39" fmla="*/ 1670755 h 1986844"/>
              <a:gd name="connsiteX40" fmla="*/ 1219200 w 1648178"/>
              <a:gd name="connsiteY40" fmla="*/ 1693333 h 1986844"/>
              <a:gd name="connsiteX41" fmla="*/ 1185334 w 1648178"/>
              <a:gd name="connsiteY41" fmla="*/ 1704622 h 1986844"/>
              <a:gd name="connsiteX42" fmla="*/ 1106311 w 1648178"/>
              <a:gd name="connsiteY42" fmla="*/ 1761066 h 1986844"/>
              <a:gd name="connsiteX43" fmla="*/ 1072445 w 1648178"/>
              <a:gd name="connsiteY43" fmla="*/ 1772355 h 1986844"/>
              <a:gd name="connsiteX44" fmla="*/ 993422 w 1648178"/>
              <a:gd name="connsiteY44" fmla="*/ 1806222 h 1986844"/>
              <a:gd name="connsiteX45" fmla="*/ 925689 w 1648178"/>
              <a:gd name="connsiteY45" fmla="*/ 1840089 h 1986844"/>
              <a:gd name="connsiteX46" fmla="*/ 880534 w 1648178"/>
              <a:gd name="connsiteY46" fmla="*/ 1862666 h 1986844"/>
              <a:gd name="connsiteX47" fmla="*/ 846667 w 1648178"/>
              <a:gd name="connsiteY47" fmla="*/ 1873955 h 1986844"/>
              <a:gd name="connsiteX48" fmla="*/ 801511 w 1648178"/>
              <a:gd name="connsiteY48" fmla="*/ 1896533 h 1986844"/>
              <a:gd name="connsiteX49" fmla="*/ 711200 w 1648178"/>
              <a:gd name="connsiteY49" fmla="*/ 1919111 h 1986844"/>
              <a:gd name="connsiteX50" fmla="*/ 677334 w 1648178"/>
              <a:gd name="connsiteY50" fmla="*/ 1930400 h 1986844"/>
              <a:gd name="connsiteX51" fmla="*/ 564445 w 1648178"/>
              <a:gd name="connsiteY51" fmla="*/ 1964266 h 1986844"/>
              <a:gd name="connsiteX52" fmla="*/ 530578 w 1648178"/>
              <a:gd name="connsiteY52" fmla="*/ 1975555 h 1986844"/>
              <a:gd name="connsiteX53" fmla="*/ 496711 w 1648178"/>
              <a:gd name="connsiteY53" fmla="*/ 1986844 h 1986844"/>
              <a:gd name="connsiteX54" fmla="*/ 327378 w 1648178"/>
              <a:gd name="connsiteY54" fmla="*/ 1975555 h 1986844"/>
              <a:gd name="connsiteX55" fmla="*/ 248356 w 1648178"/>
              <a:gd name="connsiteY55" fmla="*/ 1952977 h 1986844"/>
              <a:gd name="connsiteX56" fmla="*/ 203200 w 1648178"/>
              <a:gd name="connsiteY56" fmla="*/ 1941689 h 1986844"/>
              <a:gd name="connsiteX57" fmla="*/ 158045 w 1648178"/>
              <a:gd name="connsiteY57" fmla="*/ 1919111 h 1986844"/>
              <a:gd name="connsiteX58" fmla="*/ 124178 w 1648178"/>
              <a:gd name="connsiteY58" fmla="*/ 1907822 h 1986844"/>
              <a:gd name="connsiteX59" fmla="*/ 90311 w 1648178"/>
              <a:gd name="connsiteY59" fmla="*/ 1873955 h 1986844"/>
              <a:gd name="connsiteX60" fmla="*/ 56445 w 1648178"/>
              <a:gd name="connsiteY60" fmla="*/ 1851377 h 1986844"/>
              <a:gd name="connsiteX61" fmla="*/ 45156 w 1648178"/>
              <a:gd name="connsiteY61" fmla="*/ 1806222 h 1986844"/>
              <a:gd name="connsiteX62" fmla="*/ 22578 w 1648178"/>
              <a:gd name="connsiteY62" fmla="*/ 1682044 h 1986844"/>
              <a:gd name="connsiteX63" fmla="*/ 0 w 1648178"/>
              <a:gd name="connsiteY63" fmla="*/ 1614311 h 1986844"/>
              <a:gd name="connsiteX64" fmla="*/ 11289 w 1648178"/>
              <a:gd name="connsiteY64" fmla="*/ 1456266 h 1986844"/>
              <a:gd name="connsiteX65" fmla="*/ 56445 w 1648178"/>
              <a:gd name="connsiteY65" fmla="*/ 1354666 h 1986844"/>
              <a:gd name="connsiteX66" fmla="*/ 67734 w 1648178"/>
              <a:gd name="connsiteY66" fmla="*/ 1320800 h 1986844"/>
              <a:gd name="connsiteX67" fmla="*/ 90311 w 1648178"/>
              <a:gd name="connsiteY67" fmla="*/ 1286933 h 1986844"/>
              <a:gd name="connsiteX68" fmla="*/ 112889 w 1648178"/>
              <a:gd name="connsiteY68" fmla="*/ 1219200 h 1986844"/>
              <a:gd name="connsiteX69" fmla="*/ 146756 w 1648178"/>
              <a:gd name="connsiteY69" fmla="*/ 1106311 h 1986844"/>
              <a:gd name="connsiteX70" fmla="*/ 39750 w 1648178"/>
              <a:gd name="connsiteY70" fmla="*/ 984419 h 1986844"/>
              <a:gd name="connsiteX71" fmla="*/ 112889 w 1648178"/>
              <a:gd name="connsiteY71" fmla="*/ 722489 h 1986844"/>
              <a:gd name="connsiteX72" fmla="*/ 79022 w 1648178"/>
              <a:gd name="connsiteY72" fmla="*/ 270933 h 1986844"/>
              <a:gd name="connsiteX0" fmla="*/ 79022 w 1648178"/>
              <a:gd name="connsiteY0" fmla="*/ 270933 h 1986844"/>
              <a:gd name="connsiteX1" fmla="*/ 327378 w 1648178"/>
              <a:gd name="connsiteY1" fmla="*/ 169333 h 1986844"/>
              <a:gd name="connsiteX2" fmla="*/ 372534 w 1648178"/>
              <a:gd name="connsiteY2" fmla="*/ 135466 h 1986844"/>
              <a:gd name="connsiteX3" fmla="*/ 417689 w 1648178"/>
              <a:gd name="connsiteY3" fmla="*/ 112889 h 1986844"/>
              <a:gd name="connsiteX4" fmla="*/ 451556 w 1648178"/>
              <a:gd name="connsiteY4" fmla="*/ 79022 h 1986844"/>
              <a:gd name="connsiteX5" fmla="*/ 485422 w 1648178"/>
              <a:gd name="connsiteY5" fmla="*/ 67733 h 1986844"/>
              <a:gd name="connsiteX6" fmla="*/ 564445 w 1648178"/>
              <a:gd name="connsiteY6" fmla="*/ 11289 h 1986844"/>
              <a:gd name="connsiteX7" fmla="*/ 598311 w 1648178"/>
              <a:gd name="connsiteY7" fmla="*/ 0 h 1986844"/>
              <a:gd name="connsiteX8" fmla="*/ 778934 w 1648178"/>
              <a:gd name="connsiteY8" fmla="*/ 11289 h 1986844"/>
              <a:gd name="connsiteX9" fmla="*/ 812800 w 1648178"/>
              <a:gd name="connsiteY9" fmla="*/ 45155 h 1986844"/>
              <a:gd name="connsiteX10" fmla="*/ 891822 w 1648178"/>
              <a:gd name="connsiteY10" fmla="*/ 90311 h 1986844"/>
              <a:gd name="connsiteX11" fmla="*/ 925689 w 1648178"/>
              <a:gd name="connsiteY11" fmla="*/ 124177 h 1986844"/>
              <a:gd name="connsiteX12" fmla="*/ 993422 w 1648178"/>
              <a:gd name="connsiteY12" fmla="*/ 169333 h 1986844"/>
              <a:gd name="connsiteX13" fmla="*/ 1061156 w 1648178"/>
              <a:gd name="connsiteY13" fmla="*/ 214489 h 1986844"/>
              <a:gd name="connsiteX14" fmla="*/ 1095022 w 1648178"/>
              <a:gd name="connsiteY14" fmla="*/ 237066 h 1986844"/>
              <a:gd name="connsiteX15" fmla="*/ 1162756 w 1648178"/>
              <a:gd name="connsiteY15" fmla="*/ 259644 h 1986844"/>
              <a:gd name="connsiteX16" fmla="*/ 1196622 w 1648178"/>
              <a:gd name="connsiteY16" fmla="*/ 282222 h 1986844"/>
              <a:gd name="connsiteX17" fmla="*/ 1298222 w 1648178"/>
              <a:gd name="connsiteY17" fmla="*/ 327377 h 1986844"/>
              <a:gd name="connsiteX18" fmla="*/ 1320800 w 1648178"/>
              <a:gd name="connsiteY18" fmla="*/ 361244 h 1986844"/>
              <a:gd name="connsiteX19" fmla="*/ 1354667 w 1648178"/>
              <a:gd name="connsiteY19" fmla="*/ 395111 h 1986844"/>
              <a:gd name="connsiteX20" fmla="*/ 1399822 w 1648178"/>
              <a:gd name="connsiteY20" fmla="*/ 451555 h 1986844"/>
              <a:gd name="connsiteX21" fmla="*/ 1422400 w 1648178"/>
              <a:gd name="connsiteY21" fmla="*/ 485422 h 1986844"/>
              <a:gd name="connsiteX22" fmla="*/ 1524000 w 1648178"/>
              <a:gd name="connsiteY22" fmla="*/ 575733 h 1986844"/>
              <a:gd name="connsiteX23" fmla="*/ 1569156 w 1648178"/>
              <a:gd name="connsiteY23" fmla="*/ 643466 h 1986844"/>
              <a:gd name="connsiteX24" fmla="*/ 1591734 w 1648178"/>
              <a:gd name="connsiteY24" fmla="*/ 677333 h 1986844"/>
              <a:gd name="connsiteX25" fmla="*/ 1603022 w 1648178"/>
              <a:gd name="connsiteY25" fmla="*/ 722489 h 1986844"/>
              <a:gd name="connsiteX26" fmla="*/ 1625600 w 1648178"/>
              <a:gd name="connsiteY26" fmla="*/ 767644 h 1986844"/>
              <a:gd name="connsiteX27" fmla="*/ 1636889 w 1648178"/>
              <a:gd name="connsiteY27" fmla="*/ 846666 h 1986844"/>
              <a:gd name="connsiteX28" fmla="*/ 1648178 w 1648178"/>
              <a:gd name="connsiteY28" fmla="*/ 903111 h 1986844"/>
              <a:gd name="connsiteX29" fmla="*/ 1636889 w 1648178"/>
              <a:gd name="connsiteY29" fmla="*/ 1061155 h 1986844"/>
              <a:gd name="connsiteX30" fmla="*/ 1614311 w 1648178"/>
              <a:gd name="connsiteY30" fmla="*/ 1128889 h 1986844"/>
              <a:gd name="connsiteX31" fmla="*/ 1603022 w 1648178"/>
              <a:gd name="connsiteY31" fmla="*/ 1162755 h 1986844"/>
              <a:gd name="connsiteX32" fmla="*/ 1591734 w 1648178"/>
              <a:gd name="connsiteY32" fmla="*/ 1207911 h 1986844"/>
              <a:gd name="connsiteX33" fmla="*/ 1569156 w 1648178"/>
              <a:gd name="connsiteY33" fmla="*/ 1241777 h 1986844"/>
              <a:gd name="connsiteX34" fmla="*/ 1535289 w 1648178"/>
              <a:gd name="connsiteY34" fmla="*/ 1309511 h 1986844"/>
              <a:gd name="connsiteX35" fmla="*/ 1501422 w 1648178"/>
              <a:gd name="connsiteY35" fmla="*/ 1377244 h 1986844"/>
              <a:gd name="connsiteX36" fmla="*/ 1490134 w 1648178"/>
              <a:gd name="connsiteY36" fmla="*/ 1422400 h 1986844"/>
              <a:gd name="connsiteX37" fmla="*/ 1444978 w 1648178"/>
              <a:gd name="connsiteY37" fmla="*/ 1490133 h 1986844"/>
              <a:gd name="connsiteX38" fmla="*/ 1354667 w 1648178"/>
              <a:gd name="connsiteY38" fmla="*/ 1591733 h 1986844"/>
              <a:gd name="connsiteX39" fmla="*/ 1253067 w 1648178"/>
              <a:gd name="connsiteY39" fmla="*/ 1670755 h 1986844"/>
              <a:gd name="connsiteX40" fmla="*/ 1219200 w 1648178"/>
              <a:gd name="connsiteY40" fmla="*/ 1693333 h 1986844"/>
              <a:gd name="connsiteX41" fmla="*/ 1185334 w 1648178"/>
              <a:gd name="connsiteY41" fmla="*/ 1704622 h 1986844"/>
              <a:gd name="connsiteX42" fmla="*/ 1106311 w 1648178"/>
              <a:gd name="connsiteY42" fmla="*/ 1761066 h 1986844"/>
              <a:gd name="connsiteX43" fmla="*/ 1072445 w 1648178"/>
              <a:gd name="connsiteY43" fmla="*/ 1772355 h 1986844"/>
              <a:gd name="connsiteX44" fmla="*/ 993422 w 1648178"/>
              <a:gd name="connsiteY44" fmla="*/ 1806222 h 1986844"/>
              <a:gd name="connsiteX45" fmla="*/ 925689 w 1648178"/>
              <a:gd name="connsiteY45" fmla="*/ 1840089 h 1986844"/>
              <a:gd name="connsiteX46" fmla="*/ 880534 w 1648178"/>
              <a:gd name="connsiteY46" fmla="*/ 1862666 h 1986844"/>
              <a:gd name="connsiteX47" fmla="*/ 846667 w 1648178"/>
              <a:gd name="connsiteY47" fmla="*/ 1873955 h 1986844"/>
              <a:gd name="connsiteX48" fmla="*/ 801511 w 1648178"/>
              <a:gd name="connsiteY48" fmla="*/ 1896533 h 1986844"/>
              <a:gd name="connsiteX49" fmla="*/ 711200 w 1648178"/>
              <a:gd name="connsiteY49" fmla="*/ 1919111 h 1986844"/>
              <a:gd name="connsiteX50" fmla="*/ 677334 w 1648178"/>
              <a:gd name="connsiteY50" fmla="*/ 1930400 h 1986844"/>
              <a:gd name="connsiteX51" fmla="*/ 564445 w 1648178"/>
              <a:gd name="connsiteY51" fmla="*/ 1964266 h 1986844"/>
              <a:gd name="connsiteX52" fmla="*/ 530578 w 1648178"/>
              <a:gd name="connsiteY52" fmla="*/ 1975555 h 1986844"/>
              <a:gd name="connsiteX53" fmla="*/ 496711 w 1648178"/>
              <a:gd name="connsiteY53" fmla="*/ 1986844 h 1986844"/>
              <a:gd name="connsiteX54" fmla="*/ 327378 w 1648178"/>
              <a:gd name="connsiteY54" fmla="*/ 1975555 h 1986844"/>
              <a:gd name="connsiteX55" fmla="*/ 248356 w 1648178"/>
              <a:gd name="connsiteY55" fmla="*/ 1952977 h 1986844"/>
              <a:gd name="connsiteX56" fmla="*/ 203200 w 1648178"/>
              <a:gd name="connsiteY56" fmla="*/ 1941689 h 1986844"/>
              <a:gd name="connsiteX57" fmla="*/ 158045 w 1648178"/>
              <a:gd name="connsiteY57" fmla="*/ 1919111 h 1986844"/>
              <a:gd name="connsiteX58" fmla="*/ 124178 w 1648178"/>
              <a:gd name="connsiteY58" fmla="*/ 1907822 h 1986844"/>
              <a:gd name="connsiteX59" fmla="*/ 90311 w 1648178"/>
              <a:gd name="connsiteY59" fmla="*/ 1873955 h 1986844"/>
              <a:gd name="connsiteX60" fmla="*/ 56445 w 1648178"/>
              <a:gd name="connsiteY60" fmla="*/ 1851377 h 1986844"/>
              <a:gd name="connsiteX61" fmla="*/ 45156 w 1648178"/>
              <a:gd name="connsiteY61" fmla="*/ 1806222 h 1986844"/>
              <a:gd name="connsiteX62" fmla="*/ 22578 w 1648178"/>
              <a:gd name="connsiteY62" fmla="*/ 1682044 h 1986844"/>
              <a:gd name="connsiteX63" fmla="*/ 0 w 1648178"/>
              <a:gd name="connsiteY63" fmla="*/ 1614311 h 1986844"/>
              <a:gd name="connsiteX64" fmla="*/ 11289 w 1648178"/>
              <a:gd name="connsiteY64" fmla="*/ 1456266 h 1986844"/>
              <a:gd name="connsiteX65" fmla="*/ 56445 w 1648178"/>
              <a:gd name="connsiteY65" fmla="*/ 1354666 h 1986844"/>
              <a:gd name="connsiteX66" fmla="*/ 67734 w 1648178"/>
              <a:gd name="connsiteY66" fmla="*/ 1320800 h 1986844"/>
              <a:gd name="connsiteX67" fmla="*/ 90311 w 1648178"/>
              <a:gd name="connsiteY67" fmla="*/ 1286933 h 1986844"/>
              <a:gd name="connsiteX68" fmla="*/ 112889 w 1648178"/>
              <a:gd name="connsiteY68" fmla="*/ 1219200 h 1986844"/>
              <a:gd name="connsiteX69" fmla="*/ 146756 w 1648178"/>
              <a:gd name="connsiteY69" fmla="*/ 1106311 h 1986844"/>
              <a:gd name="connsiteX70" fmla="*/ 39750 w 1648178"/>
              <a:gd name="connsiteY70" fmla="*/ 984419 h 1986844"/>
              <a:gd name="connsiteX71" fmla="*/ 78333 w 1648178"/>
              <a:gd name="connsiteY71" fmla="*/ 713486 h 1986844"/>
              <a:gd name="connsiteX72" fmla="*/ 79022 w 1648178"/>
              <a:gd name="connsiteY72" fmla="*/ 270933 h 1986844"/>
              <a:gd name="connsiteX0" fmla="*/ 79022 w 1648178"/>
              <a:gd name="connsiteY0" fmla="*/ 270933 h 1986844"/>
              <a:gd name="connsiteX1" fmla="*/ 327378 w 1648178"/>
              <a:gd name="connsiteY1" fmla="*/ 169333 h 1986844"/>
              <a:gd name="connsiteX2" fmla="*/ 372534 w 1648178"/>
              <a:gd name="connsiteY2" fmla="*/ 135466 h 1986844"/>
              <a:gd name="connsiteX3" fmla="*/ 417689 w 1648178"/>
              <a:gd name="connsiteY3" fmla="*/ 112889 h 1986844"/>
              <a:gd name="connsiteX4" fmla="*/ 451556 w 1648178"/>
              <a:gd name="connsiteY4" fmla="*/ 79022 h 1986844"/>
              <a:gd name="connsiteX5" fmla="*/ 485422 w 1648178"/>
              <a:gd name="connsiteY5" fmla="*/ 67733 h 1986844"/>
              <a:gd name="connsiteX6" fmla="*/ 564445 w 1648178"/>
              <a:gd name="connsiteY6" fmla="*/ 11289 h 1986844"/>
              <a:gd name="connsiteX7" fmla="*/ 598311 w 1648178"/>
              <a:gd name="connsiteY7" fmla="*/ 0 h 1986844"/>
              <a:gd name="connsiteX8" fmla="*/ 778934 w 1648178"/>
              <a:gd name="connsiteY8" fmla="*/ 11289 h 1986844"/>
              <a:gd name="connsiteX9" fmla="*/ 812800 w 1648178"/>
              <a:gd name="connsiteY9" fmla="*/ 45155 h 1986844"/>
              <a:gd name="connsiteX10" fmla="*/ 891822 w 1648178"/>
              <a:gd name="connsiteY10" fmla="*/ 90311 h 1986844"/>
              <a:gd name="connsiteX11" fmla="*/ 925689 w 1648178"/>
              <a:gd name="connsiteY11" fmla="*/ 124177 h 1986844"/>
              <a:gd name="connsiteX12" fmla="*/ 993422 w 1648178"/>
              <a:gd name="connsiteY12" fmla="*/ 169333 h 1986844"/>
              <a:gd name="connsiteX13" fmla="*/ 1061156 w 1648178"/>
              <a:gd name="connsiteY13" fmla="*/ 214489 h 1986844"/>
              <a:gd name="connsiteX14" fmla="*/ 1095022 w 1648178"/>
              <a:gd name="connsiteY14" fmla="*/ 237066 h 1986844"/>
              <a:gd name="connsiteX15" fmla="*/ 1162756 w 1648178"/>
              <a:gd name="connsiteY15" fmla="*/ 259644 h 1986844"/>
              <a:gd name="connsiteX16" fmla="*/ 1196622 w 1648178"/>
              <a:gd name="connsiteY16" fmla="*/ 282222 h 1986844"/>
              <a:gd name="connsiteX17" fmla="*/ 1298222 w 1648178"/>
              <a:gd name="connsiteY17" fmla="*/ 327377 h 1986844"/>
              <a:gd name="connsiteX18" fmla="*/ 1320800 w 1648178"/>
              <a:gd name="connsiteY18" fmla="*/ 361244 h 1986844"/>
              <a:gd name="connsiteX19" fmla="*/ 1354667 w 1648178"/>
              <a:gd name="connsiteY19" fmla="*/ 395111 h 1986844"/>
              <a:gd name="connsiteX20" fmla="*/ 1399822 w 1648178"/>
              <a:gd name="connsiteY20" fmla="*/ 451555 h 1986844"/>
              <a:gd name="connsiteX21" fmla="*/ 1422400 w 1648178"/>
              <a:gd name="connsiteY21" fmla="*/ 485422 h 1986844"/>
              <a:gd name="connsiteX22" fmla="*/ 1524000 w 1648178"/>
              <a:gd name="connsiteY22" fmla="*/ 575733 h 1986844"/>
              <a:gd name="connsiteX23" fmla="*/ 1569156 w 1648178"/>
              <a:gd name="connsiteY23" fmla="*/ 643466 h 1986844"/>
              <a:gd name="connsiteX24" fmla="*/ 1591734 w 1648178"/>
              <a:gd name="connsiteY24" fmla="*/ 677333 h 1986844"/>
              <a:gd name="connsiteX25" fmla="*/ 1603022 w 1648178"/>
              <a:gd name="connsiteY25" fmla="*/ 722489 h 1986844"/>
              <a:gd name="connsiteX26" fmla="*/ 1625600 w 1648178"/>
              <a:gd name="connsiteY26" fmla="*/ 767644 h 1986844"/>
              <a:gd name="connsiteX27" fmla="*/ 1636889 w 1648178"/>
              <a:gd name="connsiteY27" fmla="*/ 846666 h 1986844"/>
              <a:gd name="connsiteX28" fmla="*/ 1648178 w 1648178"/>
              <a:gd name="connsiteY28" fmla="*/ 903111 h 1986844"/>
              <a:gd name="connsiteX29" fmla="*/ 1636889 w 1648178"/>
              <a:gd name="connsiteY29" fmla="*/ 1061155 h 1986844"/>
              <a:gd name="connsiteX30" fmla="*/ 1614311 w 1648178"/>
              <a:gd name="connsiteY30" fmla="*/ 1128889 h 1986844"/>
              <a:gd name="connsiteX31" fmla="*/ 1603022 w 1648178"/>
              <a:gd name="connsiteY31" fmla="*/ 1162755 h 1986844"/>
              <a:gd name="connsiteX32" fmla="*/ 1591734 w 1648178"/>
              <a:gd name="connsiteY32" fmla="*/ 1207911 h 1986844"/>
              <a:gd name="connsiteX33" fmla="*/ 1569156 w 1648178"/>
              <a:gd name="connsiteY33" fmla="*/ 1241777 h 1986844"/>
              <a:gd name="connsiteX34" fmla="*/ 1535289 w 1648178"/>
              <a:gd name="connsiteY34" fmla="*/ 1309511 h 1986844"/>
              <a:gd name="connsiteX35" fmla="*/ 1501422 w 1648178"/>
              <a:gd name="connsiteY35" fmla="*/ 1377244 h 1986844"/>
              <a:gd name="connsiteX36" fmla="*/ 1490134 w 1648178"/>
              <a:gd name="connsiteY36" fmla="*/ 1422400 h 1986844"/>
              <a:gd name="connsiteX37" fmla="*/ 1444978 w 1648178"/>
              <a:gd name="connsiteY37" fmla="*/ 1490133 h 1986844"/>
              <a:gd name="connsiteX38" fmla="*/ 1354667 w 1648178"/>
              <a:gd name="connsiteY38" fmla="*/ 1591733 h 1986844"/>
              <a:gd name="connsiteX39" fmla="*/ 1253067 w 1648178"/>
              <a:gd name="connsiteY39" fmla="*/ 1670755 h 1986844"/>
              <a:gd name="connsiteX40" fmla="*/ 1219200 w 1648178"/>
              <a:gd name="connsiteY40" fmla="*/ 1693333 h 1986844"/>
              <a:gd name="connsiteX41" fmla="*/ 1185334 w 1648178"/>
              <a:gd name="connsiteY41" fmla="*/ 1704622 h 1986844"/>
              <a:gd name="connsiteX42" fmla="*/ 1106311 w 1648178"/>
              <a:gd name="connsiteY42" fmla="*/ 1761066 h 1986844"/>
              <a:gd name="connsiteX43" fmla="*/ 1072445 w 1648178"/>
              <a:gd name="connsiteY43" fmla="*/ 1772355 h 1986844"/>
              <a:gd name="connsiteX44" fmla="*/ 993422 w 1648178"/>
              <a:gd name="connsiteY44" fmla="*/ 1806222 h 1986844"/>
              <a:gd name="connsiteX45" fmla="*/ 925689 w 1648178"/>
              <a:gd name="connsiteY45" fmla="*/ 1840089 h 1986844"/>
              <a:gd name="connsiteX46" fmla="*/ 880534 w 1648178"/>
              <a:gd name="connsiteY46" fmla="*/ 1862666 h 1986844"/>
              <a:gd name="connsiteX47" fmla="*/ 846667 w 1648178"/>
              <a:gd name="connsiteY47" fmla="*/ 1873955 h 1986844"/>
              <a:gd name="connsiteX48" fmla="*/ 801511 w 1648178"/>
              <a:gd name="connsiteY48" fmla="*/ 1896533 h 1986844"/>
              <a:gd name="connsiteX49" fmla="*/ 711200 w 1648178"/>
              <a:gd name="connsiteY49" fmla="*/ 1919111 h 1986844"/>
              <a:gd name="connsiteX50" fmla="*/ 677334 w 1648178"/>
              <a:gd name="connsiteY50" fmla="*/ 1930400 h 1986844"/>
              <a:gd name="connsiteX51" fmla="*/ 564445 w 1648178"/>
              <a:gd name="connsiteY51" fmla="*/ 1964266 h 1986844"/>
              <a:gd name="connsiteX52" fmla="*/ 530578 w 1648178"/>
              <a:gd name="connsiteY52" fmla="*/ 1975555 h 1986844"/>
              <a:gd name="connsiteX53" fmla="*/ 496711 w 1648178"/>
              <a:gd name="connsiteY53" fmla="*/ 1986844 h 1986844"/>
              <a:gd name="connsiteX54" fmla="*/ 327378 w 1648178"/>
              <a:gd name="connsiteY54" fmla="*/ 1975555 h 1986844"/>
              <a:gd name="connsiteX55" fmla="*/ 248356 w 1648178"/>
              <a:gd name="connsiteY55" fmla="*/ 1952977 h 1986844"/>
              <a:gd name="connsiteX56" fmla="*/ 203200 w 1648178"/>
              <a:gd name="connsiteY56" fmla="*/ 1941689 h 1986844"/>
              <a:gd name="connsiteX57" fmla="*/ 158045 w 1648178"/>
              <a:gd name="connsiteY57" fmla="*/ 1919111 h 1986844"/>
              <a:gd name="connsiteX58" fmla="*/ 124178 w 1648178"/>
              <a:gd name="connsiteY58" fmla="*/ 1907822 h 1986844"/>
              <a:gd name="connsiteX59" fmla="*/ 90311 w 1648178"/>
              <a:gd name="connsiteY59" fmla="*/ 1873955 h 1986844"/>
              <a:gd name="connsiteX60" fmla="*/ 56445 w 1648178"/>
              <a:gd name="connsiteY60" fmla="*/ 1851377 h 1986844"/>
              <a:gd name="connsiteX61" fmla="*/ 45156 w 1648178"/>
              <a:gd name="connsiteY61" fmla="*/ 1806222 h 1986844"/>
              <a:gd name="connsiteX62" fmla="*/ 22578 w 1648178"/>
              <a:gd name="connsiteY62" fmla="*/ 1682044 h 1986844"/>
              <a:gd name="connsiteX63" fmla="*/ 0 w 1648178"/>
              <a:gd name="connsiteY63" fmla="*/ 1614311 h 1986844"/>
              <a:gd name="connsiteX64" fmla="*/ 11289 w 1648178"/>
              <a:gd name="connsiteY64" fmla="*/ 1456266 h 1986844"/>
              <a:gd name="connsiteX65" fmla="*/ 56445 w 1648178"/>
              <a:gd name="connsiteY65" fmla="*/ 1354666 h 1986844"/>
              <a:gd name="connsiteX66" fmla="*/ 67734 w 1648178"/>
              <a:gd name="connsiteY66" fmla="*/ 1320800 h 1986844"/>
              <a:gd name="connsiteX67" fmla="*/ 90311 w 1648178"/>
              <a:gd name="connsiteY67" fmla="*/ 1286933 h 1986844"/>
              <a:gd name="connsiteX68" fmla="*/ 112889 w 1648178"/>
              <a:gd name="connsiteY68" fmla="*/ 1219200 h 1986844"/>
              <a:gd name="connsiteX69" fmla="*/ 39750 w 1648178"/>
              <a:gd name="connsiteY69" fmla="*/ 984419 h 1986844"/>
              <a:gd name="connsiteX70" fmla="*/ 78333 w 1648178"/>
              <a:gd name="connsiteY70" fmla="*/ 713486 h 1986844"/>
              <a:gd name="connsiteX71" fmla="*/ 79022 w 1648178"/>
              <a:gd name="connsiteY71" fmla="*/ 270933 h 1986844"/>
              <a:gd name="connsiteX0" fmla="*/ 79022 w 1648178"/>
              <a:gd name="connsiteY0" fmla="*/ 270933 h 1986844"/>
              <a:gd name="connsiteX1" fmla="*/ 327378 w 1648178"/>
              <a:gd name="connsiteY1" fmla="*/ 169333 h 1986844"/>
              <a:gd name="connsiteX2" fmla="*/ 372534 w 1648178"/>
              <a:gd name="connsiteY2" fmla="*/ 135466 h 1986844"/>
              <a:gd name="connsiteX3" fmla="*/ 417689 w 1648178"/>
              <a:gd name="connsiteY3" fmla="*/ 112889 h 1986844"/>
              <a:gd name="connsiteX4" fmla="*/ 451556 w 1648178"/>
              <a:gd name="connsiteY4" fmla="*/ 79022 h 1986844"/>
              <a:gd name="connsiteX5" fmla="*/ 485422 w 1648178"/>
              <a:gd name="connsiteY5" fmla="*/ 67733 h 1986844"/>
              <a:gd name="connsiteX6" fmla="*/ 564445 w 1648178"/>
              <a:gd name="connsiteY6" fmla="*/ 11289 h 1986844"/>
              <a:gd name="connsiteX7" fmla="*/ 598311 w 1648178"/>
              <a:gd name="connsiteY7" fmla="*/ 0 h 1986844"/>
              <a:gd name="connsiteX8" fmla="*/ 778934 w 1648178"/>
              <a:gd name="connsiteY8" fmla="*/ 11289 h 1986844"/>
              <a:gd name="connsiteX9" fmla="*/ 812800 w 1648178"/>
              <a:gd name="connsiteY9" fmla="*/ 45155 h 1986844"/>
              <a:gd name="connsiteX10" fmla="*/ 891822 w 1648178"/>
              <a:gd name="connsiteY10" fmla="*/ 90311 h 1986844"/>
              <a:gd name="connsiteX11" fmla="*/ 925689 w 1648178"/>
              <a:gd name="connsiteY11" fmla="*/ 124177 h 1986844"/>
              <a:gd name="connsiteX12" fmla="*/ 993422 w 1648178"/>
              <a:gd name="connsiteY12" fmla="*/ 169333 h 1986844"/>
              <a:gd name="connsiteX13" fmla="*/ 1061156 w 1648178"/>
              <a:gd name="connsiteY13" fmla="*/ 214489 h 1986844"/>
              <a:gd name="connsiteX14" fmla="*/ 1095022 w 1648178"/>
              <a:gd name="connsiteY14" fmla="*/ 237066 h 1986844"/>
              <a:gd name="connsiteX15" fmla="*/ 1162756 w 1648178"/>
              <a:gd name="connsiteY15" fmla="*/ 259644 h 1986844"/>
              <a:gd name="connsiteX16" fmla="*/ 1196622 w 1648178"/>
              <a:gd name="connsiteY16" fmla="*/ 282222 h 1986844"/>
              <a:gd name="connsiteX17" fmla="*/ 1298222 w 1648178"/>
              <a:gd name="connsiteY17" fmla="*/ 327377 h 1986844"/>
              <a:gd name="connsiteX18" fmla="*/ 1320800 w 1648178"/>
              <a:gd name="connsiteY18" fmla="*/ 361244 h 1986844"/>
              <a:gd name="connsiteX19" fmla="*/ 1354667 w 1648178"/>
              <a:gd name="connsiteY19" fmla="*/ 395111 h 1986844"/>
              <a:gd name="connsiteX20" fmla="*/ 1399822 w 1648178"/>
              <a:gd name="connsiteY20" fmla="*/ 451555 h 1986844"/>
              <a:gd name="connsiteX21" fmla="*/ 1422400 w 1648178"/>
              <a:gd name="connsiteY21" fmla="*/ 485422 h 1986844"/>
              <a:gd name="connsiteX22" fmla="*/ 1524000 w 1648178"/>
              <a:gd name="connsiteY22" fmla="*/ 575733 h 1986844"/>
              <a:gd name="connsiteX23" fmla="*/ 1569156 w 1648178"/>
              <a:gd name="connsiteY23" fmla="*/ 643466 h 1986844"/>
              <a:gd name="connsiteX24" fmla="*/ 1591734 w 1648178"/>
              <a:gd name="connsiteY24" fmla="*/ 677333 h 1986844"/>
              <a:gd name="connsiteX25" fmla="*/ 1603022 w 1648178"/>
              <a:gd name="connsiteY25" fmla="*/ 722489 h 1986844"/>
              <a:gd name="connsiteX26" fmla="*/ 1625600 w 1648178"/>
              <a:gd name="connsiteY26" fmla="*/ 767644 h 1986844"/>
              <a:gd name="connsiteX27" fmla="*/ 1636889 w 1648178"/>
              <a:gd name="connsiteY27" fmla="*/ 846666 h 1986844"/>
              <a:gd name="connsiteX28" fmla="*/ 1648178 w 1648178"/>
              <a:gd name="connsiteY28" fmla="*/ 903111 h 1986844"/>
              <a:gd name="connsiteX29" fmla="*/ 1636889 w 1648178"/>
              <a:gd name="connsiteY29" fmla="*/ 1061155 h 1986844"/>
              <a:gd name="connsiteX30" fmla="*/ 1614311 w 1648178"/>
              <a:gd name="connsiteY30" fmla="*/ 1128889 h 1986844"/>
              <a:gd name="connsiteX31" fmla="*/ 1603022 w 1648178"/>
              <a:gd name="connsiteY31" fmla="*/ 1162755 h 1986844"/>
              <a:gd name="connsiteX32" fmla="*/ 1591734 w 1648178"/>
              <a:gd name="connsiteY32" fmla="*/ 1207911 h 1986844"/>
              <a:gd name="connsiteX33" fmla="*/ 1569156 w 1648178"/>
              <a:gd name="connsiteY33" fmla="*/ 1241777 h 1986844"/>
              <a:gd name="connsiteX34" fmla="*/ 1535289 w 1648178"/>
              <a:gd name="connsiteY34" fmla="*/ 1309511 h 1986844"/>
              <a:gd name="connsiteX35" fmla="*/ 1501422 w 1648178"/>
              <a:gd name="connsiteY35" fmla="*/ 1377244 h 1986844"/>
              <a:gd name="connsiteX36" fmla="*/ 1490134 w 1648178"/>
              <a:gd name="connsiteY36" fmla="*/ 1422400 h 1986844"/>
              <a:gd name="connsiteX37" fmla="*/ 1444978 w 1648178"/>
              <a:gd name="connsiteY37" fmla="*/ 1490133 h 1986844"/>
              <a:gd name="connsiteX38" fmla="*/ 1354667 w 1648178"/>
              <a:gd name="connsiteY38" fmla="*/ 1591733 h 1986844"/>
              <a:gd name="connsiteX39" fmla="*/ 1253067 w 1648178"/>
              <a:gd name="connsiteY39" fmla="*/ 1670755 h 1986844"/>
              <a:gd name="connsiteX40" fmla="*/ 1219200 w 1648178"/>
              <a:gd name="connsiteY40" fmla="*/ 1693333 h 1986844"/>
              <a:gd name="connsiteX41" fmla="*/ 1185334 w 1648178"/>
              <a:gd name="connsiteY41" fmla="*/ 1704622 h 1986844"/>
              <a:gd name="connsiteX42" fmla="*/ 1106311 w 1648178"/>
              <a:gd name="connsiteY42" fmla="*/ 1761066 h 1986844"/>
              <a:gd name="connsiteX43" fmla="*/ 1072445 w 1648178"/>
              <a:gd name="connsiteY43" fmla="*/ 1772355 h 1986844"/>
              <a:gd name="connsiteX44" fmla="*/ 993422 w 1648178"/>
              <a:gd name="connsiteY44" fmla="*/ 1806222 h 1986844"/>
              <a:gd name="connsiteX45" fmla="*/ 925689 w 1648178"/>
              <a:gd name="connsiteY45" fmla="*/ 1840089 h 1986844"/>
              <a:gd name="connsiteX46" fmla="*/ 880534 w 1648178"/>
              <a:gd name="connsiteY46" fmla="*/ 1862666 h 1986844"/>
              <a:gd name="connsiteX47" fmla="*/ 846667 w 1648178"/>
              <a:gd name="connsiteY47" fmla="*/ 1873955 h 1986844"/>
              <a:gd name="connsiteX48" fmla="*/ 801511 w 1648178"/>
              <a:gd name="connsiteY48" fmla="*/ 1896533 h 1986844"/>
              <a:gd name="connsiteX49" fmla="*/ 711200 w 1648178"/>
              <a:gd name="connsiteY49" fmla="*/ 1919111 h 1986844"/>
              <a:gd name="connsiteX50" fmla="*/ 677334 w 1648178"/>
              <a:gd name="connsiteY50" fmla="*/ 1930400 h 1986844"/>
              <a:gd name="connsiteX51" fmla="*/ 564445 w 1648178"/>
              <a:gd name="connsiteY51" fmla="*/ 1964266 h 1986844"/>
              <a:gd name="connsiteX52" fmla="*/ 530578 w 1648178"/>
              <a:gd name="connsiteY52" fmla="*/ 1975555 h 1986844"/>
              <a:gd name="connsiteX53" fmla="*/ 496711 w 1648178"/>
              <a:gd name="connsiteY53" fmla="*/ 1986844 h 1986844"/>
              <a:gd name="connsiteX54" fmla="*/ 327378 w 1648178"/>
              <a:gd name="connsiteY54" fmla="*/ 1975555 h 1986844"/>
              <a:gd name="connsiteX55" fmla="*/ 248356 w 1648178"/>
              <a:gd name="connsiteY55" fmla="*/ 1952977 h 1986844"/>
              <a:gd name="connsiteX56" fmla="*/ 203200 w 1648178"/>
              <a:gd name="connsiteY56" fmla="*/ 1941689 h 1986844"/>
              <a:gd name="connsiteX57" fmla="*/ 158045 w 1648178"/>
              <a:gd name="connsiteY57" fmla="*/ 1919111 h 1986844"/>
              <a:gd name="connsiteX58" fmla="*/ 124178 w 1648178"/>
              <a:gd name="connsiteY58" fmla="*/ 1907822 h 1986844"/>
              <a:gd name="connsiteX59" fmla="*/ 90311 w 1648178"/>
              <a:gd name="connsiteY59" fmla="*/ 1873955 h 1986844"/>
              <a:gd name="connsiteX60" fmla="*/ 56445 w 1648178"/>
              <a:gd name="connsiteY60" fmla="*/ 1851377 h 1986844"/>
              <a:gd name="connsiteX61" fmla="*/ 45156 w 1648178"/>
              <a:gd name="connsiteY61" fmla="*/ 1806222 h 1986844"/>
              <a:gd name="connsiteX62" fmla="*/ 22578 w 1648178"/>
              <a:gd name="connsiteY62" fmla="*/ 1682044 h 1986844"/>
              <a:gd name="connsiteX63" fmla="*/ 0 w 1648178"/>
              <a:gd name="connsiteY63" fmla="*/ 1614311 h 1986844"/>
              <a:gd name="connsiteX64" fmla="*/ 11289 w 1648178"/>
              <a:gd name="connsiteY64" fmla="*/ 1456266 h 1986844"/>
              <a:gd name="connsiteX65" fmla="*/ 56445 w 1648178"/>
              <a:gd name="connsiteY65" fmla="*/ 1354666 h 1986844"/>
              <a:gd name="connsiteX66" fmla="*/ 67734 w 1648178"/>
              <a:gd name="connsiteY66" fmla="*/ 1320800 h 1986844"/>
              <a:gd name="connsiteX67" fmla="*/ 90311 w 1648178"/>
              <a:gd name="connsiteY67" fmla="*/ 1286933 h 1986844"/>
              <a:gd name="connsiteX68" fmla="*/ 39750 w 1648178"/>
              <a:gd name="connsiteY68" fmla="*/ 984419 h 1986844"/>
              <a:gd name="connsiteX69" fmla="*/ 78333 w 1648178"/>
              <a:gd name="connsiteY69" fmla="*/ 713486 h 1986844"/>
              <a:gd name="connsiteX70" fmla="*/ 79022 w 1648178"/>
              <a:gd name="connsiteY70" fmla="*/ 270933 h 1986844"/>
              <a:gd name="connsiteX0" fmla="*/ 79022 w 1648178"/>
              <a:gd name="connsiteY0" fmla="*/ 270933 h 1986844"/>
              <a:gd name="connsiteX1" fmla="*/ 327378 w 1648178"/>
              <a:gd name="connsiteY1" fmla="*/ 169333 h 1986844"/>
              <a:gd name="connsiteX2" fmla="*/ 372534 w 1648178"/>
              <a:gd name="connsiteY2" fmla="*/ 135466 h 1986844"/>
              <a:gd name="connsiteX3" fmla="*/ 417689 w 1648178"/>
              <a:gd name="connsiteY3" fmla="*/ 112889 h 1986844"/>
              <a:gd name="connsiteX4" fmla="*/ 451556 w 1648178"/>
              <a:gd name="connsiteY4" fmla="*/ 79022 h 1986844"/>
              <a:gd name="connsiteX5" fmla="*/ 485422 w 1648178"/>
              <a:gd name="connsiteY5" fmla="*/ 67733 h 1986844"/>
              <a:gd name="connsiteX6" fmla="*/ 564445 w 1648178"/>
              <a:gd name="connsiteY6" fmla="*/ 11289 h 1986844"/>
              <a:gd name="connsiteX7" fmla="*/ 598311 w 1648178"/>
              <a:gd name="connsiteY7" fmla="*/ 0 h 1986844"/>
              <a:gd name="connsiteX8" fmla="*/ 778934 w 1648178"/>
              <a:gd name="connsiteY8" fmla="*/ 11289 h 1986844"/>
              <a:gd name="connsiteX9" fmla="*/ 812800 w 1648178"/>
              <a:gd name="connsiteY9" fmla="*/ 45155 h 1986844"/>
              <a:gd name="connsiteX10" fmla="*/ 891822 w 1648178"/>
              <a:gd name="connsiteY10" fmla="*/ 90311 h 1986844"/>
              <a:gd name="connsiteX11" fmla="*/ 925689 w 1648178"/>
              <a:gd name="connsiteY11" fmla="*/ 124177 h 1986844"/>
              <a:gd name="connsiteX12" fmla="*/ 993422 w 1648178"/>
              <a:gd name="connsiteY12" fmla="*/ 169333 h 1986844"/>
              <a:gd name="connsiteX13" fmla="*/ 1061156 w 1648178"/>
              <a:gd name="connsiteY13" fmla="*/ 214489 h 1986844"/>
              <a:gd name="connsiteX14" fmla="*/ 1095022 w 1648178"/>
              <a:gd name="connsiteY14" fmla="*/ 237066 h 1986844"/>
              <a:gd name="connsiteX15" fmla="*/ 1162756 w 1648178"/>
              <a:gd name="connsiteY15" fmla="*/ 259644 h 1986844"/>
              <a:gd name="connsiteX16" fmla="*/ 1196622 w 1648178"/>
              <a:gd name="connsiteY16" fmla="*/ 282222 h 1986844"/>
              <a:gd name="connsiteX17" fmla="*/ 1298222 w 1648178"/>
              <a:gd name="connsiteY17" fmla="*/ 327377 h 1986844"/>
              <a:gd name="connsiteX18" fmla="*/ 1320800 w 1648178"/>
              <a:gd name="connsiteY18" fmla="*/ 361244 h 1986844"/>
              <a:gd name="connsiteX19" fmla="*/ 1354667 w 1648178"/>
              <a:gd name="connsiteY19" fmla="*/ 395111 h 1986844"/>
              <a:gd name="connsiteX20" fmla="*/ 1399822 w 1648178"/>
              <a:gd name="connsiteY20" fmla="*/ 451555 h 1986844"/>
              <a:gd name="connsiteX21" fmla="*/ 1422400 w 1648178"/>
              <a:gd name="connsiteY21" fmla="*/ 485422 h 1986844"/>
              <a:gd name="connsiteX22" fmla="*/ 1524000 w 1648178"/>
              <a:gd name="connsiteY22" fmla="*/ 575733 h 1986844"/>
              <a:gd name="connsiteX23" fmla="*/ 1569156 w 1648178"/>
              <a:gd name="connsiteY23" fmla="*/ 643466 h 1986844"/>
              <a:gd name="connsiteX24" fmla="*/ 1591734 w 1648178"/>
              <a:gd name="connsiteY24" fmla="*/ 677333 h 1986844"/>
              <a:gd name="connsiteX25" fmla="*/ 1603022 w 1648178"/>
              <a:gd name="connsiteY25" fmla="*/ 722489 h 1986844"/>
              <a:gd name="connsiteX26" fmla="*/ 1625600 w 1648178"/>
              <a:gd name="connsiteY26" fmla="*/ 767644 h 1986844"/>
              <a:gd name="connsiteX27" fmla="*/ 1636889 w 1648178"/>
              <a:gd name="connsiteY27" fmla="*/ 846666 h 1986844"/>
              <a:gd name="connsiteX28" fmla="*/ 1648178 w 1648178"/>
              <a:gd name="connsiteY28" fmla="*/ 903111 h 1986844"/>
              <a:gd name="connsiteX29" fmla="*/ 1636889 w 1648178"/>
              <a:gd name="connsiteY29" fmla="*/ 1061155 h 1986844"/>
              <a:gd name="connsiteX30" fmla="*/ 1614311 w 1648178"/>
              <a:gd name="connsiteY30" fmla="*/ 1128889 h 1986844"/>
              <a:gd name="connsiteX31" fmla="*/ 1603022 w 1648178"/>
              <a:gd name="connsiteY31" fmla="*/ 1162755 h 1986844"/>
              <a:gd name="connsiteX32" fmla="*/ 1591734 w 1648178"/>
              <a:gd name="connsiteY32" fmla="*/ 1207911 h 1986844"/>
              <a:gd name="connsiteX33" fmla="*/ 1569156 w 1648178"/>
              <a:gd name="connsiteY33" fmla="*/ 1241777 h 1986844"/>
              <a:gd name="connsiteX34" fmla="*/ 1535289 w 1648178"/>
              <a:gd name="connsiteY34" fmla="*/ 1309511 h 1986844"/>
              <a:gd name="connsiteX35" fmla="*/ 1501422 w 1648178"/>
              <a:gd name="connsiteY35" fmla="*/ 1377244 h 1986844"/>
              <a:gd name="connsiteX36" fmla="*/ 1490134 w 1648178"/>
              <a:gd name="connsiteY36" fmla="*/ 1422400 h 1986844"/>
              <a:gd name="connsiteX37" fmla="*/ 1444978 w 1648178"/>
              <a:gd name="connsiteY37" fmla="*/ 1490133 h 1986844"/>
              <a:gd name="connsiteX38" fmla="*/ 1354667 w 1648178"/>
              <a:gd name="connsiteY38" fmla="*/ 1591733 h 1986844"/>
              <a:gd name="connsiteX39" fmla="*/ 1253067 w 1648178"/>
              <a:gd name="connsiteY39" fmla="*/ 1670755 h 1986844"/>
              <a:gd name="connsiteX40" fmla="*/ 1219200 w 1648178"/>
              <a:gd name="connsiteY40" fmla="*/ 1693333 h 1986844"/>
              <a:gd name="connsiteX41" fmla="*/ 1185334 w 1648178"/>
              <a:gd name="connsiteY41" fmla="*/ 1704622 h 1986844"/>
              <a:gd name="connsiteX42" fmla="*/ 1106311 w 1648178"/>
              <a:gd name="connsiteY42" fmla="*/ 1761066 h 1986844"/>
              <a:gd name="connsiteX43" fmla="*/ 1072445 w 1648178"/>
              <a:gd name="connsiteY43" fmla="*/ 1772355 h 1986844"/>
              <a:gd name="connsiteX44" fmla="*/ 993422 w 1648178"/>
              <a:gd name="connsiteY44" fmla="*/ 1806222 h 1986844"/>
              <a:gd name="connsiteX45" fmla="*/ 925689 w 1648178"/>
              <a:gd name="connsiteY45" fmla="*/ 1840089 h 1986844"/>
              <a:gd name="connsiteX46" fmla="*/ 880534 w 1648178"/>
              <a:gd name="connsiteY46" fmla="*/ 1862666 h 1986844"/>
              <a:gd name="connsiteX47" fmla="*/ 846667 w 1648178"/>
              <a:gd name="connsiteY47" fmla="*/ 1873955 h 1986844"/>
              <a:gd name="connsiteX48" fmla="*/ 801511 w 1648178"/>
              <a:gd name="connsiteY48" fmla="*/ 1896533 h 1986844"/>
              <a:gd name="connsiteX49" fmla="*/ 711200 w 1648178"/>
              <a:gd name="connsiteY49" fmla="*/ 1919111 h 1986844"/>
              <a:gd name="connsiteX50" fmla="*/ 677334 w 1648178"/>
              <a:gd name="connsiteY50" fmla="*/ 1930400 h 1986844"/>
              <a:gd name="connsiteX51" fmla="*/ 564445 w 1648178"/>
              <a:gd name="connsiteY51" fmla="*/ 1964266 h 1986844"/>
              <a:gd name="connsiteX52" fmla="*/ 530578 w 1648178"/>
              <a:gd name="connsiteY52" fmla="*/ 1975555 h 1986844"/>
              <a:gd name="connsiteX53" fmla="*/ 496711 w 1648178"/>
              <a:gd name="connsiteY53" fmla="*/ 1986844 h 1986844"/>
              <a:gd name="connsiteX54" fmla="*/ 327378 w 1648178"/>
              <a:gd name="connsiteY54" fmla="*/ 1975555 h 1986844"/>
              <a:gd name="connsiteX55" fmla="*/ 248356 w 1648178"/>
              <a:gd name="connsiteY55" fmla="*/ 1952977 h 1986844"/>
              <a:gd name="connsiteX56" fmla="*/ 203200 w 1648178"/>
              <a:gd name="connsiteY56" fmla="*/ 1941689 h 1986844"/>
              <a:gd name="connsiteX57" fmla="*/ 158045 w 1648178"/>
              <a:gd name="connsiteY57" fmla="*/ 1919111 h 1986844"/>
              <a:gd name="connsiteX58" fmla="*/ 124178 w 1648178"/>
              <a:gd name="connsiteY58" fmla="*/ 1907822 h 1986844"/>
              <a:gd name="connsiteX59" fmla="*/ 90311 w 1648178"/>
              <a:gd name="connsiteY59" fmla="*/ 1873955 h 1986844"/>
              <a:gd name="connsiteX60" fmla="*/ 56445 w 1648178"/>
              <a:gd name="connsiteY60" fmla="*/ 1851377 h 1986844"/>
              <a:gd name="connsiteX61" fmla="*/ 45156 w 1648178"/>
              <a:gd name="connsiteY61" fmla="*/ 1806222 h 1986844"/>
              <a:gd name="connsiteX62" fmla="*/ 22578 w 1648178"/>
              <a:gd name="connsiteY62" fmla="*/ 1682044 h 1986844"/>
              <a:gd name="connsiteX63" fmla="*/ 0 w 1648178"/>
              <a:gd name="connsiteY63" fmla="*/ 1614311 h 1986844"/>
              <a:gd name="connsiteX64" fmla="*/ 11289 w 1648178"/>
              <a:gd name="connsiteY64" fmla="*/ 1456266 h 1986844"/>
              <a:gd name="connsiteX65" fmla="*/ 56445 w 1648178"/>
              <a:gd name="connsiteY65" fmla="*/ 1354666 h 1986844"/>
              <a:gd name="connsiteX66" fmla="*/ 67734 w 1648178"/>
              <a:gd name="connsiteY66" fmla="*/ 1320800 h 1986844"/>
              <a:gd name="connsiteX67" fmla="*/ 29838 w 1648178"/>
              <a:gd name="connsiteY67" fmla="*/ 1250920 h 1986844"/>
              <a:gd name="connsiteX68" fmla="*/ 39750 w 1648178"/>
              <a:gd name="connsiteY68" fmla="*/ 984419 h 1986844"/>
              <a:gd name="connsiteX69" fmla="*/ 78333 w 1648178"/>
              <a:gd name="connsiteY69" fmla="*/ 713486 h 1986844"/>
              <a:gd name="connsiteX70" fmla="*/ 79022 w 1648178"/>
              <a:gd name="connsiteY70" fmla="*/ 270933 h 1986844"/>
              <a:gd name="connsiteX0" fmla="*/ 79022 w 1648178"/>
              <a:gd name="connsiteY0" fmla="*/ 270933 h 1986844"/>
              <a:gd name="connsiteX1" fmla="*/ 327378 w 1648178"/>
              <a:gd name="connsiteY1" fmla="*/ 169333 h 1986844"/>
              <a:gd name="connsiteX2" fmla="*/ 372534 w 1648178"/>
              <a:gd name="connsiteY2" fmla="*/ 135466 h 1986844"/>
              <a:gd name="connsiteX3" fmla="*/ 417689 w 1648178"/>
              <a:gd name="connsiteY3" fmla="*/ 112889 h 1986844"/>
              <a:gd name="connsiteX4" fmla="*/ 451556 w 1648178"/>
              <a:gd name="connsiteY4" fmla="*/ 79022 h 1986844"/>
              <a:gd name="connsiteX5" fmla="*/ 485422 w 1648178"/>
              <a:gd name="connsiteY5" fmla="*/ 67733 h 1986844"/>
              <a:gd name="connsiteX6" fmla="*/ 564445 w 1648178"/>
              <a:gd name="connsiteY6" fmla="*/ 11289 h 1986844"/>
              <a:gd name="connsiteX7" fmla="*/ 598311 w 1648178"/>
              <a:gd name="connsiteY7" fmla="*/ 0 h 1986844"/>
              <a:gd name="connsiteX8" fmla="*/ 778934 w 1648178"/>
              <a:gd name="connsiteY8" fmla="*/ 11289 h 1986844"/>
              <a:gd name="connsiteX9" fmla="*/ 812800 w 1648178"/>
              <a:gd name="connsiteY9" fmla="*/ 45155 h 1986844"/>
              <a:gd name="connsiteX10" fmla="*/ 891822 w 1648178"/>
              <a:gd name="connsiteY10" fmla="*/ 90311 h 1986844"/>
              <a:gd name="connsiteX11" fmla="*/ 925689 w 1648178"/>
              <a:gd name="connsiteY11" fmla="*/ 124177 h 1986844"/>
              <a:gd name="connsiteX12" fmla="*/ 993422 w 1648178"/>
              <a:gd name="connsiteY12" fmla="*/ 169333 h 1986844"/>
              <a:gd name="connsiteX13" fmla="*/ 1061156 w 1648178"/>
              <a:gd name="connsiteY13" fmla="*/ 214489 h 1986844"/>
              <a:gd name="connsiteX14" fmla="*/ 1095022 w 1648178"/>
              <a:gd name="connsiteY14" fmla="*/ 237066 h 1986844"/>
              <a:gd name="connsiteX15" fmla="*/ 1162756 w 1648178"/>
              <a:gd name="connsiteY15" fmla="*/ 259644 h 1986844"/>
              <a:gd name="connsiteX16" fmla="*/ 1196622 w 1648178"/>
              <a:gd name="connsiteY16" fmla="*/ 282222 h 1986844"/>
              <a:gd name="connsiteX17" fmla="*/ 1298222 w 1648178"/>
              <a:gd name="connsiteY17" fmla="*/ 327377 h 1986844"/>
              <a:gd name="connsiteX18" fmla="*/ 1320800 w 1648178"/>
              <a:gd name="connsiteY18" fmla="*/ 361244 h 1986844"/>
              <a:gd name="connsiteX19" fmla="*/ 1354667 w 1648178"/>
              <a:gd name="connsiteY19" fmla="*/ 395111 h 1986844"/>
              <a:gd name="connsiteX20" fmla="*/ 1399822 w 1648178"/>
              <a:gd name="connsiteY20" fmla="*/ 451555 h 1986844"/>
              <a:gd name="connsiteX21" fmla="*/ 1422400 w 1648178"/>
              <a:gd name="connsiteY21" fmla="*/ 485422 h 1986844"/>
              <a:gd name="connsiteX22" fmla="*/ 1524000 w 1648178"/>
              <a:gd name="connsiteY22" fmla="*/ 575733 h 1986844"/>
              <a:gd name="connsiteX23" fmla="*/ 1569156 w 1648178"/>
              <a:gd name="connsiteY23" fmla="*/ 643466 h 1986844"/>
              <a:gd name="connsiteX24" fmla="*/ 1591734 w 1648178"/>
              <a:gd name="connsiteY24" fmla="*/ 677333 h 1986844"/>
              <a:gd name="connsiteX25" fmla="*/ 1603022 w 1648178"/>
              <a:gd name="connsiteY25" fmla="*/ 722489 h 1986844"/>
              <a:gd name="connsiteX26" fmla="*/ 1625600 w 1648178"/>
              <a:gd name="connsiteY26" fmla="*/ 767644 h 1986844"/>
              <a:gd name="connsiteX27" fmla="*/ 1636889 w 1648178"/>
              <a:gd name="connsiteY27" fmla="*/ 846666 h 1986844"/>
              <a:gd name="connsiteX28" fmla="*/ 1648178 w 1648178"/>
              <a:gd name="connsiteY28" fmla="*/ 903111 h 1986844"/>
              <a:gd name="connsiteX29" fmla="*/ 1636889 w 1648178"/>
              <a:gd name="connsiteY29" fmla="*/ 1061155 h 1986844"/>
              <a:gd name="connsiteX30" fmla="*/ 1614311 w 1648178"/>
              <a:gd name="connsiteY30" fmla="*/ 1128889 h 1986844"/>
              <a:gd name="connsiteX31" fmla="*/ 1603022 w 1648178"/>
              <a:gd name="connsiteY31" fmla="*/ 1162755 h 1986844"/>
              <a:gd name="connsiteX32" fmla="*/ 1591734 w 1648178"/>
              <a:gd name="connsiteY32" fmla="*/ 1207911 h 1986844"/>
              <a:gd name="connsiteX33" fmla="*/ 1569156 w 1648178"/>
              <a:gd name="connsiteY33" fmla="*/ 1241777 h 1986844"/>
              <a:gd name="connsiteX34" fmla="*/ 1535289 w 1648178"/>
              <a:gd name="connsiteY34" fmla="*/ 1309511 h 1986844"/>
              <a:gd name="connsiteX35" fmla="*/ 1501422 w 1648178"/>
              <a:gd name="connsiteY35" fmla="*/ 1377244 h 1986844"/>
              <a:gd name="connsiteX36" fmla="*/ 1490134 w 1648178"/>
              <a:gd name="connsiteY36" fmla="*/ 1422400 h 1986844"/>
              <a:gd name="connsiteX37" fmla="*/ 1444978 w 1648178"/>
              <a:gd name="connsiteY37" fmla="*/ 1490133 h 1986844"/>
              <a:gd name="connsiteX38" fmla="*/ 1354667 w 1648178"/>
              <a:gd name="connsiteY38" fmla="*/ 1591733 h 1986844"/>
              <a:gd name="connsiteX39" fmla="*/ 1253067 w 1648178"/>
              <a:gd name="connsiteY39" fmla="*/ 1670755 h 1986844"/>
              <a:gd name="connsiteX40" fmla="*/ 1219200 w 1648178"/>
              <a:gd name="connsiteY40" fmla="*/ 1693333 h 1986844"/>
              <a:gd name="connsiteX41" fmla="*/ 1185334 w 1648178"/>
              <a:gd name="connsiteY41" fmla="*/ 1704622 h 1986844"/>
              <a:gd name="connsiteX42" fmla="*/ 1106311 w 1648178"/>
              <a:gd name="connsiteY42" fmla="*/ 1761066 h 1986844"/>
              <a:gd name="connsiteX43" fmla="*/ 1072445 w 1648178"/>
              <a:gd name="connsiteY43" fmla="*/ 1772355 h 1986844"/>
              <a:gd name="connsiteX44" fmla="*/ 993422 w 1648178"/>
              <a:gd name="connsiteY44" fmla="*/ 1806222 h 1986844"/>
              <a:gd name="connsiteX45" fmla="*/ 925689 w 1648178"/>
              <a:gd name="connsiteY45" fmla="*/ 1840089 h 1986844"/>
              <a:gd name="connsiteX46" fmla="*/ 880534 w 1648178"/>
              <a:gd name="connsiteY46" fmla="*/ 1862666 h 1986844"/>
              <a:gd name="connsiteX47" fmla="*/ 846667 w 1648178"/>
              <a:gd name="connsiteY47" fmla="*/ 1873955 h 1986844"/>
              <a:gd name="connsiteX48" fmla="*/ 801511 w 1648178"/>
              <a:gd name="connsiteY48" fmla="*/ 1896533 h 1986844"/>
              <a:gd name="connsiteX49" fmla="*/ 711200 w 1648178"/>
              <a:gd name="connsiteY49" fmla="*/ 1919111 h 1986844"/>
              <a:gd name="connsiteX50" fmla="*/ 677334 w 1648178"/>
              <a:gd name="connsiteY50" fmla="*/ 1930400 h 1986844"/>
              <a:gd name="connsiteX51" fmla="*/ 564445 w 1648178"/>
              <a:gd name="connsiteY51" fmla="*/ 1964266 h 1986844"/>
              <a:gd name="connsiteX52" fmla="*/ 530578 w 1648178"/>
              <a:gd name="connsiteY52" fmla="*/ 1975555 h 1986844"/>
              <a:gd name="connsiteX53" fmla="*/ 496711 w 1648178"/>
              <a:gd name="connsiteY53" fmla="*/ 1986844 h 1986844"/>
              <a:gd name="connsiteX54" fmla="*/ 327378 w 1648178"/>
              <a:gd name="connsiteY54" fmla="*/ 1975555 h 1986844"/>
              <a:gd name="connsiteX55" fmla="*/ 248356 w 1648178"/>
              <a:gd name="connsiteY55" fmla="*/ 1952977 h 1986844"/>
              <a:gd name="connsiteX56" fmla="*/ 203200 w 1648178"/>
              <a:gd name="connsiteY56" fmla="*/ 1941689 h 1986844"/>
              <a:gd name="connsiteX57" fmla="*/ 158045 w 1648178"/>
              <a:gd name="connsiteY57" fmla="*/ 1919111 h 1986844"/>
              <a:gd name="connsiteX58" fmla="*/ 124178 w 1648178"/>
              <a:gd name="connsiteY58" fmla="*/ 1907822 h 1986844"/>
              <a:gd name="connsiteX59" fmla="*/ 90311 w 1648178"/>
              <a:gd name="connsiteY59" fmla="*/ 1873955 h 1986844"/>
              <a:gd name="connsiteX60" fmla="*/ 56445 w 1648178"/>
              <a:gd name="connsiteY60" fmla="*/ 1851377 h 1986844"/>
              <a:gd name="connsiteX61" fmla="*/ 45156 w 1648178"/>
              <a:gd name="connsiteY61" fmla="*/ 1806222 h 1986844"/>
              <a:gd name="connsiteX62" fmla="*/ 22578 w 1648178"/>
              <a:gd name="connsiteY62" fmla="*/ 1682044 h 1986844"/>
              <a:gd name="connsiteX63" fmla="*/ 0 w 1648178"/>
              <a:gd name="connsiteY63" fmla="*/ 1614311 h 1986844"/>
              <a:gd name="connsiteX64" fmla="*/ 11289 w 1648178"/>
              <a:gd name="connsiteY64" fmla="*/ 1456266 h 1986844"/>
              <a:gd name="connsiteX65" fmla="*/ 67734 w 1648178"/>
              <a:gd name="connsiteY65" fmla="*/ 1320800 h 1986844"/>
              <a:gd name="connsiteX66" fmla="*/ 29838 w 1648178"/>
              <a:gd name="connsiteY66" fmla="*/ 1250920 h 1986844"/>
              <a:gd name="connsiteX67" fmla="*/ 39750 w 1648178"/>
              <a:gd name="connsiteY67" fmla="*/ 984419 h 1986844"/>
              <a:gd name="connsiteX68" fmla="*/ 78333 w 1648178"/>
              <a:gd name="connsiteY68" fmla="*/ 713486 h 1986844"/>
              <a:gd name="connsiteX69" fmla="*/ 79022 w 1648178"/>
              <a:gd name="connsiteY69" fmla="*/ 270933 h 1986844"/>
              <a:gd name="connsiteX0" fmla="*/ 79022 w 1648178"/>
              <a:gd name="connsiteY0" fmla="*/ 270933 h 1986844"/>
              <a:gd name="connsiteX1" fmla="*/ 327378 w 1648178"/>
              <a:gd name="connsiteY1" fmla="*/ 169333 h 1986844"/>
              <a:gd name="connsiteX2" fmla="*/ 372534 w 1648178"/>
              <a:gd name="connsiteY2" fmla="*/ 135466 h 1986844"/>
              <a:gd name="connsiteX3" fmla="*/ 417689 w 1648178"/>
              <a:gd name="connsiteY3" fmla="*/ 112889 h 1986844"/>
              <a:gd name="connsiteX4" fmla="*/ 451556 w 1648178"/>
              <a:gd name="connsiteY4" fmla="*/ 79022 h 1986844"/>
              <a:gd name="connsiteX5" fmla="*/ 485422 w 1648178"/>
              <a:gd name="connsiteY5" fmla="*/ 67733 h 1986844"/>
              <a:gd name="connsiteX6" fmla="*/ 564445 w 1648178"/>
              <a:gd name="connsiteY6" fmla="*/ 11289 h 1986844"/>
              <a:gd name="connsiteX7" fmla="*/ 598311 w 1648178"/>
              <a:gd name="connsiteY7" fmla="*/ 0 h 1986844"/>
              <a:gd name="connsiteX8" fmla="*/ 778934 w 1648178"/>
              <a:gd name="connsiteY8" fmla="*/ 11289 h 1986844"/>
              <a:gd name="connsiteX9" fmla="*/ 812800 w 1648178"/>
              <a:gd name="connsiteY9" fmla="*/ 45155 h 1986844"/>
              <a:gd name="connsiteX10" fmla="*/ 891822 w 1648178"/>
              <a:gd name="connsiteY10" fmla="*/ 90311 h 1986844"/>
              <a:gd name="connsiteX11" fmla="*/ 925689 w 1648178"/>
              <a:gd name="connsiteY11" fmla="*/ 124177 h 1986844"/>
              <a:gd name="connsiteX12" fmla="*/ 993422 w 1648178"/>
              <a:gd name="connsiteY12" fmla="*/ 169333 h 1986844"/>
              <a:gd name="connsiteX13" fmla="*/ 1061156 w 1648178"/>
              <a:gd name="connsiteY13" fmla="*/ 214489 h 1986844"/>
              <a:gd name="connsiteX14" fmla="*/ 1095022 w 1648178"/>
              <a:gd name="connsiteY14" fmla="*/ 237066 h 1986844"/>
              <a:gd name="connsiteX15" fmla="*/ 1162756 w 1648178"/>
              <a:gd name="connsiteY15" fmla="*/ 259644 h 1986844"/>
              <a:gd name="connsiteX16" fmla="*/ 1196622 w 1648178"/>
              <a:gd name="connsiteY16" fmla="*/ 282222 h 1986844"/>
              <a:gd name="connsiteX17" fmla="*/ 1298222 w 1648178"/>
              <a:gd name="connsiteY17" fmla="*/ 327377 h 1986844"/>
              <a:gd name="connsiteX18" fmla="*/ 1320800 w 1648178"/>
              <a:gd name="connsiteY18" fmla="*/ 361244 h 1986844"/>
              <a:gd name="connsiteX19" fmla="*/ 1354667 w 1648178"/>
              <a:gd name="connsiteY19" fmla="*/ 395111 h 1986844"/>
              <a:gd name="connsiteX20" fmla="*/ 1399822 w 1648178"/>
              <a:gd name="connsiteY20" fmla="*/ 451555 h 1986844"/>
              <a:gd name="connsiteX21" fmla="*/ 1422400 w 1648178"/>
              <a:gd name="connsiteY21" fmla="*/ 485422 h 1986844"/>
              <a:gd name="connsiteX22" fmla="*/ 1524000 w 1648178"/>
              <a:gd name="connsiteY22" fmla="*/ 575733 h 1986844"/>
              <a:gd name="connsiteX23" fmla="*/ 1569156 w 1648178"/>
              <a:gd name="connsiteY23" fmla="*/ 643466 h 1986844"/>
              <a:gd name="connsiteX24" fmla="*/ 1591734 w 1648178"/>
              <a:gd name="connsiteY24" fmla="*/ 677333 h 1986844"/>
              <a:gd name="connsiteX25" fmla="*/ 1603022 w 1648178"/>
              <a:gd name="connsiteY25" fmla="*/ 722489 h 1986844"/>
              <a:gd name="connsiteX26" fmla="*/ 1625600 w 1648178"/>
              <a:gd name="connsiteY26" fmla="*/ 767644 h 1986844"/>
              <a:gd name="connsiteX27" fmla="*/ 1636889 w 1648178"/>
              <a:gd name="connsiteY27" fmla="*/ 846666 h 1986844"/>
              <a:gd name="connsiteX28" fmla="*/ 1648178 w 1648178"/>
              <a:gd name="connsiteY28" fmla="*/ 903111 h 1986844"/>
              <a:gd name="connsiteX29" fmla="*/ 1636889 w 1648178"/>
              <a:gd name="connsiteY29" fmla="*/ 1061155 h 1986844"/>
              <a:gd name="connsiteX30" fmla="*/ 1614311 w 1648178"/>
              <a:gd name="connsiteY30" fmla="*/ 1128889 h 1986844"/>
              <a:gd name="connsiteX31" fmla="*/ 1603022 w 1648178"/>
              <a:gd name="connsiteY31" fmla="*/ 1162755 h 1986844"/>
              <a:gd name="connsiteX32" fmla="*/ 1591734 w 1648178"/>
              <a:gd name="connsiteY32" fmla="*/ 1207911 h 1986844"/>
              <a:gd name="connsiteX33" fmla="*/ 1569156 w 1648178"/>
              <a:gd name="connsiteY33" fmla="*/ 1241777 h 1986844"/>
              <a:gd name="connsiteX34" fmla="*/ 1535289 w 1648178"/>
              <a:gd name="connsiteY34" fmla="*/ 1309511 h 1986844"/>
              <a:gd name="connsiteX35" fmla="*/ 1501422 w 1648178"/>
              <a:gd name="connsiteY35" fmla="*/ 1377244 h 1986844"/>
              <a:gd name="connsiteX36" fmla="*/ 1490134 w 1648178"/>
              <a:gd name="connsiteY36" fmla="*/ 1422400 h 1986844"/>
              <a:gd name="connsiteX37" fmla="*/ 1444978 w 1648178"/>
              <a:gd name="connsiteY37" fmla="*/ 1490133 h 1986844"/>
              <a:gd name="connsiteX38" fmla="*/ 1354667 w 1648178"/>
              <a:gd name="connsiteY38" fmla="*/ 1591733 h 1986844"/>
              <a:gd name="connsiteX39" fmla="*/ 1253067 w 1648178"/>
              <a:gd name="connsiteY39" fmla="*/ 1670755 h 1986844"/>
              <a:gd name="connsiteX40" fmla="*/ 1219200 w 1648178"/>
              <a:gd name="connsiteY40" fmla="*/ 1693333 h 1986844"/>
              <a:gd name="connsiteX41" fmla="*/ 1185334 w 1648178"/>
              <a:gd name="connsiteY41" fmla="*/ 1704622 h 1986844"/>
              <a:gd name="connsiteX42" fmla="*/ 1106311 w 1648178"/>
              <a:gd name="connsiteY42" fmla="*/ 1761066 h 1986844"/>
              <a:gd name="connsiteX43" fmla="*/ 1072445 w 1648178"/>
              <a:gd name="connsiteY43" fmla="*/ 1772355 h 1986844"/>
              <a:gd name="connsiteX44" fmla="*/ 993422 w 1648178"/>
              <a:gd name="connsiteY44" fmla="*/ 1806222 h 1986844"/>
              <a:gd name="connsiteX45" fmla="*/ 925689 w 1648178"/>
              <a:gd name="connsiteY45" fmla="*/ 1840089 h 1986844"/>
              <a:gd name="connsiteX46" fmla="*/ 880534 w 1648178"/>
              <a:gd name="connsiteY46" fmla="*/ 1862666 h 1986844"/>
              <a:gd name="connsiteX47" fmla="*/ 846667 w 1648178"/>
              <a:gd name="connsiteY47" fmla="*/ 1873955 h 1986844"/>
              <a:gd name="connsiteX48" fmla="*/ 801511 w 1648178"/>
              <a:gd name="connsiteY48" fmla="*/ 1896533 h 1986844"/>
              <a:gd name="connsiteX49" fmla="*/ 711200 w 1648178"/>
              <a:gd name="connsiteY49" fmla="*/ 1919111 h 1986844"/>
              <a:gd name="connsiteX50" fmla="*/ 677334 w 1648178"/>
              <a:gd name="connsiteY50" fmla="*/ 1930400 h 1986844"/>
              <a:gd name="connsiteX51" fmla="*/ 564445 w 1648178"/>
              <a:gd name="connsiteY51" fmla="*/ 1964266 h 1986844"/>
              <a:gd name="connsiteX52" fmla="*/ 530578 w 1648178"/>
              <a:gd name="connsiteY52" fmla="*/ 1975555 h 1986844"/>
              <a:gd name="connsiteX53" fmla="*/ 496711 w 1648178"/>
              <a:gd name="connsiteY53" fmla="*/ 1986844 h 1986844"/>
              <a:gd name="connsiteX54" fmla="*/ 327378 w 1648178"/>
              <a:gd name="connsiteY54" fmla="*/ 1975555 h 1986844"/>
              <a:gd name="connsiteX55" fmla="*/ 248356 w 1648178"/>
              <a:gd name="connsiteY55" fmla="*/ 1952977 h 1986844"/>
              <a:gd name="connsiteX56" fmla="*/ 203200 w 1648178"/>
              <a:gd name="connsiteY56" fmla="*/ 1941689 h 1986844"/>
              <a:gd name="connsiteX57" fmla="*/ 158045 w 1648178"/>
              <a:gd name="connsiteY57" fmla="*/ 1919111 h 1986844"/>
              <a:gd name="connsiteX58" fmla="*/ 124178 w 1648178"/>
              <a:gd name="connsiteY58" fmla="*/ 1907822 h 1986844"/>
              <a:gd name="connsiteX59" fmla="*/ 90311 w 1648178"/>
              <a:gd name="connsiteY59" fmla="*/ 1873955 h 1986844"/>
              <a:gd name="connsiteX60" fmla="*/ 56445 w 1648178"/>
              <a:gd name="connsiteY60" fmla="*/ 1851377 h 1986844"/>
              <a:gd name="connsiteX61" fmla="*/ 45156 w 1648178"/>
              <a:gd name="connsiteY61" fmla="*/ 1806222 h 1986844"/>
              <a:gd name="connsiteX62" fmla="*/ 22578 w 1648178"/>
              <a:gd name="connsiteY62" fmla="*/ 1682044 h 1986844"/>
              <a:gd name="connsiteX63" fmla="*/ 0 w 1648178"/>
              <a:gd name="connsiteY63" fmla="*/ 1614311 h 1986844"/>
              <a:gd name="connsiteX64" fmla="*/ 11289 w 1648178"/>
              <a:gd name="connsiteY64" fmla="*/ 1456266 h 1986844"/>
              <a:gd name="connsiteX65" fmla="*/ 29838 w 1648178"/>
              <a:gd name="connsiteY65" fmla="*/ 1250920 h 1986844"/>
              <a:gd name="connsiteX66" fmla="*/ 39750 w 1648178"/>
              <a:gd name="connsiteY66" fmla="*/ 984419 h 1986844"/>
              <a:gd name="connsiteX67" fmla="*/ 78333 w 1648178"/>
              <a:gd name="connsiteY67" fmla="*/ 713486 h 1986844"/>
              <a:gd name="connsiteX68" fmla="*/ 79022 w 1648178"/>
              <a:gd name="connsiteY68" fmla="*/ 270933 h 1986844"/>
              <a:gd name="connsiteX0" fmla="*/ 79022 w 1648178"/>
              <a:gd name="connsiteY0" fmla="*/ 270933 h 1986844"/>
              <a:gd name="connsiteX1" fmla="*/ 327378 w 1648178"/>
              <a:gd name="connsiteY1" fmla="*/ 169333 h 1986844"/>
              <a:gd name="connsiteX2" fmla="*/ 372534 w 1648178"/>
              <a:gd name="connsiteY2" fmla="*/ 135466 h 1986844"/>
              <a:gd name="connsiteX3" fmla="*/ 417689 w 1648178"/>
              <a:gd name="connsiteY3" fmla="*/ 112889 h 1986844"/>
              <a:gd name="connsiteX4" fmla="*/ 451556 w 1648178"/>
              <a:gd name="connsiteY4" fmla="*/ 79022 h 1986844"/>
              <a:gd name="connsiteX5" fmla="*/ 485422 w 1648178"/>
              <a:gd name="connsiteY5" fmla="*/ 67733 h 1986844"/>
              <a:gd name="connsiteX6" fmla="*/ 564445 w 1648178"/>
              <a:gd name="connsiteY6" fmla="*/ 11289 h 1986844"/>
              <a:gd name="connsiteX7" fmla="*/ 598311 w 1648178"/>
              <a:gd name="connsiteY7" fmla="*/ 0 h 1986844"/>
              <a:gd name="connsiteX8" fmla="*/ 778934 w 1648178"/>
              <a:gd name="connsiteY8" fmla="*/ 11289 h 1986844"/>
              <a:gd name="connsiteX9" fmla="*/ 812800 w 1648178"/>
              <a:gd name="connsiteY9" fmla="*/ 45155 h 1986844"/>
              <a:gd name="connsiteX10" fmla="*/ 891822 w 1648178"/>
              <a:gd name="connsiteY10" fmla="*/ 90311 h 1986844"/>
              <a:gd name="connsiteX11" fmla="*/ 925689 w 1648178"/>
              <a:gd name="connsiteY11" fmla="*/ 124177 h 1986844"/>
              <a:gd name="connsiteX12" fmla="*/ 993422 w 1648178"/>
              <a:gd name="connsiteY12" fmla="*/ 169333 h 1986844"/>
              <a:gd name="connsiteX13" fmla="*/ 1061156 w 1648178"/>
              <a:gd name="connsiteY13" fmla="*/ 214489 h 1986844"/>
              <a:gd name="connsiteX14" fmla="*/ 1095022 w 1648178"/>
              <a:gd name="connsiteY14" fmla="*/ 237066 h 1986844"/>
              <a:gd name="connsiteX15" fmla="*/ 1162756 w 1648178"/>
              <a:gd name="connsiteY15" fmla="*/ 259644 h 1986844"/>
              <a:gd name="connsiteX16" fmla="*/ 1196622 w 1648178"/>
              <a:gd name="connsiteY16" fmla="*/ 282222 h 1986844"/>
              <a:gd name="connsiteX17" fmla="*/ 1298222 w 1648178"/>
              <a:gd name="connsiteY17" fmla="*/ 327377 h 1986844"/>
              <a:gd name="connsiteX18" fmla="*/ 1320800 w 1648178"/>
              <a:gd name="connsiteY18" fmla="*/ 361244 h 1986844"/>
              <a:gd name="connsiteX19" fmla="*/ 1354667 w 1648178"/>
              <a:gd name="connsiteY19" fmla="*/ 395111 h 1986844"/>
              <a:gd name="connsiteX20" fmla="*/ 1399822 w 1648178"/>
              <a:gd name="connsiteY20" fmla="*/ 451555 h 1986844"/>
              <a:gd name="connsiteX21" fmla="*/ 1422400 w 1648178"/>
              <a:gd name="connsiteY21" fmla="*/ 485422 h 1986844"/>
              <a:gd name="connsiteX22" fmla="*/ 1524000 w 1648178"/>
              <a:gd name="connsiteY22" fmla="*/ 575733 h 1986844"/>
              <a:gd name="connsiteX23" fmla="*/ 1569156 w 1648178"/>
              <a:gd name="connsiteY23" fmla="*/ 643466 h 1986844"/>
              <a:gd name="connsiteX24" fmla="*/ 1591734 w 1648178"/>
              <a:gd name="connsiteY24" fmla="*/ 677333 h 1986844"/>
              <a:gd name="connsiteX25" fmla="*/ 1603022 w 1648178"/>
              <a:gd name="connsiteY25" fmla="*/ 722489 h 1986844"/>
              <a:gd name="connsiteX26" fmla="*/ 1625600 w 1648178"/>
              <a:gd name="connsiteY26" fmla="*/ 767644 h 1986844"/>
              <a:gd name="connsiteX27" fmla="*/ 1636889 w 1648178"/>
              <a:gd name="connsiteY27" fmla="*/ 846666 h 1986844"/>
              <a:gd name="connsiteX28" fmla="*/ 1648178 w 1648178"/>
              <a:gd name="connsiteY28" fmla="*/ 903111 h 1986844"/>
              <a:gd name="connsiteX29" fmla="*/ 1636889 w 1648178"/>
              <a:gd name="connsiteY29" fmla="*/ 1061155 h 1986844"/>
              <a:gd name="connsiteX30" fmla="*/ 1614311 w 1648178"/>
              <a:gd name="connsiteY30" fmla="*/ 1128889 h 1986844"/>
              <a:gd name="connsiteX31" fmla="*/ 1603022 w 1648178"/>
              <a:gd name="connsiteY31" fmla="*/ 1162755 h 1986844"/>
              <a:gd name="connsiteX32" fmla="*/ 1591734 w 1648178"/>
              <a:gd name="connsiteY32" fmla="*/ 1207911 h 1986844"/>
              <a:gd name="connsiteX33" fmla="*/ 1569156 w 1648178"/>
              <a:gd name="connsiteY33" fmla="*/ 1241777 h 1986844"/>
              <a:gd name="connsiteX34" fmla="*/ 1535289 w 1648178"/>
              <a:gd name="connsiteY34" fmla="*/ 1309511 h 1986844"/>
              <a:gd name="connsiteX35" fmla="*/ 1501422 w 1648178"/>
              <a:gd name="connsiteY35" fmla="*/ 1377244 h 1986844"/>
              <a:gd name="connsiteX36" fmla="*/ 1490134 w 1648178"/>
              <a:gd name="connsiteY36" fmla="*/ 1422400 h 1986844"/>
              <a:gd name="connsiteX37" fmla="*/ 1444978 w 1648178"/>
              <a:gd name="connsiteY37" fmla="*/ 1490133 h 1986844"/>
              <a:gd name="connsiteX38" fmla="*/ 1253067 w 1648178"/>
              <a:gd name="connsiteY38" fmla="*/ 1670755 h 1986844"/>
              <a:gd name="connsiteX39" fmla="*/ 1219200 w 1648178"/>
              <a:gd name="connsiteY39" fmla="*/ 1693333 h 1986844"/>
              <a:gd name="connsiteX40" fmla="*/ 1185334 w 1648178"/>
              <a:gd name="connsiteY40" fmla="*/ 1704622 h 1986844"/>
              <a:gd name="connsiteX41" fmla="*/ 1106311 w 1648178"/>
              <a:gd name="connsiteY41" fmla="*/ 1761066 h 1986844"/>
              <a:gd name="connsiteX42" fmla="*/ 1072445 w 1648178"/>
              <a:gd name="connsiteY42" fmla="*/ 1772355 h 1986844"/>
              <a:gd name="connsiteX43" fmla="*/ 993422 w 1648178"/>
              <a:gd name="connsiteY43" fmla="*/ 1806222 h 1986844"/>
              <a:gd name="connsiteX44" fmla="*/ 925689 w 1648178"/>
              <a:gd name="connsiteY44" fmla="*/ 1840089 h 1986844"/>
              <a:gd name="connsiteX45" fmla="*/ 880534 w 1648178"/>
              <a:gd name="connsiteY45" fmla="*/ 1862666 h 1986844"/>
              <a:gd name="connsiteX46" fmla="*/ 846667 w 1648178"/>
              <a:gd name="connsiteY46" fmla="*/ 1873955 h 1986844"/>
              <a:gd name="connsiteX47" fmla="*/ 801511 w 1648178"/>
              <a:gd name="connsiteY47" fmla="*/ 1896533 h 1986844"/>
              <a:gd name="connsiteX48" fmla="*/ 711200 w 1648178"/>
              <a:gd name="connsiteY48" fmla="*/ 1919111 h 1986844"/>
              <a:gd name="connsiteX49" fmla="*/ 677334 w 1648178"/>
              <a:gd name="connsiteY49" fmla="*/ 1930400 h 1986844"/>
              <a:gd name="connsiteX50" fmla="*/ 564445 w 1648178"/>
              <a:gd name="connsiteY50" fmla="*/ 1964266 h 1986844"/>
              <a:gd name="connsiteX51" fmla="*/ 530578 w 1648178"/>
              <a:gd name="connsiteY51" fmla="*/ 1975555 h 1986844"/>
              <a:gd name="connsiteX52" fmla="*/ 496711 w 1648178"/>
              <a:gd name="connsiteY52" fmla="*/ 1986844 h 1986844"/>
              <a:gd name="connsiteX53" fmla="*/ 327378 w 1648178"/>
              <a:gd name="connsiteY53" fmla="*/ 1975555 h 1986844"/>
              <a:gd name="connsiteX54" fmla="*/ 248356 w 1648178"/>
              <a:gd name="connsiteY54" fmla="*/ 1952977 h 1986844"/>
              <a:gd name="connsiteX55" fmla="*/ 203200 w 1648178"/>
              <a:gd name="connsiteY55" fmla="*/ 1941689 h 1986844"/>
              <a:gd name="connsiteX56" fmla="*/ 158045 w 1648178"/>
              <a:gd name="connsiteY56" fmla="*/ 1919111 h 1986844"/>
              <a:gd name="connsiteX57" fmla="*/ 124178 w 1648178"/>
              <a:gd name="connsiteY57" fmla="*/ 1907822 h 1986844"/>
              <a:gd name="connsiteX58" fmla="*/ 90311 w 1648178"/>
              <a:gd name="connsiteY58" fmla="*/ 1873955 h 1986844"/>
              <a:gd name="connsiteX59" fmla="*/ 56445 w 1648178"/>
              <a:gd name="connsiteY59" fmla="*/ 1851377 h 1986844"/>
              <a:gd name="connsiteX60" fmla="*/ 45156 w 1648178"/>
              <a:gd name="connsiteY60" fmla="*/ 1806222 h 1986844"/>
              <a:gd name="connsiteX61" fmla="*/ 22578 w 1648178"/>
              <a:gd name="connsiteY61" fmla="*/ 1682044 h 1986844"/>
              <a:gd name="connsiteX62" fmla="*/ 0 w 1648178"/>
              <a:gd name="connsiteY62" fmla="*/ 1614311 h 1986844"/>
              <a:gd name="connsiteX63" fmla="*/ 11289 w 1648178"/>
              <a:gd name="connsiteY63" fmla="*/ 1456266 h 1986844"/>
              <a:gd name="connsiteX64" fmla="*/ 29838 w 1648178"/>
              <a:gd name="connsiteY64" fmla="*/ 1250920 h 1986844"/>
              <a:gd name="connsiteX65" fmla="*/ 39750 w 1648178"/>
              <a:gd name="connsiteY65" fmla="*/ 984419 h 1986844"/>
              <a:gd name="connsiteX66" fmla="*/ 78333 w 1648178"/>
              <a:gd name="connsiteY66" fmla="*/ 713486 h 1986844"/>
              <a:gd name="connsiteX67" fmla="*/ 79022 w 1648178"/>
              <a:gd name="connsiteY67" fmla="*/ 270933 h 1986844"/>
              <a:gd name="connsiteX0" fmla="*/ 79022 w 1648178"/>
              <a:gd name="connsiteY0" fmla="*/ 270933 h 1986844"/>
              <a:gd name="connsiteX1" fmla="*/ 327378 w 1648178"/>
              <a:gd name="connsiteY1" fmla="*/ 169333 h 1986844"/>
              <a:gd name="connsiteX2" fmla="*/ 372534 w 1648178"/>
              <a:gd name="connsiteY2" fmla="*/ 135466 h 1986844"/>
              <a:gd name="connsiteX3" fmla="*/ 417689 w 1648178"/>
              <a:gd name="connsiteY3" fmla="*/ 112889 h 1986844"/>
              <a:gd name="connsiteX4" fmla="*/ 451556 w 1648178"/>
              <a:gd name="connsiteY4" fmla="*/ 79022 h 1986844"/>
              <a:gd name="connsiteX5" fmla="*/ 485422 w 1648178"/>
              <a:gd name="connsiteY5" fmla="*/ 67733 h 1986844"/>
              <a:gd name="connsiteX6" fmla="*/ 564445 w 1648178"/>
              <a:gd name="connsiteY6" fmla="*/ 11289 h 1986844"/>
              <a:gd name="connsiteX7" fmla="*/ 598311 w 1648178"/>
              <a:gd name="connsiteY7" fmla="*/ 0 h 1986844"/>
              <a:gd name="connsiteX8" fmla="*/ 778934 w 1648178"/>
              <a:gd name="connsiteY8" fmla="*/ 11289 h 1986844"/>
              <a:gd name="connsiteX9" fmla="*/ 812800 w 1648178"/>
              <a:gd name="connsiteY9" fmla="*/ 45155 h 1986844"/>
              <a:gd name="connsiteX10" fmla="*/ 891822 w 1648178"/>
              <a:gd name="connsiteY10" fmla="*/ 90311 h 1986844"/>
              <a:gd name="connsiteX11" fmla="*/ 925689 w 1648178"/>
              <a:gd name="connsiteY11" fmla="*/ 124177 h 1986844"/>
              <a:gd name="connsiteX12" fmla="*/ 993422 w 1648178"/>
              <a:gd name="connsiteY12" fmla="*/ 169333 h 1986844"/>
              <a:gd name="connsiteX13" fmla="*/ 1061156 w 1648178"/>
              <a:gd name="connsiteY13" fmla="*/ 214489 h 1986844"/>
              <a:gd name="connsiteX14" fmla="*/ 1095022 w 1648178"/>
              <a:gd name="connsiteY14" fmla="*/ 237066 h 1986844"/>
              <a:gd name="connsiteX15" fmla="*/ 1162756 w 1648178"/>
              <a:gd name="connsiteY15" fmla="*/ 259644 h 1986844"/>
              <a:gd name="connsiteX16" fmla="*/ 1196622 w 1648178"/>
              <a:gd name="connsiteY16" fmla="*/ 282222 h 1986844"/>
              <a:gd name="connsiteX17" fmla="*/ 1298222 w 1648178"/>
              <a:gd name="connsiteY17" fmla="*/ 327377 h 1986844"/>
              <a:gd name="connsiteX18" fmla="*/ 1320800 w 1648178"/>
              <a:gd name="connsiteY18" fmla="*/ 361244 h 1986844"/>
              <a:gd name="connsiteX19" fmla="*/ 1354667 w 1648178"/>
              <a:gd name="connsiteY19" fmla="*/ 395111 h 1986844"/>
              <a:gd name="connsiteX20" fmla="*/ 1399822 w 1648178"/>
              <a:gd name="connsiteY20" fmla="*/ 451555 h 1986844"/>
              <a:gd name="connsiteX21" fmla="*/ 1422400 w 1648178"/>
              <a:gd name="connsiteY21" fmla="*/ 485422 h 1986844"/>
              <a:gd name="connsiteX22" fmla="*/ 1524000 w 1648178"/>
              <a:gd name="connsiteY22" fmla="*/ 575733 h 1986844"/>
              <a:gd name="connsiteX23" fmla="*/ 1569156 w 1648178"/>
              <a:gd name="connsiteY23" fmla="*/ 643466 h 1986844"/>
              <a:gd name="connsiteX24" fmla="*/ 1591734 w 1648178"/>
              <a:gd name="connsiteY24" fmla="*/ 677333 h 1986844"/>
              <a:gd name="connsiteX25" fmla="*/ 1603022 w 1648178"/>
              <a:gd name="connsiteY25" fmla="*/ 722489 h 1986844"/>
              <a:gd name="connsiteX26" fmla="*/ 1625600 w 1648178"/>
              <a:gd name="connsiteY26" fmla="*/ 767644 h 1986844"/>
              <a:gd name="connsiteX27" fmla="*/ 1636889 w 1648178"/>
              <a:gd name="connsiteY27" fmla="*/ 846666 h 1986844"/>
              <a:gd name="connsiteX28" fmla="*/ 1648178 w 1648178"/>
              <a:gd name="connsiteY28" fmla="*/ 903111 h 1986844"/>
              <a:gd name="connsiteX29" fmla="*/ 1636889 w 1648178"/>
              <a:gd name="connsiteY29" fmla="*/ 1061155 h 1986844"/>
              <a:gd name="connsiteX30" fmla="*/ 1614311 w 1648178"/>
              <a:gd name="connsiteY30" fmla="*/ 1128889 h 1986844"/>
              <a:gd name="connsiteX31" fmla="*/ 1603022 w 1648178"/>
              <a:gd name="connsiteY31" fmla="*/ 1162755 h 1986844"/>
              <a:gd name="connsiteX32" fmla="*/ 1591734 w 1648178"/>
              <a:gd name="connsiteY32" fmla="*/ 1207911 h 1986844"/>
              <a:gd name="connsiteX33" fmla="*/ 1569156 w 1648178"/>
              <a:gd name="connsiteY33" fmla="*/ 1241777 h 1986844"/>
              <a:gd name="connsiteX34" fmla="*/ 1535289 w 1648178"/>
              <a:gd name="connsiteY34" fmla="*/ 1309511 h 1986844"/>
              <a:gd name="connsiteX35" fmla="*/ 1501422 w 1648178"/>
              <a:gd name="connsiteY35" fmla="*/ 1377244 h 1986844"/>
              <a:gd name="connsiteX36" fmla="*/ 1490134 w 1648178"/>
              <a:gd name="connsiteY36" fmla="*/ 1422400 h 1986844"/>
              <a:gd name="connsiteX37" fmla="*/ 1253067 w 1648178"/>
              <a:gd name="connsiteY37" fmla="*/ 1670755 h 1986844"/>
              <a:gd name="connsiteX38" fmla="*/ 1219200 w 1648178"/>
              <a:gd name="connsiteY38" fmla="*/ 1693333 h 1986844"/>
              <a:gd name="connsiteX39" fmla="*/ 1185334 w 1648178"/>
              <a:gd name="connsiteY39" fmla="*/ 1704622 h 1986844"/>
              <a:gd name="connsiteX40" fmla="*/ 1106311 w 1648178"/>
              <a:gd name="connsiteY40" fmla="*/ 1761066 h 1986844"/>
              <a:gd name="connsiteX41" fmla="*/ 1072445 w 1648178"/>
              <a:gd name="connsiteY41" fmla="*/ 1772355 h 1986844"/>
              <a:gd name="connsiteX42" fmla="*/ 993422 w 1648178"/>
              <a:gd name="connsiteY42" fmla="*/ 1806222 h 1986844"/>
              <a:gd name="connsiteX43" fmla="*/ 925689 w 1648178"/>
              <a:gd name="connsiteY43" fmla="*/ 1840089 h 1986844"/>
              <a:gd name="connsiteX44" fmla="*/ 880534 w 1648178"/>
              <a:gd name="connsiteY44" fmla="*/ 1862666 h 1986844"/>
              <a:gd name="connsiteX45" fmla="*/ 846667 w 1648178"/>
              <a:gd name="connsiteY45" fmla="*/ 1873955 h 1986844"/>
              <a:gd name="connsiteX46" fmla="*/ 801511 w 1648178"/>
              <a:gd name="connsiteY46" fmla="*/ 1896533 h 1986844"/>
              <a:gd name="connsiteX47" fmla="*/ 711200 w 1648178"/>
              <a:gd name="connsiteY47" fmla="*/ 1919111 h 1986844"/>
              <a:gd name="connsiteX48" fmla="*/ 677334 w 1648178"/>
              <a:gd name="connsiteY48" fmla="*/ 1930400 h 1986844"/>
              <a:gd name="connsiteX49" fmla="*/ 564445 w 1648178"/>
              <a:gd name="connsiteY49" fmla="*/ 1964266 h 1986844"/>
              <a:gd name="connsiteX50" fmla="*/ 530578 w 1648178"/>
              <a:gd name="connsiteY50" fmla="*/ 1975555 h 1986844"/>
              <a:gd name="connsiteX51" fmla="*/ 496711 w 1648178"/>
              <a:gd name="connsiteY51" fmla="*/ 1986844 h 1986844"/>
              <a:gd name="connsiteX52" fmla="*/ 327378 w 1648178"/>
              <a:gd name="connsiteY52" fmla="*/ 1975555 h 1986844"/>
              <a:gd name="connsiteX53" fmla="*/ 248356 w 1648178"/>
              <a:gd name="connsiteY53" fmla="*/ 1952977 h 1986844"/>
              <a:gd name="connsiteX54" fmla="*/ 203200 w 1648178"/>
              <a:gd name="connsiteY54" fmla="*/ 1941689 h 1986844"/>
              <a:gd name="connsiteX55" fmla="*/ 158045 w 1648178"/>
              <a:gd name="connsiteY55" fmla="*/ 1919111 h 1986844"/>
              <a:gd name="connsiteX56" fmla="*/ 124178 w 1648178"/>
              <a:gd name="connsiteY56" fmla="*/ 1907822 h 1986844"/>
              <a:gd name="connsiteX57" fmla="*/ 90311 w 1648178"/>
              <a:gd name="connsiteY57" fmla="*/ 1873955 h 1986844"/>
              <a:gd name="connsiteX58" fmla="*/ 56445 w 1648178"/>
              <a:gd name="connsiteY58" fmla="*/ 1851377 h 1986844"/>
              <a:gd name="connsiteX59" fmla="*/ 45156 w 1648178"/>
              <a:gd name="connsiteY59" fmla="*/ 1806222 h 1986844"/>
              <a:gd name="connsiteX60" fmla="*/ 22578 w 1648178"/>
              <a:gd name="connsiteY60" fmla="*/ 1682044 h 1986844"/>
              <a:gd name="connsiteX61" fmla="*/ 0 w 1648178"/>
              <a:gd name="connsiteY61" fmla="*/ 1614311 h 1986844"/>
              <a:gd name="connsiteX62" fmla="*/ 11289 w 1648178"/>
              <a:gd name="connsiteY62" fmla="*/ 1456266 h 1986844"/>
              <a:gd name="connsiteX63" fmla="*/ 29838 w 1648178"/>
              <a:gd name="connsiteY63" fmla="*/ 1250920 h 1986844"/>
              <a:gd name="connsiteX64" fmla="*/ 39750 w 1648178"/>
              <a:gd name="connsiteY64" fmla="*/ 984419 h 1986844"/>
              <a:gd name="connsiteX65" fmla="*/ 78333 w 1648178"/>
              <a:gd name="connsiteY65" fmla="*/ 713486 h 1986844"/>
              <a:gd name="connsiteX66" fmla="*/ 79022 w 1648178"/>
              <a:gd name="connsiteY66" fmla="*/ 270933 h 1986844"/>
              <a:gd name="connsiteX0" fmla="*/ 79022 w 1648178"/>
              <a:gd name="connsiteY0" fmla="*/ 270933 h 1986844"/>
              <a:gd name="connsiteX1" fmla="*/ 327378 w 1648178"/>
              <a:gd name="connsiteY1" fmla="*/ 169333 h 1986844"/>
              <a:gd name="connsiteX2" fmla="*/ 372534 w 1648178"/>
              <a:gd name="connsiteY2" fmla="*/ 135466 h 1986844"/>
              <a:gd name="connsiteX3" fmla="*/ 417689 w 1648178"/>
              <a:gd name="connsiteY3" fmla="*/ 112889 h 1986844"/>
              <a:gd name="connsiteX4" fmla="*/ 451556 w 1648178"/>
              <a:gd name="connsiteY4" fmla="*/ 79022 h 1986844"/>
              <a:gd name="connsiteX5" fmla="*/ 485422 w 1648178"/>
              <a:gd name="connsiteY5" fmla="*/ 67733 h 1986844"/>
              <a:gd name="connsiteX6" fmla="*/ 564445 w 1648178"/>
              <a:gd name="connsiteY6" fmla="*/ 11289 h 1986844"/>
              <a:gd name="connsiteX7" fmla="*/ 598311 w 1648178"/>
              <a:gd name="connsiteY7" fmla="*/ 0 h 1986844"/>
              <a:gd name="connsiteX8" fmla="*/ 778934 w 1648178"/>
              <a:gd name="connsiteY8" fmla="*/ 11289 h 1986844"/>
              <a:gd name="connsiteX9" fmla="*/ 812800 w 1648178"/>
              <a:gd name="connsiteY9" fmla="*/ 45155 h 1986844"/>
              <a:gd name="connsiteX10" fmla="*/ 891822 w 1648178"/>
              <a:gd name="connsiteY10" fmla="*/ 90311 h 1986844"/>
              <a:gd name="connsiteX11" fmla="*/ 925689 w 1648178"/>
              <a:gd name="connsiteY11" fmla="*/ 124177 h 1986844"/>
              <a:gd name="connsiteX12" fmla="*/ 993422 w 1648178"/>
              <a:gd name="connsiteY12" fmla="*/ 169333 h 1986844"/>
              <a:gd name="connsiteX13" fmla="*/ 1061156 w 1648178"/>
              <a:gd name="connsiteY13" fmla="*/ 214489 h 1986844"/>
              <a:gd name="connsiteX14" fmla="*/ 1095022 w 1648178"/>
              <a:gd name="connsiteY14" fmla="*/ 237066 h 1986844"/>
              <a:gd name="connsiteX15" fmla="*/ 1162756 w 1648178"/>
              <a:gd name="connsiteY15" fmla="*/ 259644 h 1986844"/>
              <a:gd name="connsiteX16" fmla="*/ 1196622 w 1648178"/>
              <a:gd name="connsiteY16" fmla="*/ 282222 h 1986844"/>
              <a:gd name="connsiteX17" fmla="*/ 1298222 w 1648178"/>
              <a:gd name="connsiteY17" fmla="*/ 327377 h 1986844"/>
              <a:gd name="connsiteX18" fmla="*/ 1320800 w 1648178"/>
              <a:gd name="connsiteY18" fmla="*/ 361244 h 1986844"/>
              <a:gd name="connsiteX19" fmla="*/ 1354667 w 1648178"/>
              <a:gd name="connsiteY19" fmla="*/ 395111 h 1986844"/>
              <a:gd name="connsiteX20" fmla="*/ 1399822 w 1648178"/>
              <a:gd name="connsiteY20" fmla="*/ 451555 h 1986844"/>
              <a:gd name="connsiteX21" fmla="*/ 1422400 w 1648178"/>
              <a:gd name="connsiteY21" fmla="*/ 485422 h 1986844"/>
              <a:gd name="connsiteX22" fmla="*/ 1524000 w 1648178"/>
              <a:gd name="connsiteY22" fmla="*/ 575733 h 1986844"/>
              <a:gd name="connsiteX23" fmla="*/ 1569156 w 1648178"/>
              <a:gd name="connsiteY23" fmla="*/ 643466 h 1986844"/>
              <a:gd name="connsiteX24" fmla="*/ 1591734 w 1648178"/>
              <a:gd name="connsiteY24" fmla="*/ 677333 h 1986844"/>
              <a:gd name="connsiteX25" fmla="*/ 1603022 w 1648178"/>
              <a:gd name="connsiteY25" fmla="*/ 722489 h 1986844"/>
              <a:gd name="connsiteX26" fmla="*/ 1625600 w 1648178"/>
              <a:gd name="connsiteY26" fmla="*/ 767644 h 1986844"/>
              <a:gd name="connsiteX27" fmla="*/ 1636889 w 1648178"/>
              <a:gd name="connsiteY27" fmla="*/ 846666 h 1986844"/>
              <a:gd name="connsiteX28" fmla="*/ 1648178 w 1648178"/>
              <a:gd name="connsiteY28" fmla="*/ 903111 h 1986844"/>
              <a:gd name="connsiteX29" fmla="*/ 1636889 w 1648178"/>
              <a:gd name="connsiteY29" fmla="*/ 1061155 h 1986844"/>
              <a:gd name="connsiteX30" fmla="*/ 1614311 w 1648178"/>
              <a:gd name="connsiteY30" fmla="*/ 1128889 h 1986844"/>
              <a:gd name="connsiteX31" fmla="*/ 1603022 w 1648178"/>
              <a:gd name="connsiteY31" fmla="*/ 1162755 h 1986844"/>
              <a:gd name="connsiteX32" fmla="*/ 1591734 w 1648178"/>
              <a:gd name="connsiteY32" fmla="*/ 1207911 h 1986844"/>
              <a:gd name="connsiteX33" fmla="*/ 1569156 w 1648178"/>
              <a:gd name="connsiteY33" fmla="*/ 1241777 h 1986844"/>
              <a:gd name="connsiteX34" fmla="*/ 1535289 w 1648178"/>
              <a:gd name="connsiteY34" fmla="*/ 1309511 h 1986844"/>
              <a:gd name="connsiteX35" fmla="*/ 1501422 w 1648178"/>
              <a:gd name="connsiteY35" fmla="*/ 1377244 h 1986844"/>
              <a:gd name="connsiteX36" fmla="*/ 1421022 w 1648178"/>
              <a:gd name="connsiteY36" fmla="*/ 1386387 h 1986844"/>
              <a:gd name="connsiteX37" fmla="*/ 1253067 w 1648178"/>
              <a:gd name="connsiteY37" fmla="*/ 1670755 h 1986844"/>
              <a:gd name="connsiteX38" fmla="*/ 1219200 w 1648178"/>
              <a:gd name="connsiteY38" fmla="*/ 1693333 h 1986844"/>
              <a:gd name="connsiteX39" fmla="*/ 1185334 w 1648178"/>
              <a:gd name="connsiteY39" fmla="*/ 1704622 h 1986844"/>
              <a:gd name="connsiteX40" fmla="*/ 1106311 w 1648178"/>
              <a:gd name="connsiteY40" fmla="*/ 1761066 h 1986844"/>
              <a:gd name="connsiteX41" fmla="*/ 1072445 w 1648178"/>
              <a:gd name="connsiteY41" fmla="*/ 1772355 h 1986844"/>
              <a:gd name="connsiteX42" fmla="*/ 993422 w 1648178"/>
              <a:gd name="connsiteY42" fmla="*/ 1806222 h 1986844"/>
              <a:gd name="connsiteX43" fmla="*/ 925689 w 1648178"/>
              <a:gd name="connsiteY43" fmla="*/ 1840089 h 1986844"/>
              <a:gd name="connsiteX44" fmla="*/ 880534 w 1648178"/>
              <a:gd name="connsiteY44" fmla="*/ 1862666 h 1986844"/>
              <a:gd name="connsiteX45" fmla="*/ 846667 w 1648178"/>
              <a:gd name="connsiteY45" fmla="*/ 1873955 h 1986844"/>
              <a:gd name="connsiteX46" fmla="*/ 801511 w 1648178"/>
              <a:gd name="connsiteY46" fmla="*/ 1896533 h 1986844"/>
              <a:gd name="connsiteX47" fmla="*/ 711200 w 1648178"/>
              <a:gd name="connsiteY47" fmla="*/ 1919111 h 1986844"/>
              <a:gd name="connsiteX48" fmla="*/ 677334 w 1648178"/>
              <a:gd name="connsiteY48" fmla="*/ 1930400 h 1986844"/>
              <a:gd name="connsiteX49" fmla="*/ 564445 w 1648178"/>
              <a:gd name="connsiteY49" fmla="*/ 1964266 h 1986844"/>
              <a:gd name="connsiteX50" fmla="*/ 530578 w 1648178"/>
              <a:gd name="connsiteY50" fmla="*/ 1975555 h 1986844"/>
              <a:gd name="connsiteX51" fmla="*/ 496711 w 1648178"/>
              <a:gd name="connsiteY51" fmla="*/ 1986844 h 1986844"/>
              <a:gd name="connsiteX52" fmla="*/ 327378 w 1648178"/>
              <a:gd name="connsiteY52" fmla="*/ 1975555 h 1986844"/>
              <a:gd name="connsiteX53" fmla="*/ 248356 w 1648178"/>
              <a:gd name="connsiteY53" fmla="*/ 1952977 h 1986844"/>
              <a:gd name="connsiteX54" fmla="*/ 203200 w 1648178"/>
              <a:gd name="connsiteY54" fmla="*/ 1941689 h 1986844"/>
              <a:gd name="connsiteX55" fmla="*/ 158045 w 1648178"/>
              <a:gd name="connsiteY55" fmla="*/ 1919111 h 1986844"/>
              <a:gd name="connsiteX56" fmla="*/ 124178 w 1648178"/>
              <a:gd name="connsiteY56" fmla="*/ 1907822 h 1986844"/>
              <a:gd name="connsiteX57" fmla="*/ 90311 w 1648178"/>
              <a:gd name="connsiteY57" fmla="*/ 1873955 h 1986844"/>
              <a:gd name="connsiteX58" fmla="*/ 56445 w 1648178"/>
              <a:gd name="connsiteY58" fmla="*/ 1851377 h 1986844"/>
              <a:gd name="connsiteX59" fmla="*/ 45156 w 1648178"/>
              <a:gd name="connsiteY59" fmla="*/ 1806222 h 1986844"/>
              <a:gd name="connsiteX60" fmla="*/ 22578 w 1648178"/>
              <a:gd name="connsiteY60" fmla="*/ 1682044 h 1986844"/>
              <a:gd name="connsiteX61" fmla="*/ 0 w 1648178"/>
              <a:gd name="connsiteY61" fmla="*/ 1614311 h 1986844"/>
              <a:gd name="connsiteX62" fmla="*/ 11289 w 1648178"/>
              <a:gd name="connsiteY62" fmla="*/ 1456266 h 1986844"/>
              <a:gd name="connsiteX63" fmla="*/ 29838 w 1648178"/>
              <a:gd name="connsiteY63" fmla="*/ 1250920 h 1986844"/>
              <a:gd name="connsiteX64" fmla="*/ 39750 w 1648178"/>
              <a:gd name="connsiteY64" fmla="*/ 984419 h 1986844"/>
              <a:gd name="connsiteX65" fmla="*/ 78333 w 1648178"/>
              <a:gd name="connsiteY65" fmla="*/ 713486 h 1986844"/>
              <a:gd name="connsiteX66" fmla="*/ 79022 w 1648178"/>
              <a:gd name="connsiteY66" fmla="*/ 270933 h 1986844"/>
              <a:gd name="connsiteX0" fmla="*/ 79022 w 1648178"/>
              <a:gd name="connsiteY0" fmla="*/ 270933 h 1986844"/>
              <a:gd name="connsiteX1" fmla="*/ 327378 w 1648178"/>
              <a:gd name="connsiteY1" fmla="*/ 169333 h 1986844"/>
              <a:gd name="connsiteX2" fmla="*/ 372534 w 1648178"/>
              <a:gd name="connsiteY2" fmla="*/ 135466 h 1986844"/>
              <a:gd name="connsiteX3" fmla="*/ 417689 w 1648178"/>
              <a:gd name="connsiteY3" fmla="*/ 112889 h 1986844"/>
              <a:gd name="connsiteX4" fmla="*/ 451556 w 1648178"/>
              <a:gd name="connsiteY4" fmla="*/ 79022 h 1986844"/>
              <a:gd name="connsiteX5" fmla="*/ 485422 w 1648178"/>
              <a:gd name="connsiteY5" fmla="*/ 67733 h 1986844"/>
              <a:gd name="connsiteX6" fmla="*/ 564445 w 1648178"/>
              <a:gd name="connsiteY6" fmla="*/ 11289 h 1986844"/>
              <a:gd name="connsiteX7" fmla="*/ 598311 w 1648178"/>
              <a:gd name="connsiteY7" fmla="*/ 0 h 1986844"/>
              <a:gd name="connsiteX8" fmla="*/ 778934 w 1648178"/>
              <a:gd name="connsiteY8" fmla="*/ 11289 h 1986844"/>
              <a:gd name="connsiteX9" fmla="*/ 812800 w 1648178"/>
              <a:gd name="connsiteY9" fmla="*/ 45155 h 1986844"/>
              <a:gd name="connsiteX10" fmla="*/ 891822 w 1648178"/>
              <a:gd name="connsiteY10" fmla="*/ 90311 h 1986844"/>
              <a:gd name="connsiteX11" fmla="*/ 925689 w 1648178"/>
              <a:gd name="connsiteY11" fmla="*/ 124177 h 1986844"/>
              <a:gd name="connsiteX12" fmla="*/ 993422 w 1648178"/>
              <a:gd name="connsiteY12" fmla="*/ 169333 h 1986844"/>
              <a:gd name="connsiteX13" fmla="*/ 1061156 w 1648178"/>
              <a:gd name="connsiteY13" fmla="*/ 214489 h 1986844"/>
              <a:gd name="connsiteX14" fmla="*/ 1095022 w 1648178"/>
              <a:gd name="connsiteY14" fmla="*/ 237066 h 1986844"/>
              <a:gd name="connsiteX15" fmla="*/ 1162756 w 1648178"/>
              <a:gd name="connsiteY15" fmla="*/ 259644 h 1986844"/>
              <a:gd name="connsiteX16" fmla="*/ 1196622 w 1648178"/>
              <a:gd name="connsiteY16" fmla="*/ 282222 h 1986844"/>
              <a:gd name="connsiteX17" fmla="*/ 1298222 w 1648178"/>
              <a:gd name="connsiteY17" fmla="*/ 327377 h 1986844"/>
              <a:gd name="connsiteX18" fmla="*/ 1320800 w 1648178"/>
              <a:gd name="connsiteY18" fmla="*/ 361244 h 1986844"/>
              <a:gd name="connsiteX19" fmla="*/ 1354667 w 1648178"/>
              <a:gd name="connsiteY19" fmla="*/ 395111 h 1986844"/>
              <a:gd name="connsiteX20" fmla="*/ 1399822 w 1648178"/>
              <a:gd name="connsiteY20" fmla="*/ 451555 h 1986844"/>
              <a:gd name="connsiteX21" fmla="*/ 1422400 w 1648178"/>
              <a:gd name="connsiteY21" fmla="*/ 485422 h 1986844"/>
              <a:gd name="connsiteX22" fmla="*/ 1524000 w 1648178"/>
              <a:gd name="connsiteY22" fmla="*/ 575733 h 1986844"/>
              <a:gd name="connsiteX23" fmla="*/ 1569156 w 1648178"/>
              <a:gd name="connsiteY23" fmla="*/ 643466 h 1986844"/>
              <a:gd name="connsiteX24" fmla="*/ 1591734 w 1648178"/>
              <a:gd name="connsiteY24" fmla="*/ 677333 h 1986844"/>
              <a:gd name="connsiteX25" fmla="*/ 1603022 w 1648178"/>
              <a:gd name="connsiteY25" fmla="*/ 722489 h 1986844"/>
              <a:gd name="connsiteX26" fmla="*/ 1625600 w 1648178"/>
              <a:gd name="connsiteY26" fmla="*/ 767644 h 1986844"/>
              <a:gd name="connsiteX27" fmla="*/ 1636889 w 1648178"/>
              <a:gd name="connsiteY27" fmla="*/ 846666 h 1986844"/>
              <a:gd name="connsiteX28" fmla="*/ 1648178 w 1648178"/>
              <a:gd name="connsiteY28" fmla="*/ 903111 h 1986844"/>
              <a:gd name="connsiteX29" fmla="*/ 1636889 w 1648178"/>
              <a:gd name="connsiteY29" fmla="*/ 1061155 h 1986844"/>
              <a:gd name="connsiteX30" fmla="*/ 1614311 w 1648178"/>
              <a:gd name="connsiteY30" fmla="*/ 1128889 h 1986844"/>
              <a:gd name="connsiteX31" fmla="*/ 1603022 w 1648178"/>
              <a:gd name="connsiteY31" fmla="*/ 1162755 h 1986844"/>
              <a:gd name="connsiteX32" fmla="*/ 1591734 w 1648178"/>
              <a:gd name="connsiteY32" fmla="*/ 1207911 h 1986844"/>
              <a:gd name="connsiteX33" fmla="*/ 1569156 w 1648178"/>
              <a:gd name="connsiteY33" fmla="*/ 1241777 h 1986844"/>
              <a:gd name="connsiteX34" fmla="*/ 1535289 w 1648178"/>
              <a:gd name="connsiteY34" fmla="*/ 1309511 h 1986844"/>
              <a:gd name="connsiteX35" fmla="*/ 1421022 w 1648178"/>
              <a:gd name="connsiteY35" fmla="*/ 1386387 h 1986844"/>
              <a:gd name="connsiteX36" fmla="*/ 1253067 w 1648178"/>
              <a:gd name="connsiteY36" fmla="*/ 1670755 h 1986844"/>
              <a:gd name="connsiteX37" fmla="*/ 1219200 w 1648178"/>
              <a:gd name="connsiteY37" fmla="*/ 1693333 h 1986844"/>
              <a:gd name="connsiteX38" fmla="*/ 1185334 w 1648178"/>
              <a:gd name="connsiteY38" fmla="*/ 1704622 h 1986844"/>
              <a:gd name="connsiteX39" fmla="*/ 1106311 w 1648178"/>
              <a:gd name="connsiteY39" fmla="*/ 1761066 h 1986844"/>
              <a:gd name="connsiteX40" fmla="*/ 1072445 w 1648178"/>
              <a:gd name="connsiteY40" fmla="*/ 1772355 h 1986844"/>
              <a:gd name="connsiteX41" fmla="*/ 993422 w 1648178"/>
              <a:gd name="connsiteY41" fmla="*/ 1806222 h 1986844"/>
              <a:gd name="connsiteX42" fmla="*/ 925689 w 1648178"/>
              <a:gd name="connsiteY42" fmla="*/ 1840089 h 1986844"/>
              <a:gd name="connsiteX43" fmla="*/ 880534 w 1648178"/>
              <a:gd name="connsiteY43" fmla="*/ 1862666 h 1986844"/>
              <a:gd name="connsiteX44" fmla="*/ 846667 w 1648178"/>
              <a:gd name="connsiteY44" fmla="*/ 1873955 h 1986844"/>
              <a:gd name="connsiteX45" fmla="*/ 801511 w 1648178"/>
              <a:gd name="connsiteY45" fmla="*/ 1896533 h 1986844"/>
              <a:gd name="connsiteX46" fmla="*/ 711200 w 1648178"/>
              <a:gd name="connsiteY46" fmla="*/ 1919111 h 1986844"/>
              <a:gd name="connsiteX47" fmla="*/ 677334 w 1648178"/>
              <a:gd name="connsiteY47" fmla="*/ 1930400 h 1986844"/>
              <a:gd name="connsiteX48" fmla="*/ 564445 w 1648178"/>
              <a:gd name="connsiteY48" fmla="*/ 1964266 h 1986844"/>
              <a:gd name="connsiteX49" fmla="*/ 530578 w 1648178"/>
              <a:gd name="connsiteY49" fmla="*/ 1975555 h 1986844"/>
              <a:gd name="connsiteX50" fmla="*/ 496711 w 1648178"/>
              <a:gd name="connsiteY50" fmla="*/ 1986844 h 1986844"/>
              <a:gd name="connsiteX51" fmla="*/ 327378 w 1648178"/>
              <a:gd name="connsiteY51" fmla="*/ 1975555 h 1986844"/>
              <a:gd name="connsiteX52" fmla="*/ 248356 w 1648178"/>
              <a:gd name="connsiteY52" fmla="*/ 1952977 h 1986844"/>
              <a:gd name="connsiteX53" fmla="*/ 203200 w 1648178"/>
              <a:gd name="connsiteY53" fmla="*/ 1941689 h 1986844"/>
              <a:gd name="connsiteX54" fmla="*/ 158045 w 1648178"/>
              <a:gd name="connsiteY54" fmla="*/ 1919111 h 1986844"/>
              <a:gd name="connsiteX55" fmla="*/ 124178 w 1648178"/>
              <a:gd name="connsiteY55" fmla="*/ 1907822 h 1986844"/>
              <a:gd name="connsiteX56" fmla="*/ 90311 w 1648178"/>
              <a:gd name="connsiteY56" fmla="*/ 1873955 h 1986844"/>
              <a:gd name="connsiteX57" fmla="*/ 56445 w 1648178"/>
              <a:gd name="connsiteY57" fmla="*/ 1851377 h 1986844"/>
              <a:gd name="connsiteX58" fmla="*/ 45156 w 1648178"/>
              <a:gd name="connsiteY58" fmla="*/ 1806222 h 1986844"/>
              <a:gd name="connsiteX59" fmla="*/ 22578 w 1648178"/>
              <a:gd name="connsiteY59" fmla="*/ 1682044 h 1986844"/>
              <a:gd name="connsiteX60" fmla="*/ 0 w 1648178"/>
              <a:gd name="connsiteY60" fmla="*/ 1614311 h 1986844"/>
              <a:gd name="connsiteX61" fmla="*/ 11289 w 1648178"/>
              <a:gd name="connsiteY61" fmla="*/ 1456266 h 1986844"/>
              <a:gd name="connsiteX62" fmla="*/ 29838 w 1648178"/>
              <a:gd name="connsiteY62" fmla="*/ 1250920 h 1986844"/>
              <a:gd name="connsiteX63" fmla="*/ 39750 w 1648178"/>
              <a:gd name="connsiteY63" fmla="*/ 984419 h 1986844"/>
              <a:gd name="connsiteX64" fmla="*/ 78333 w 1648178"/>
              <a:gd name="connsiteY64" fmla="*/ 713486 h 1986844"/>
              <a:gd name="connsiteX65" fmla="*/ 79022 w 1648178"/>
              <a:gd name="connsiteY65" fmla="*/ 270933 h 1986844"/>
              <a:gd name="connsiteX0" fmla="*/ 79022 w 1648178"/>
              <a:gd name="connsiteY0" fmla="*/ 270933 h 1986844"/>
              <a:gd name="connsiteX1" fmla="*/ 327378 w 1648178"/>
              <a:gd name="connsiteY1" fmla="*/ 169333 h 1986844"/>
              <a:gd name="connsiteX2" fmla="*/ 372534 w 1648178"/>
              <a:gd name="connsiteY2" fmla="*/ 135466 h 1986844"/>
              <a:gd name="connsiteX3" fmla="*/ 417689 w 1648178"/>
              <a:gd name="connsiteY3" fmla="*/ 112889 h 1986844"/>
              <a:gd name="connsiteX4" fmla="*/ 451556 w 1648178"/>
              <a:gd name="connsiteY4" fmla="*/ 79022 h 1986844"/>
              <a:gd name="connsiteX5" fmla="*/ 485422 w 1648178"/>
              <a:gd name="connsiteY5" fmla="*/ 67733 h 1986844"/>
              <a:gd name="connsiteX6" fmla="*/ 564445 w 1648178"/>
              <a:gd name="connsiteY6" fmla="*/ 11289 h 1986844"/>
              <a:gd name="connsiteX7" fmla="*/ 598311 w 1648178"/>
              <a:gd name="connsiteY7" fmla="*/ 0 h 1986844"/>
              <a:gd name="connsiteX8" fmla="*/ 778934 w 1648178"/>
              <a:gd name="connsiteY8" fmla="*/ 11289 h 1986844"/>
              <a:gd name="connsiteX9" fmla="*/ 812800 w 1648178"/>
              <a:gd name="connsiteY9" fmla="*/ 45155 h 1986844"/>
              <a:gd name="connsiteX10" fmla="*/ 891822 w 1648178"/>
              <a:gd name="connsiteY10" fmla="*/ 90311 h 1986844"/>
              <a:gd name="connsiteX11" fmla="*/ 925689 w 1648178"/>
              <a:gd name="connsiteY11" fmla="*/ 124177 h 1986844"/>
              <a:gd name="connsiteX12" fmla="*/ 993422 w 1648178"/>
              <a:gd name="connsiteY12" fmla="*/ 169333 h 1986844"/>
              <a:gd name="connsiteX13" fmla="*/ 1061156 w 1648178"/>
              <a:gd name="connsiteY13" fmla="*/ 214489 h 1986844"/>
              <a:gd name="connsiteX14" fmla="*/ 1095022 w 1648178"/>
              <a:gd name="connsiteY14" fmla="*/ 237066 h 1986844"/>
              <a:gd name="connsiteX15" fmla="*/ 1162756 w 1648178"/>
              <a:gd name="connsiteY15" fmla="*/ 259644 h 1986844"/>
              <a:gd name="connsiteX16" fmla="*/ 1196622 w 1648178"/>
              <a:gd name="connsiteY16" fmla="*/ 282222 h 1986844"/>
              <a:gd name="connsiteX17" fmla="*/ 1298222 w 1648178"/>
              <a:gd name="connsiteY17" fmla="*/ 327377 h 1986844"/>
              <a:gd name="connsiteX18" fmla="*/ 1320800 w 1648178"/>
              <a:gd name="connsiteY18" fmla="*/ 361244 h 1986844"/>
              <a:gd name="connsiteX19" fmla="*/ 1354667 w 1648178"/>
              <a:gd name="connsiteY19" fmla="*/ 395111 h 1986844"/>
              <a:gd name="connsiteX20" fmla="*/ 1399822 w 1648178"/>
              <a:gd name="connsiteY20" fmla="*/ 451555 h 1986844"/>
              <a:gd name="connsiteX21" fmla="*/ 1422400 w 1648178"/>
              <a:gd name="connsiteY21" fmla="*/ 485422 h 1986844"/>
              <a:gd name="connsiteX22" fmla="*/ 1524000 w 1648178"/>
              <a:gd name="connsiteY22" fmla="*/ 575733 h 1986844"/>
              <a:gd name="connsiteX23" fmla="*/ 1569156 w 1648178"/>
              <a:gd name="connsiteY23" fmla="*/ 643466 h 1986844"/>
              <a:gd name="connsiteX24" fmla="*/ 1591734 w 1648178"/>
              <a:gd name="connsiteY24" fmla="*/ 677333 h 1986844"/>
              <a:gd name="connsiteX25" fmla="*/ 1603022 w 1648178"/>
              <a:gd name="connsiteY25" fmla="*/ 722489 h 1986844"/>
              <a:gd name="connsiteX26" fmla="*/ 1625600 w 1648178"/>
              <a:gd name="connsiteY26" fmla="*/ 767644 h 1986844"/>
              <a:gd name="connsiteX27" fmla="*/ 1636889 w 1648178"/>
              <a:gd name="connsiteY27" fmla="*/ 846666 h 1986844"/>
              <a:gd name="connsiteX28" fmla="*/ 1648178 w 1648178"/>
              <a:gd name="connsiteY28" fmla="*/ 903111 h 1986844"/>
              <a:gd name="connsiteX29" fmla="*/ 1636889 w 1648178"/>
              <a:gd name="connsiteY29" fmla="*/ 1061155 h 1986844"/>
              <a:gd name="connsiteX30" fmla="*/ 1614311 w 1648178"/>
              <a:gd name="connsiteY30" fmla="*/ 1128889 h 1986844"/>
              <a:gd name="connsiteX31" fmla="*/ 1603022 w 1648178"/>
              <a:gd name="connsiteY31" fmla="*/ 1162755 h 1986844"/>
              <a:gd name="connsiteX32" fmla="*/ 1591734 w 1648178"/>
              <a:gd name="connsiteY32" fmla="*/ 1207911 h 1986844"/>
              <a:gd name="connsiteX33" fmla="*/ 1569156 w 1648178"/>
              <a:gd name="connsiteY33" fmla="*/ 1241777 h 1986844"/>
              <a:gd name="connsiteX34" fmla="*/ 1535289 w 1648178"/>
              <a:gd name="connsiteY34" fmla="*/ 1309511 h 1986844"/>
              <a:gd name="connsiteX35" fmla="*/ 1421022 w 1648178"/>
              <a:gd name="connsiteY35" fmla="*/ 1386387 h 1986844"/>
              <a:gd name="connsiteX36" fmla="*/ 1219200 w 1648178"/>
              <a:gd name="connsiteY36" fmla="*/ 1693333 h 1986844"/>
              <a:gd name="connsiteX37" fmla="*/ 1185334 w 1648178"/>
              <a:gd name="connsiteY37" fmla="*/ 1704622 h 1986844"/>
              <a:gd name="connsiteX38" fmla="*/ 1106311 w 1648178"/>
              <a:gd name="connsiteY38" fmla="*/ 1761066 h 1986844"/>
              <a:gd name="connsiteX39" fmla="*/ 1072445 w 1648178"/>
              <a:gd name="connsiteY39" fmla="*/ 1772355 h 1986844"/>
              <a:gd name="connsiteX40" fmla="*/ 993422 w 1648178"/>
              <a:gd name="connsiteY40" fmla="*/ 1806222 h 1986844"/>
              <a:gd name="connsiteX41" fmla="*/ 925689 w 1648178"/>
              <a:gd name="connsiteY41" fmla="*/ 1840089 h 1986844"/>
              <a:gd name="connsiteX42" fmla="*/ 880534 w 1648178"/>
              <a:gd name="connsiteY42" fmla="*/ 1862666 h 1986844"/>
              <a:gd name="connsiteX43" fmla="*/ 846667 w 1648178"/>
              <a:gd name="connsiteY43" fmla="*/ 1873955 h 1986844"/>
              <a:gd name="connsiteX44" fmla="*/ 801511 w 1648178"/>
              <a:gd name="connsiteY44" fmla="*/ 1896533 h 1986844"/>
              <a:gd name="connsiteX45" fmla="*/ 711200 w 1648178"/>
              <a:gd name="connsiteY45" fmla="*/ 1919111 h 1986844"/>
              <a:gd name="connsiteX46" fmla="*/ 677334 w 1648178"/>
              <a:gd name="connsiteY46" fmla="*/ 1930400 h 1986844"/>
              <a:gd name="connsiteX47" fmla="*/ 564445 w 1648178"/>
              <a:gd name="connsiteY47" fmla="*/ 1964266 h 1986844"/>
              <a:gd name="connsiteX48" fmla="*/ 530578 w 1648178"/>
              <a:gd name="connsiteY48" fmla="*/ 1975555 h 1986844"/>
              <a:gd name="connsiteX49" fmla="*/ 496711 w 1648178"/>
              <a:gd name="connsiteY49" fmla="*/ 1986844 h 1986844"/>
              <a:gd name="connsiteX50" fmla="*/ 327378 w 1648178"/>
              <a:gd name="connsiteY50" fmla="*/ 1975555 h 1986844"/>
              <a:gd name="connsiteX51" fmla="*/ 248356 w 1648178"/>
              <a:gd name="connsiteY51" fmla="*/ 1952977 h 1986844"/>
              <a:gd name="connsiteX52" fmla="*/ 203200 w 1648178"/>
              <a:gd name="connsiteY52" fmla="*/ 1941689 h 1986844"/>
              <a:gd name="connsiteX53" fmla="*/ 158045 w 1648178"/>
              <a:gd name="connsiteY53" fmla="*/ 1919111 h 1986844"/>
              <a:gd name="connsiteX54" fmla="*/ 124178 w 1648178"/>
              <a:gd name="connsiteY54" fmla="*/ 1907822 h 1986844"/>
              <a:gd name="connsiteX55" fmla="*/ 90311 w 1648178"/>
              <a:gd name="connsiteY55" fmla="*/ 1873955 h 1986844"/>
              <a:gd name="connsiteX56" fmla="*/ 56445 w 1648178"/>
              <a:gd name="connsiteY56" fmla="*/ 1851377 h 1986844"/>
              <a:gd name="connsiteX57" fmla="*/ 45156 w 1648178"/>
              <a:gd name="connsiteY57" fmla="*/ 1806222 h 1986844"/>
              <a:gd name="connsiteX58" fmla="*/ 22578 w 1648178"/>
              <a:gd name="connsiteY58" fmla="*/ 1682044 h 1986844"/>
              <a:gd name="connsiteX59" fmla="*/ 0 w 1648178"/>
              <a:gd name="connsiteY59" fmla="*/ 1614311 h 1986844"/>
              <a:gd name="connsiteX60" fmla="*/ 11289 w 1648178"/>
              <a:gd name="connsiteY60" fmla="*/ 1456266 h 1986844"/>
              <a:gd name="connsiteX61" fmla="*/ 29838 w 1648178"/>
              <a:gd name="connsiteY61" fmla="*/ 1250920 h 1986844"/>
              <a:gd name="connsiteX62" fmla="*/ 39750 w 1648178"/>
              <a:gd name="connsiteY62" fmla="*/ 984419 h 1986844"/>
              <a:gd name="connsiteX63" fmla="*/ 78333 w 1648178"/>
              <a:gd name="connsiteY63" fmla="*/ 713486 h 1986844"/>
              <a:gd name="connsiteX64" fmla="*/ 79022 w 1648178"/>
              <a:gd name="connsiteY64" fmla="*/ 270933 h 1986844"/>
              <a:gd name="connsiteX0" fmla="*/ 79022 w 1648178"/>
              <a:gd name="connsiteY0" fmla="*/ 270933 h 1986844"/>
              <a:gd name="connsiteX1" fmla="*/ 327378 w 1648178"/>
              <a:gd name="connsiteY1" fmla="*/ 169333 h 1986844"/>
              <a:gd name="connsiteX2" fmla="*/ 372534 w 1648178"/>
              <a:gd name="connsiteY2" fmla="*/ 135466 h 1986844"/>
              <a:gd name="connsiteX3" fmla="*/ 417689 w 1648178"/>
              <a:gd name="connsiteY3" fmla="*/ 112889 h 1986844"/>
              <a:gd name="connsiteX4" fmla="*/ 451556 w 1648178"/>
              <a:gd name="connsiteY4" fmla="*/ 79022 h 1986844"/>
              <a:gd name="connsiteX5" fmla="*/ 485422 w 1648178"/>
              <a:gd name="connsiteY5" fmla="*/ 67733 h 1986844"/>
              <a:gd name="connsiteX6" fmla="*/ 564445 w 1648178"/>
              <a:gd name="connsiteY6" fmla="*/ 11289 h 1986844"/>
              <a:gd name="connsiteX7" fmla="*/ 598311 w 1648178"/>
              <a:gd name="connsiteY7" fmla="*/ 0 h 1986844"/>
              <a:gd name="connsiteX8" fmla="*/ 778934 w 1648178"/>
              <a:gd name="connsiteY8" fmla="*/ 11289 h 1986844"/>
              <a:gd name="connsiteX9" fmla="*/ 812800 w 1648178"/>
              <a:gd name="connsiteY9" fmla="*/ 45155 h 1986844"/>
              <a:gd name="connsiteX10" fmla="*/ 891822 w 1648178"/>
              <a:gd name="connsiteY10" fmla="*/ 90311 h 1986844"/>
              <a:gd name="connsiteX11" fmla="*/ 925689 w 1648178"/>
              <a:gd name="connsiteY11" fmla="*/ 124177 h 1986844"/>
              <a:gd name="connsiteX12" fmla="*/ 993422 w 1648178"/>
              <a:gd name="connsiteY12" fmla="*/ 169333 h 1986844"/>
              <a:gd name="connsiteX13" fmla="*/ 1061156 w 1648178"/>
              <a:gd name="connsiteY13" fmla="*/ 214489 h 1986844"/>
              <a:gd name="connsiteX14" fmla="*/ 1095022 w 1648178"/>
              <a:gd name="connsiteY14" fmla="*/ 237066 h 1986844"/>
              <a:gd name="connsiteX15" fmla="*/ 1162756 w 1648178"/>
              <a:gd name="connsiteY15" fmla="*/ 259644 h 1986844"/>
              <a:gd name="connsiteX16" fmla="*/ 1196622 w 1648178"/>
              <a:gd name="connsiteY16" fmla="*/ 282222 h 1986844"/>
              <a:gd name="connsiteX17" fmla="*/ 1298222 w 1648178"/>
              <a:gd name="connsiteY17" fmla="*/ 327377 h 1986844"/>
              <a:gd name="connsiteX18" fmla="*/ 1320800 w 1648178"/>
              <a:gd name="connsiteY18" fmla="*/ 361244 h 1986844"/>
              <a:gd name="connsiteX19" fmla="*/ 1354667 w 1648178"/>
              <a:gd name="connsiteY19" fmla="*/ 395111 h 1986844"/>
              <a:gd name="connsiteX20" fmla="*/ 1399822 w 1648178"/>
              <a:gd name="connsiteY20" fmla="*/ 451555 h 1986844"/>
              <a:gd name="connsiteX21" fmla="*/ 1422400 w 1648178"/>
              <a:gd name="connsiteY21" fmla="*/ 485422 h 1986844"/>
              <a:gd name="connsiteX22" fmla="*/ 1524000 w 1648178"/>
              <a:gd name="connsiteY22" fmla="*/ 575733 h 1986844"/>
              <a:gd name="connsiteX23" fmla="*/ 1569156 w 1648178"/>
              <a:gd name="connsiteY23" fmla="*/ 643466 h 1986844"/>
              <a:gd name="connsiteX24" fmla="*/ 1591734 w 1648178"/>
              <a:gd name="connsiteY24" fmla="*/ 677333 h 1986844"/>
              <a:gd name="connsiteX25" fmla="*/ 1603022 w 1648178"/>
              <a:gd name="connsiteY25" fmla="*/ 722489 h 1986844"/>
              <a:gd name="connsiteX26" fmla="*/ 1625600 w 1648178"/>
              <a:gd name="connsiteY26" fmla="*/ 767644 h 1986844"/>
              <a:gd name="connsiteX27" fmla="*/ 1636889 w 1648178"/>
              <a:gd name="connsiteY27" fmla="*/ 846666 h 1986844"/>
              <a:gd name="connsiteX28" fmla="*/ 1648178 w 1648178"/>
              <a:gd name="connsiteY28" fmla="*/ 903111 h 1986844"/>
              <a:gd name="connsiteX29" fmla="*/ 1636889 w 1648178"/>
              <a:gd name="connsiteY29" fmla="*/ 1061155 h 1986844"/>
              <a:gd name="connsiteX30" fmla="*/ 1614311 w 1648178"/>
              <a:gd name="connsiteY30" fmla="*/ 1128889 h 1986844"/>
              <a:gd name="connsiteX31" fmla="*/ 1603022 w 1648178"/>
              <a:gd name="connsiteY31" fmla="*/ 1162755 h 1986844"/>
              <a:gd name="connsiteX32" fmla="*/ 1591734 w 1648178"/>
              <a:gd name="connsiteY32" fmla="*/ 1207911 h 1986844"/>
              <a:gd name="connsiteX33" fmla="*/ 1569156 w 1648178"/>
              <a:gd name="connsiteY33" fmla="*/ 1241777 h 1986844"/>
              <a:gd name="connsiteX34" fmla="*/ 1535289 w 1648178"/>
              <a:gd name="connsiteY34" fmla="*/ 1309511 h 1986844"/>
              <a:gd name="connsiteX35" fmla="*/ 1421022 w 1648178"/>
              <a:gd name="connsiteY35" fmla="*/ 1386387 h 1986844"/>
              <a:gd name="connsiteX36" fmla="*/ 1185334 w 1648178"/>
              <a:gd name="connsiteY36" fmla="*/ 1704622 h 1986844"/>
              <a:gd name="connsiteX37" fmla="*/ 1106311 w 1648178"/>
              <a:gd name="connsiteY37" fmla="*/ 1761066 h 1986844"/>
              <a:gd name="connsiteX38" fmla="*/ 1072445 w 1648178"/>
              <a:gd name="connsiteY38" fmla="*/ 1772355 h 1986844"/>
              <a:gd name="connsiteX39" fmla="*/ 993422 w 1648178"/>
              <a:gd name="connsiteY39" fmla="*/ 1806222 h 1986844"/>
              <a:gd name="connsiteX40" fmla="*/ 925689 w 1648178"/>
              <a:gd name="connsiteY40" fmla="*/ 1840089 h 1986844"/>
              <a:gd name="connsiteX41" fmla="*/ 880534 w 1648178"/>
              <a:gd name="connsiteY41" fmla="*/ 1862666 h 1986844"/>
              <a:gd name="connsiteX42" fmla="*/ 846667 w 1648178"/>
              <a:gd name="connsiteY42" fmla="*/ 1873955 h 1986844"/>
              <a:gd name="connsiteX43" fmla="*/ 801511 w 1648178"/>
              <a:gd name="connsiteY43" fmla="*/ 1896533 h 1986844"/>
              <a:gd name="connsiteX44" fmla="*/ 711200 w 1648178"/>
              <a:gd name="connsiteY44" fmla="*/ 1919111 h 1986844"/>
              <a:gd name="connsiteX45" fmla="*/ 677334 w 1648178"/>
              <a:gd name="connsiteY45" fmla="*/ 1930400 h 1986844"/>
              <a:gd name="connsiteX46" fmla="*/ 564445 w 1648178"/>
              <a:gd name="connsiteY46" fmla="*/ 1964266 h 1986844"/>
              <a:gd name="connsiteX47" fmla="*/ 530578 w 1648178"/>
              <a:gd name="connsiteY47" fmla="*/ 1975555 h 1986844"/>
              <a:gd name="connsiteX48" fmla="*/ 496711 w 1648178"/>
              <a:gd name="connsiteY48" fmla="*/ 1986844 h 1986844"/>
              <a:gd name="connsiteX49" fmla="*/ 327378 w 1648178"/>
              <a:gd name="connsiteY49" fmla="*/ 1975555 h 1986844"/>
              <a:gd name="connsiteX50" fmla="*/ 248356 w 1648178"/>
              <a:gd name="connsiteY50" fmla="*/ 1952977 h 1986844"/>
              <a:gd name="connsiteX51" fmla="*/ 203200 w 1648178"/>
              <a:gd name="connsiteY51" fmla="*/ 1941689 h 1986844"/>
              <a:gd name="connsiteX52" fmla="*/ 158045 w 1648178"/>
              <a:gd name="connsiteY52" fmla="*/ 1919111 h 1986844"/>
              <a:gd name="connsiteX53" fmla="*/ 124178 w 1648178"/>
              <a:gd name="connsiteY53" fmla="*/ 1907822 h 1986844"/>
              <a:gd name="connsiteX54" fmla="*/ 90311 w 1648178"/>
              <a:gd name="connsiteY54" fmla="*/ 1873955 h 1986844"/>
              <a:gd name="connsiteX55" fmla="*/ 56445 w 1648178"/>
              <a:gd name="connsiteY55" fmla="*/ 1851377 h 1986844"/>
              <a:gd name="connsiteX56" fmla="*/ 45156 w 1648178"/>
              <a:gd name="connsiteY56" fmla="*/ 1806222 h 1986844"/>
              <a:gd name="connsiteX57" fmla="*/ 22578 w 1648178"/>
              <a:gd name="connsiteY57" fmla="*/ 1682044 h 1986844"/>
              <a:gd name="connsiteX58" fmla="*/ 0 w 1648178"/>
              <a:gd name="connsiteY58" fmla="*/ 1614311 h 1986844"/>
              <a:gd name="connsiteX59" fmla="*/ 11289 w 1648178"/>
              <a:gd name="connsiteY59" fmla="*/ 1456266 h 1986844"/>
              <a:gd name="connsiteX60" fmla="*/ 29838 w 1648178"/>
              <a:gd name="connsiteY60" fmla="*/ 1250920 h 1986844"/>
              <a:gd name="connsiteX61" fmla="*/ 39750 w 1648178"/>
              <a:gd name="connsiteY61" fmla="*/ 984419 h 1986844"/>
              <a:gd name="connsiteX62" fmla="*/ 78333 w 1648178"/>
              <a:gd name="connsiteY62" fmla="*/ 713486 h 1986844"/>
              <a:gd name="connsiteX63" fmla="*/ 79022 w 1648178"/>
              <a:gd name="connsiteY63" fmla="*/ 270933 h 1986844"/>
              <a:gd name="connsiteX0" fmla="*/ 79022 w 1648178"/>
              <a:gd name="connsiteY0" fmla="*/ 315949 h 2031860"/>
              <a:gd name="connsiteX1" fmla="*/ 327378 w 1648178"/>
              <a:gd name="connsiteY1" fmla="*/ 214349 h 2031860"/>
              <a:gd name="connsiteX2" fmla="*/ 372534 w 1648178"/>
              <a:gd name="connsiteY2" fmla="*/ 180482 h 2031860"/>
              <a:gd name="connsiteX3" fmla="*/ 417689 w 1648178"/>
              <a:gd name="connsiteY3" fmla="*/ 157905 h 2031860"/>
              <a:gd name="connsiteX4" fmla="*/ 451556 w 1648178"/>
              <a:gd name="connsiteY4" fmla="*/ 124038 h 2031860"/>
              <a:gd name="connsiteX5" fmla="*/ 485422 w 1648178"/>
              <a:gd name="connsiteY5" fmla="*/ 112749 h 2031860"/>
              <a:gd name="connsiteX6" fmla="*/ 564445 w 1648178"/>
              <a:gd name="connsiteY6" fmla="*/ 56305 h 2031860"/>
              <a:gd name="connsiteX7" fmla="*/ 624228 w 1648178"/>
              <a:gd name="connsiteY7" fmla="*/ 0 h 2031860"/>
              <a:gd name="connsiteX8" fmla="*/ 778934 w 1648178"/>
              <a:gd name="connsiteY8" fmla="*/ 56305 h 2031860"/>
              <a:gd name="connsiteX9" fmla="*/ 812800 w 1648178"/>
              <a:gd name="connsiteY9" fmla="*/ 90171 h 2031860"/>
              <a:gd name="connsiteX10" fmla="*/ 891822 w 1648178"/>
              <a:gd name="connsiteY10" fmla="*/ 135327 h 2031860"/>
              <a:gd name="connsiteX11" fmla="*/ 925689 w 1648178"/>
              <a:gd name="connsiteY11" fmla="*/ 169193 h 2031860"/>
              <a:gd name="connsiteX12" fmla="*/ 993422 w 1648178"/>
              <a:gd name="connsiteY12" fmla="*/ 214349 h 2031860"/>
              <a:gd name="connsiteX13" fmla="*/ 1061156 w 1648178"/>
              <a:gd name="connsiteY13" fmla="*/ 259505 h 2031860"/>
              <a:gd name="connsiteX14" fmla="*/ 1095022 w 1648178"/>
              <a:gd name="connsiteY14" fmla="*/ 282082 h 2031860"/>
              <a:gd name="connsiteX15" fmla="*/ 1162756 w 1648178"/>
              <a:gd name="connsiteY15" fmla="*/ 304660 h 2031860"/>
              <a:gd name="connsiteX16" fmla="*/ 1196622 w 1648178"/>
              <a:gd name="connsiteY16" fmla="*/ 327238 h 2031860"/>
              <a:gd name="connsiteX17" fmla="*/ 1298222 w 1648178"/>
              <a:gd name="connsiteY17" fmla="*/ 372393 h 2031860"/>
              <a:gd name="connsiteX18" fmla="*/ 1320800 w 1648178"/>
              <a:gd name="connsiteY18" fmla="*/ 406260 h 2031860"/>
              <a:gd name="connsiteX19" fmla="*/ 1354667 w 1648178"/>
              <a:gd name="connsiteY19" fmla="*/ 440127 h 2031860"/>
              <a:gd name="connsiteX20" fmla="*/ 1399822 w 1648178"/>
              <a:gd name="connsiteY20" fmla="*/ 496571 h 2031860"/>
              <a:gd name="connsiteX21" fmla="*/ 1422400 w 1648178"/>
              <a:gd name="connsiteY21" fmla="*/ 530438 h 2031860"/>
              <a:gd name="connsiteX22" fmla="*/ 1524000 w 1648178"/>
              <a:gd name="connsiteY22" fmla="*/ 620749 h 2031860"/>
              <a:gd name="connsiteX23" fmla="*/ 1569156 w 1648178"/>
              <a:gd name="connsiteY23" fmla="*/ 688482 h 2031860"/>
              <a:gd name="connsiteX24" fmla="*/ 1591734 w 1648178"/>
              <a:gd name="connsiteY24" fmla="*/ 722349 h 2031860"/>
              <a:gd name="connsiteX25" fmla="*/ 1603022 w 1648178"/>
              <a:gd name="connsiteY25" fmla="*/ 767505 h 2031860"/>
              <a:gd name="connsiteX26" fmla="*/ 1625600 w 1648178"/>
              <a:gd name="connsiteY26" fmla="*/ 812660 h 2031860"/>
              <a:gd name="connsiteX27" fmla="*/ 1636889 w 1648178"/>
              <a:gd name="connsiteY27" fmla="*/ 891682 h 2031860"/>
              <a:gd name="connsiteX28" fmla="*/ 1648178 w 1648178"/>
              <a:gd name="connsiteY28" fmla="*/ 948127 h 2031860"/>
              <a:gd name="connsiteX29" fmla="*/ 1636889 w 1648178"/>
              <a:gd name="connsiteY29" fmla="*/ 1106171 h 2031860"/>
              <a:gd name="connsiteX30" fmla="*/ 1614311 w 1648178"/>
              <a:gd name="connsiteY30" fmla="*/ 1173905 h 2031860"/>
              <a:gd name="connsiteX31" fmla="*/ 1603022 w 1648178"/>
              <a:gd name="connsiteY31" fmla="*/ 1207771 h 2031860"/>
              <a:gd name="connsiteX32" fmla="*/ 1591734 w 1648178"/>
              <a:gd name="connsiteY32" fmla="*/ 1252927 h 2031860"/>
              <a:gd name="connsiteX33" fmla="*/ 1569156 w 1648178"/>
              <a:gd name="connsiteY33" fmla="*/ 1286793 h 2031860"/>
              <a:gd name="connsiteX34" fmla="*/ 1535289 w 1648178"/>
              <a:gd name="connsiteY34" fmla="*/ 1354527 h 2031860"/>
              <a:gd name="connsiteX35" fmla="*/ 1421022 w 1648178"/>
              <a:gd name="connsiteY35" fmla="*/ 1431403 h 2031860"/>
              <a:gd name="connsiteX36" fmla="*/ 1185334 w 1648178"/>
              <a:gd name="connsiteY36" fmla="*/ 1749638 h 2031860"/>
              <a:gd name="connsiteX37" fmla="*/ 1106311 w 1648178"/>
              <a:gd name="connsiteY37" fmla="*/ 1806082 h 2031860"/>
              <a:gd name="connsiteX38" fmla="*/ 1072445 w 1648178"/>
              <a:gd name="connsiteY38" fmla="*/ 1817371 h 2031860"/>
              <a:gd name="connsiteX39" fmla="*/ 993422 w 1648178"/>
              <a:gd name="connsiteY39" fmla="*/ 1851238 h 2031860"/>
              <a:gd name="connsiteX40" fmla="*/ 925689 w 1648178"/>
              <a:gd name="connsiteY40" fmla="*/ 1885105 h 2031860"/>
              <a:gd name="connsiteX41" fmla="*/ 880534 w 1648178"/>
              <a:gd name="connsiteY41" fmla="*/ 1907682 h 2031860"/>
              <a:gd name="connsiteX42" fmla="*/ 846667 w 1648178"/>
              <a:gd name="connsiteY42" fmla="*/ 1918971 h 2031860"/>
              <a:gd name="connsiteX43" fmla="*/ 801511 w 1648178"/>
              <a:gd name="connsiteY43" fmla="*/ 1941549 h 2031860"/>
              <a:gd name="connsiteX44" fmla="*/ 711200 w 1648178"/>
              <a:gd name="connsiteY44" fmla="*/ 1964127 h 2031860"/>
              <a:gd name="connsiteX45" fmla="*/ 677334 w 1648178"/>
              <a:gd name="connsiteY45" fmla="*/ 1975416 h 2031860"/>
              <a:gd name="connsiteX46" fmla="*/ 564445 w 1648178"/>
              <a:gd name="connsiteY46" fmla="*/ 2009282 h 2031860"/>
              <a:gd name="connsiteX47" fmla="*/ 530578 w 1648178"/>
              <a:gd name="connsiteY47" fmla="*/ 2020571 h 2031860"/>
              <a:gd name="connsiteX48" fmla="*/ 496711 w 1648178"/>
              <a:gd name="connsiteY48" fmla="*/ 2031860 h 2031860"/>
              <a:gd name="connsiteX49" fmla="*/ 327378 w 1648178"/>
              <a:gd name="connsiteY49" fmla="*/ 2020571 h 2031860"/>
              <a:gd name="connsiteX50" fmla="*/ 248356 w 1648178"/>
              <a:gd name="connsiteY50" fmla="*/ 1997993 h 2031860"/>
              <a:gd name="connsiteX51" fmla="*/ 203200 w 1648178"/>
              <a:gd name="connsiteY51" fmla="*/ 1986705 h 2031860"/>
              <a:gd name="connsiteX52" fmla="*/ 158045 w 1648178"/>
              <a:gd name="connsiteY52" fmla="*/ 1964127 h 2031860"/>
              <a:gd name="connsiteX53" fmla="*/ 124178 w 1648178"/>
              <a:gd name="connsiteY53" fmla="*/ 1952838 h 2031860"/>
              <a:gd name="connsiteX54" fmla="*/ 90311 w 1648178"/>
              <a:gd name="connsiteY54" fmla="*/ 1918971 h 2031860"/>
              <a:gd name="connsiteX55" fmla="*/ 56445 w 1648178"/>
              <a:gd name="connsiteY55" fmla="*/ 1896393 h 2031860"/>
              <a:gd name="connsiteX56" fmla="*/ 45156 w 1648178"/>
              <a:gd name="connsiteY56" fmla="*/ 1851238 h 2031860"/>
              <a:gd name="connsiteX57" fmla="*/ 22578 w 1648178"/>
              <a:gd name="connsiteY57" fmla="*/ 1727060 h 2031860"/>
              <a:gd name="connsiteX58" fmla="*/ 0 w 1648178"/>
              <a:gd name="connsiteY58" fmla="*/ 1659327 h 2031860"/>
              <a:gd name="connsiteX59" fmla="*/ 11289 w 1648178"/>
              <a:gd name="connsiteY59" fmla="*/ 1501282 h 2031860"/>
              <a:gd name="connsiteX60" fmla="*/ 29838 w 1648178"/>
              <a:gd name="connsiteY60" fmla="*/ 1295936 h 2031860"/>
              <a:gd name="connsiteX61" fmla="*/ 39750 w 1648178"/>
              <a:gd name="connsiteY61" fmla="*/ 1029435 h 2031860"/>
              <a:gd name="connsiteX62" fmla="*/ 78333 w 1648178"/>
              <a:gd name="connsiteY62" fmla="*/ 758502 h 2031860"/>
              <a:gd name="connsiteX63" fmla="*/ 79022 w 1648178"/>
              <a:gd name="connsiteY63" fmla="*/ 315949 h 2031860"/>
              <a:gd name="connsiteX0" fmla="*/ 79022 w 1648178"/>
              <a:gd name="connsiteY0" fmla="*/ 315949 h 2031860"/>
              <a:gd name="connsiteX1" fmla="*/ 327378 w 1648178"/>
              <a:gd name="connsiteY1" fmla="*/ 214349 h 2031860"/>
              <a:gd name="connsiteX2" fmla="*/ 372534 w 1648178"/>
              <a:gd name="connsiteY2" fmla="*/ 180482 h 2031860"/>
              <a:gd name="connsiteX3" fmla="*/ 417689 w 1648178"/>
              <a:gd name="connsiteY3" fmla="*/ 157905 h 2031860"/>
              <a:gd name="connsiteX4" fmla="*/ 451556 w 1648178"/>
              <a:gd name="connsiteY4" fmla="*/ 124038 h 2031860"/>
              <a:gd name="connsiteX5" fmla="*/ 485422 w 1648178"/>
              <a:gd name="connsiteY5" fmla="*/ 112749 h 2031860"/>
              <a:gd name="connsiteX6" fmla="*/ 529889 w 1648178"/>
              <a:gd name="connsiteY6" fmla="*/ 38299 h 2031860"/>
              <a:gd name="connsiteX7" fmla="*/ 624228 w 1648178"/>
              <a:gd name="connsiteY7" fmla="*/ 0 h 2031860"/>
              <a:gd name="connsiteX8" fmla="*/ 778934 w 1648178"/>
              <a:gd name="connsiteY8" fmla="*/ 56305 h 2031860"/>
              <a:gd name="connsiteX9" fmla="*/ 812800 w 1648178"/>
              <a:gd name="connsiteY9" fmla="*/ 90171 h 2031860"/>
              <a:gd name="connsiteX10" fmla="*/ 891822 w 1648178"/>
              <a:gd name="connsiteY10" fmla="*/ 135327 h 2031860"/>
              <a:gd name="connsiteX11" fmla="*/ 925689 w 1648178"/>
              <a:gd name="connsiteY11" fmla="*/ 169193 h 2031860"/>
              <a:gd name="connsiteX12" fmla="*/ 993422 w 1648178"/>
              <a:gd name="connsiteY12" fmla="*/ 214349 h 2031860"/>
              <a:gd name="connsiteX13" fmla="*/ 1061156 w 1648178"/>
              <a:gd name="connsiteY13" fmla="*/ 259505 h 2031860"/>
              <a:gd name="connsiteX14" fmla="*/ 1095022 w 1648178"/>
              <a:gd name="connsiteY14" fmla="*/ 282082 h 2031860"/>
              <a:gd name="connsiteX15" fmla="*/ 1162756 w 1648178"/>
              <a:gd name="connsiteY15" fmla="*/ 304660 h 2031860"/>
              <a:gd name="connsiteX16" fmla="*/ 1196622 w 1648178"/>
              <a:gd name="connsiteY16" fmla="*/ 327238 h 2031860"/>
              <a:gd name="connsiteX17" fmla="*/ 1298222 w 1648178"/>
              <a:gd name="connsiteY17" fmla="*/ 372393 h 2031860"/>
              <a:gd name="connsiteX18" fmla="*/ 1320800 w 1648178"/>
              <a:gd name="connsiteY18" fmla="*/ 406260 h 2031860"/>
              <a:gd name="connsiteX19" fmla="*/ 1354667 w 1648178"/>
              <a:gd name="connsiteY19" fmla="*/ 440127 h 2031860"/>
              <a:gd name="connsiteX20" fmla="*/ 1399822 w 1648178"/>
              <a:gd name="connsiteY20" fmla="*/ 496571 h 2031860"/>
              <a:gd name="connsiteX21" fmla="*/ 1422400 w 1648178"/>
              <a:gd name="connsiteY21" fmla="*/ 530438 h 2031860"/>
              <a:gd name="connsiteX22" fmla="*/ 1524000 w 1648178"/>
              <a:gd name="connsiteY22" fmla="*/ 620749 h 2031860"/>
              <a:gd name="connsiteX23" fmla="*/ 1569156 w 1648178"/>
              <a:gd name="connsiteY23" fmla="*/ 688482 h 2031860"/>
              <a:gd name="connsiteX24" fmla="*/ 1591734 w 1648178"/>
              <a:gd name="connsiteY24" fmla="*/ 722349 h 2031860"/>
              <a:gd name="connsiteX25" fmla="*/ 1603022 w 1648178"/>
              <a:gd name="connsiteY25" fmla="*/ 767505 h 2031860"/>
              <a:gd name="connsiteX26" fmla="*/ 1625600 w 1648178"/>
              <a:gd name="connsiteY26" fmla="*/ 812660 h 2031860"/>
              <a:gd name="connsiteX27" fmla="*/ 1636889 w 1648178"/>
              <a:gd name="connsiteY27" fmla="*/ 891682 h 2031860"/>
              <a:gd name="connsiteX28" fmla="*/ 1648178 w 1648178"/>
              <a:gd name="connsiteY28" fmla="*/ 948127 h 2031860"/>
              <a:gd name="connsiteX29" fmla="*/ 1636889 w 1648178"/>
              <a:gd name="connsiteY29" fmla="*/ 1106171 h 2031860"/>
              <a:gd name="connsiteX30" fmla="*/ 1614311 w 1648178"/>
              <a:gd name="connsiteY30" fmla="*/ 1173905 h 2031860"/>
              <a:gd name="connsiteX31" fmla="*/ 1603022 w 1648178"/>
              <a:gd name="connsiteY31" fmla="*/ 1207771 h 2031860"/>
              <a:gd name="connsiteX32" fmla="*/ 1591734 w 1648178"/>
              <a:gd name="connsiteY32" fmla="*/ 1252927 h 2031860"/>
              <a:gd name="connsiteX33" fmla="*/ 1569156 w 1648178"/>
              <a:gd name="connsiteY33" fmla="*/ 1286793 h 2031860"/>
              <a:gd name="connsiteX34" fmla="*/ 1535289 w 1648178"/>
              <a:gd name="connsiteY34" fmla="*/ 1354527 h 2031860"/>
              <a:gd name="connsiteX35" fmla="*/ 1421022 w 1648178"/>
              <a:gd name="connsiteY35" fmla="*/ 1431403 h 2031860"/>
              <a:gd name="connsiteX36" fmla="*/ 1185334 w 1648178"/>
              <a:gd name="connsiteY36" fmla="*/ 1749638 h 2031860"/>
              <a:gd name="connsiteX37" fmla="*/ 1106311 w 1648178"/>
              <a:gd name="connsiteY37" fmla="*/ 1806082 h 2031860"/>
              <a:gd name="connsiteX38" fmla="*/ 1072445 w 1648178"/>
              <a:gd name="connsiteY38" fmla="*/ 1817371 h 2031860"/>
              <a:gd name="connsiteX39" fmla="*/ 993422 w 1648178"/>
              <a:gd name="connsiteY39" fmla="*/ 1851238 h 2031860"/>
              <a:gd name="connsiteX40" fmla="*/ 925689 w 1648178"/>
              <a:gd name="connsiteY40" fmla="*/ 1885105 h 2031860"/>
              <a:gd name="connsiteX41" fmla="*/ 880534 w 1648178"/>
              <a:gd name="connsiteY41" fmla="*/ 1907682 h 2031860"/>
              <a:gd name="connsiteX42" fmla="*/ 846667 w 1648178"/>
              <a:gd name="connsiteY42" fmla="*/ 1918971 h 2031860"/>
              <a:gd name="connsiteX43" fmla="*/ 801511 w 1648178"/>
              <a:gd name="connsiteY43" fmla="*/ 1941549 h 2031860"/>
              <a:gd name="connsiteX44" fmla="*/ 711200 w 1648178"/>
              <a:gd name="connsiteY44" fmla="*/ 1964127 h 2031860"/>
              <a:gd name="connsiteX45" fmla="*/ 677334 w 1648178"/>
              <a:gd name="connsiteY45" fmla="*/ 1975416 h 2031860"/>
              <a:gd name="connsiteX46" fmla="*/ 564445 w 1648178"/>
              <a:gd name="connsiteY46" fmla="*/ 2009282 h 2031860"/>
              <a:gd name="connsiteX47" fmla="*/ 530578 w 1648178"/>
              <a:gd name="connsiteY47" fmla="*/ 2020571 h 2031860"/>
              <a:gd name="connsiteX48" fmla="*/ 496711 w 1648178"/>
              <a:gd name="connsiteY48" fmla="*/ 2031860 h 2031860"/>
              <a:gd name="connsiteX49" fmla="*/ 327378 w 1648178"/>
              <a:gd name="connsiteY49" fmla="*/ 2020571 h 2031860"/>
              <a:gd name="connsiteX50" fmla="*/ 248356 w 1648178"/>
              <a:gd name="connsiteY50" fmla="*/ 1997993 h 2031860"/>
              <a:gd name="connsiteX51" fmla="*/ 203200 w 1648178"/>
              <a:gd name="connsiteY51" fmla="*/ 1986705 h 2031860"/>
              <a:gd name="connsiteX52" fmla="*/ 158045 w 1648178"/>
              <a:gd name="connsiteY52" fmla="*/ 1964127 h 2031860"/>
              <a:gd name="connsiteX53" fmla="*/ 124178 w 1648178"/>
              <a:gd name="connsiteY53" fmla="*/ 1952838 h 2031860"/>
              <a:gd name="connsiteX54" fmla="*/ 90311 w 1648178"/>
              <a:gd name="connsiteY54" fmla="*/ 1918971 h 2031860"/>
              <a:gd name="connsiteX55" fmla="*/ 56445 w 1648178"/>
              <a:gd name="connsiteY55" fmla="*/ 1896393 h 2031860"/>
              <a:gd name="connsiteX56" fmla="*/ 45156 w 1648178"/>
              <a:gd name="connsiteY56" fmla="*/ 1851238 h 2031860"/>
              <a:gd name="connsiteX57" fmla="*/ 22578 w 1648178"/>
              <a:gd name="connsiteY57" fmla="*/ 1727060 h 2031860"/>
              <a:gd name="connsiteX58" fmla="*/ 0 w 1648178"/>
              <a:gd name="connsiteY58" fmla="*/ 1659327 h 2031860"/>
              <a:gd name="connsiteX59" fmla="*/ 11289 w 1648178"/>
              <a:gd name="connsiteY59" fmla="*/ 1501282 h 2031860"/>
              <a:gd name="connsiteX60" fmla="*/ 29838 w 1648178"/>
              <a:gd name="connsiteY60" fmla="*/ 1295936 h 2031860"/>
              <a:gd name="connsiteX61" fmla="*/ 39750 w 1648178"/>
              <a:gd name="connsiteY61" fmla="*/ 1029435 h 2031860"/>
              <a:gd name="connsiteX62" fmla="*/ 78333 w 1648178"/>
              <a:gd name="connsiteY62" fmla="*/ 758502 h 2031860"/>
              <a:gd name="connsiteX63" fmla="*/ 79022 w 1648178"/>
              <a:gd name="connsiteY63" fmla="*/ 315949 h 2031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48178" h="2031860">
                <a:moveTo>
                  <a:pt x="79022" y="315949"/>
                </a:moveTo>
                <a:cubicBezTo>
                  <a:pt x="120530" y="225257"/>
                  <a:pt x="198552" y="214349"/>
                  <a:pt x="327378" y="214349"/>
                </a:cubicBezTo>
                <a:cubicBezTo>
                  <a:pt x="342430" y="203060"/>
                  <a:pt x="356579" y="190454"/>
                  <a:pt x="372534" y="180482"/>
                </a:cubicBezTo>
                <a:cubicBezTo>
                  <a:pt x="386804" y="171563"/>
                  <a:pt x="403995" y="167686"/>
                  <a:pt x="417689" y="157905"/>
                </a:cubicBezTo>
                <a:cubicBezTo>
                  <a:pt x="430680" y="148626"/>
                  <a:pt x="438272" y="132894"/>
                  <a:pt x="451556" y="124038"/>
                </a:cubicBezTo>
                <a:cubicBezTo>
                  <a:pt x="461457" y="117437"/>
                  <a:pt x="472367" y="127039"/>
                  <a:pt x="485422" y="112749"/>
                </a:cubicBezTo>
                <a:cubicBezTo>
                  <a:pt x="498477" y="98459"/>
                  <a:pt x="506755" y="57090"/>
                  <a:pt x="529889" y="38299"/>
                </a:cubicBezTo>
                <a:cubicBezTo>
                  <a:pt x="553023" y="19508"/>
                  <a:pt x="612939" y="3763"/>
                  <a:pt x="624228" y="0"/>
                </a:cubicBezTo>
                <a:cubicBezTo>
                  <a:pt x="684436" y="3763"/>
                  <a:pt x="747505" y="41277"/>
                  <a:pt x="778934" y="56305"/>
                </a:cubicBezTo>
                <a:cubicBezTo>
                  <a:pt x="810363" y="71333"/>
                  <a:pt x="800536" y="79951"/>
                  <a:pt x="812800" y="90171"/>
                </a:cubicBezTo>
                <a:cubicBezTo>
                  <a:pt x="876789" y="143495"/>
                  <a:pt x="814538" y="80124"/>
                  <a:pt x="891822" y="135327"/>
                </a:cubicBezTo>
                <a:cubicBezTo>
                  <a:pt x="904813" y="144606"/>
                  <a:pt x="913087" y="159392"/>
                  <a:pt x="925689" y="169193"/>
                </a:cubicBezTo>
                <a:cubicBezTo>
                  <a:pt x="947108" y="185852"/>
                  <a:pt x="970844" y="199297"/>
                  <a:pt x="993422" y="214349"/>
                </a:cubicBezTo>
                <a:lnTo>
                  <a:pt x="1061156" y="259505"/>
                </a:lnTo>
                <a:cubicBezTo>
                  <a:pt x="1072445" y="267031"/>
                  <a:pt x="1082151" y="277792"/>
                  <a:pt x="1095022" y="282082"/>
                </a:cubicBezTo>
                <a:lnTo>
                  <a:pt x="1162756" y="304660"/>
                </a:lnTo>
                <a:cubicBezTo>
                  <a:pt x="1174045" y="312186"/>
                  <a:pt x="1184224" y="321728"/>
                  <a:pt x="1196622" y="327238"/>
                </a:cubicBezTo>
                <a:cubicBezTo>
                  <a:pt x="1317534" y="380977"/>
                  <a:pt x="1221576" y="321297"/>
                  <a:pt x="1298222" y="372393"/>
                </a:cubicBezTo>
                <a:cubicBezTo>
                  <a:pt x="1305748" y="383682"/>
                  <a:pt x="1312114" y="395837"/>
                  <a:pt x="1320800" y="406260"/>
                </a:cubicBezTo>
                <a:cubicBezTo>
                  <a:pt x="1331021" y="418525"/>
                  <a:pt x="1345811" y="426843"/>
                  <a:pt x="1354667" y="440127"/>
                </a:cubicBezTo>
                <a:cubicBezTo>
                  <a:pt x="1398290" y="505560"/>
                  <a:pt x="1324081" y="446075"/>
                  <a:pt x="1399822" y="496571"/>
                </a:cubicBezTo>
                <a:cubicBezTo>
                  <a:pt x="1407348" y="507860"/>
                  <a:pt x="1413386" y="520297"/>
                  <a:pt x="1422400" y="530438"/>
                </a:cubicBezTo>
                <a:cubicBezTo>
                  <a:pt x="1478636" y="593703"/>
                  <a:pt x="1472529" y="586434"/>
                  <a:pt x="1524000" y="620749"/>
                </a:cubicBezTo>
                <a:lnTo>
                  <a:pt x="1569156" y="688482"/>
                </a:lnTo>
                <a:lnTo>
                  <a:pt x="1591734" y="722349"/>
                </a:lnTo>
                <a:cubicBezTo>
                  <a:pt x="1595497" y="737401"/>
                  <a:pt x="1597574" y="752978"/>
                  <a:pt x="1603022" y="767505"/>
                </a:cubicBezTo>
                <a:cubicBezTo>
                  <a:pt x="1608931" y="783262"/>
                  <a:pt x="1621172" y="796425"/>
                  <a:pt x="1625600" y="812660"/>
                </a:cubicBezTo>
                <a:cubicBezTo>
                  <a:pt x="1632601" y="838331"/>
                  <a:pt x="1632515" y="865436"/>
                  <a:pt x="1636889" y="891682"/>
                </a:cubicBezTo>
                <a:cubicBezTo>
                  <a:pt x="1640043" y="910609"/>
                  <a:pt x="1644415" y="929312"/>
                  <a:pt x="1648178" y="948127"/>
                </a:cubicBezTo>
                <a:cubicBezTo>
                  <a:pt x="1644415" y="1000808"/>
                  <a:pt x="1644724" y="1053940"/>
                  <a:pt x="1636889" y="1106171"/>
                </a:cubicBezTo>
                <a:cubicBezTo>
                  <a:pt x="1633359" y="1129707"/>
                  <a:pt x="1621837" y="1151327"/>
                  <a:pt x="1614311" y="1173905"/>
                </a:cubicBezTo>
                <a:cubicBezTo>
                  <a:pt x="1610548" y="1185194"/>
                  <a:pt x="1605908" y="1196227"/>
                  <a:pt x="1603022" y="1207771"/>
                </a:cubicBezTo>
                <a:cubicBezTo>
                  <a:pt x="1599259" y="1222823"/>
                  <a:pt x="1597846" y="1238666"/>
                  <a:pt x="1591734" y="1252927"/>
                </a:cubicBezTo>
                <a:cubicBezTo>
                  <a:pt x="1586390" y="1265397"/>
                  <a:pt x="1576682" y="1275504"/>
                  <a:pt x="1569156" y="1286793"/>
                </a:cubicBezTo>
                <a:cubicBezTo>
                  <a:pt x="1540782" y="1371915"/>
                  <a:pt x="1559978" y="1330425"/>
                  <a:pt x="1535289" y="1354527"/>
                </a:cubicBezTo>
                <a:cubicBezTo>
                  <a:pt x="1510600" y="1378629"/>
                  <a:pt x="1479348" y="1365551"/>
                  <a:pt x="1421022" y="1431403"/>
                </a:cubicBezTo>
                <a:cubicBezTo>
                  <a:pt x="1362696" y="1497255"/>
                  <a:pt x="1237786" y="1687192"/>
                  <a:pt x="1185334" y="1749638"/>
                </a:cubicBezTo>
                <a:cubicBezTo>
                  <a:pt x="1132882" y="1812085"/>
                  <a:pt x="1142099" y="1785632"/>
                  <a:pt x="1106311" y="1806082"/>
                </a:cubicBezTo>
                <a:cubicBezTo>
                  <a:pt x="1095979" y="1811986"/>
                  <a:pt x="1083382" y="1812684"/>
                  <a:pt x="1072445" y="1817371"/>
                </a:cubicBezTo>
                <a:cubicBezTo>
                  <a:pt x="974802" y="1859219"/>
                  <a:pt x="1072842" y="1824765"/>
                  <a:pt x="993422" y="1851238"/>
                </a:cubicBezTo>
                <a:cubicBezTo>
                  <a:pt x="928344" y="1894625"/>
                  <a:pt x="991119" y="1857064"/>
                  <a:pt x="925689" y="1885105"/>
                </a:cubicBezTo>
                <a:cubicBezTo>
                  <a:pt x="910221" y="1891734"/>
                  <a:pt x="896002" y="1901053"/>
                  <a:pt x="880534" y="1907682"/>
                </a:cubicBezTo>
                <a:cubicBezTo>
                  <a:pt x="869596" y="1912369"/>
                  <a:pt x="857605" y="1914283"/>
                  <a:pt x="846667" y="1918971"/>
                </a:cubicBezTo>
                <a:cubicBezTo>
                  <a:pt x="831199" y="1925600"/>
                  <a:pt x="816979" y="1934920"/>
                  <a:pt x="801511" y="1941549"/>
                </a:cubicBezTo>
                <a:cubicBezTo>
                  <a:pt x="765383" y="1957033"/>
                  <a:pt x="753609" y="1953525"/>
                  <a:pt x="711200" y="1964127"/>
                </a:cubicBezTo>
                <a:cubicBezTo>
                  <a:pt x="699656" y="1967013"/>
                  <a:pt x="688775" y="1972147"/>
                  <a:pt x="677334" y="1975416"/>
                </a:cubicBezTo>
                <a:cubicBezTo>
                  <a:pt x="557894" y="2009542"/>
                  <a:pt x="725426" y="1955623"/>
                  <a:pt x="564445" y="2009282"/>
                </a:cubicBezTo>
                <a:lnTo>
                  <a:pt x="530578" y="2020571"/>
                </a:lnTo>
                <a:lnTo>
                  <a:pt x="496711" y="2031860"/>
                </a:lnTo>
                <a:cubicBezTo>
                  <a:pt x="440267" y="2028097"/>
                  <a:pt x="383637" y="2026493"/>
                  <a:pt x="327378" y="2020571"/>
                </a:cubicBezTo>
                <a:cubicBezTo>
                  <a:pt x="299434" y="2017629"/>
                  <a:pt x="274887" y="2005573"/>
                  <a:pt x="248356" y="1997993"/>
                </a:cubicBezTo>
                <a:cubicBezTo>
                  <a:pt x="233438" y="1993731"/>
                  <a:pt x="218252" y="1990468"/>
                  <a:pt x="203200" y="1986705"/>
                </a:cubicBezTo>
                <a:cubicBezTo>
                  <a:pt x="188148" y="1979179"/>
                  <a:pt x="173513" y="1970756"/>
                  <a:pt x="158045" y="1964127"/>
                </a:cubicBezTo>
                <a:cubicBezTo>
                  <a:pt x="147108" y="1959439"/>
                  <a:pt x="134079" y="1959439"/>
                  <a:pt x="124178" y="1952838"/>
                </a:cubicBezTo>
                <a:cubicBezTo>
                  <a:pt x="110894" y="1943982"/>
                  <a:pt x="102576" y="1929192"/>
                  <a:pt x="90311" y="1918971"/>
                </a:cubicBezTo>
                <a:cubicBezTo>
                  <a:pt x="79888" y="1910285"/>
                  <a:pt x="67734" y="1903919"/>
                  <a:pt x="56445" y="1896393"/>
                </a:cubicBezTo>
                <a:cubicBezTo>
                  <a:pt x="52682" y="1881341"/>
                  <a:pt x="48199" y="1866452"/>
                  <a:pt x="45156" y="1851238"/>
                </a:cubicBezTo>
                <a:cubicBezTo>
                  <a:pt x="38702" y="1818970"/>
                  <a:pt x="31658" y="1760354"/>
                  <a:pt x="22578" y="1727060"/>
                </a:cubicBezTo>
                <a:cubicBezTo>
                  <a:pt x="16316" y="1704100"/>
                  <a:pt x="0" y="1659327"/>
                  <a:pt x="0" y="1659327"/>
                </a:cubicBezTo>
                <a:cubicBezTo>
                  <a:pt x="3763" y="1606645"/>
                  <a:pt x="6316" y="1561847"/>
                  <a:pt x="11289" y="1501282"/>
                </a:cubicBezTo>
                <a:cubicBezTo>
                  <a:pt x="16262" y="1440717"/>
                  <a:pt x="25095" y="1374577"/>
                  <a:pt x="29838" y="1295936"/>
                </a:cubicBezTo>
                <a:cubicBezTo>
                  <a:pt x="34582" y="1217295"/>
                  <a:pt x="41746" y="1125009"/>
                  <a:pt x="39750" y="1029435"/>
                </a:cubicBezTo>
                <a:cubicBezTo>
                  <a:pt x="34106" y="965465"/>
                  <a:pt x="68025" y="807802"/>
                  <a:pt x="78333" y="758502"/>
                </a:cubicBezTo>
                <a:cubicBezTo>
                  <a:pt x="84878" y="639588"/>
                  <a:pt x="37514" y="406641"/>
                  <a:pt x="79022" y="315949"/>
                </a:cubicBezTo>
                <a:close/>
              </a:path>
            </a:pathLst>
          </a:custGeom>
          <a:solidFill>
            <a:srgbClr val="00B050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944295" y="4745043"/>
            <a:ext cx="439737" cy="1490663"/>
          </a:xfrm>
          <a:prstGeom prst="ellipse">
            <a:avLst/>
          </a:prstGeom>
          <a:solidFill>
            <a:srgbClr val="FF00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2800" b="1" dirty="0"/>
              <a:t>蚓部</a:t>
            </a:r>
          </a:p>
        </p:txBody>
      </p:sp>
      <p:sp>
        <p:nvSpPr>
          <p:cNvPr id="14" name="椭圆 13"/>
          <p:cNvSpPr/>
          <p:nvPr/>
        </p:nvSpPr>
        <p:spPr>
          <a:xfrm>
            <a:off x="9047717" y="4816478"/>
            <a:ext cx="1655763" cy="1492251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小脑半球</a:t>
            </a:r>
          </a:p>
        </p:txBody>
      </p:sp>
      <p:grpSp>
        <p:nvGrpSpPr>
          <p:cNvPr id="2" name="组合 14"/>
          <p:cNvGrpSpPr>
            <a:grpSpLocks/>
          </p:cNvGrpSpPr>
          <p:nvPr/>
        </p:nvGrpSpPr>
        <p:grpSpPr bwMode="auto">
          <a:xfrm>
            <a:off x="1631504" y="1700808"/>
            <a:ext cx="2797175" cy="4373563"/>
            <a:chOff x="2478782" y="730796"/>
            <a:chExt cx="3392686" cy="4752528"/>
          </a:xfrm>
        </p:grpSpPr>
        <p:grpSp>
          <p:nvGrpSpPr>
            <p:cNvPr id="9233" name="组合 15"/>
            <p:cNvGrpSpPr>
              <a:grpSpLocks/>
            </p:cNvGrpSpPr>
            <p:nvPr/>
          </p:nvGrpSpPr>
          <p:grpSpPr bwMode="auto">
            <a:xfrm>
              <a:off x="4283968" y="730796"/>
              <a:ext cx="1587500" cy="4752528"/>
              <a:chOff x="5511428" y="730796"/>
              <a:chExt cx="1587500" cy="4752528"/>
            </a:xfrm>
          </p:grpSpPr>
          <p:pic>
            <p:nvPicPr>
              <p:cNvPr id="23" name="Picture 1" descr="C:\Users\wny\Desktop\教师基本功\比赛\素材\42534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clrChange>
                  <a:clrFrom>
                    <a:srgbClr val="FCFEFB"/>
                  </a:clrFrom>
                  <a:clrTo>
                    <a:srgbClr val="FCFEFB">
                      <a:alpha val="0"/>
                    </a:srgbClr>
                  </a:clrTo>
                </a:clrChange>
                <a:extLst/>
              </a:blip>
              <a:srcRect l="42879" r="39749"/>
              <a:stretch/>
            </p:blipFill>
            <p:spPr bwMode="auto">
              <a:xfrm>
                <a:off x="5511428" y="730796"/>
                <a:ext cx="1587500" cy="4752528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/>
            </p:spPr>
          </p:pic>
          <p:sp>
            <p:nvSpPr>
              <p:cNvPr id="24" name="菱形 23"/>
              <p:cNvSpPr/>
              <p:nvPr/>
            </p:nvSpPr>
            <p:spPr>
              <a:xfrm>
                <a:off x="6005258" y="1874508"/>
                <a:ext cx="498699" cy="503716"/>
              </a:xfrm>
              <a:prstGeom prst="diamond">
                <a:avLst/>
              </a:prstGeom>
              <a:solidFill>
                <a:srgbClr val="FF0000">
                  <a:alpha val="4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6001407" y="2495528"/>
                <a:ext cx="502550" cy="1223064"/>
              </a:xfrm>
              <a:prstGeom prst="ellipse">
                <a:avLst/>
              </a:prstGeom>
              <a:solidFill>
                <a:schemeClr val="accent1">
                  <a:lumMod val="50000"/>
                  <a:alpha val="8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>
                <a:off x="6001370" y="3789040"/>
                <a:ext cx="501563" cy="504056"/>
              </a:xfrm>
              <a:prstGeom prst="triangle">
                <a:avLst/>
              </a:prstGeom>
              <a:solidFill>
                <a:srgbClr val="0070C0">
                  <a:alpha val="46000"/>
                </a:srgbClr>
              </a:solidFill>
              <a:ln>
                <a:noFill/>
              </a:ln>
              <a:scene3d>
                <a:camera prst="orthographicFront">
                  <a:rot lat="0" lon="0" rev="10799999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</p:grpSp>
        <p:sp>
          <p:nvSpPr>
            <p:cNvPr id="17" name="菱形 16"/>
            <p:cNvSpPr/>
            <p:nvPr/>
          </p:nvSpPr>
          <p:spPr>
            <a:xfrm>
              <a:off x="2484559" y="1917634"/>
              <a:ext cx="498697" cy="503716"/>
            </a:xfrm>
            <a:prstGeom prst="diamond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2478782" y="2492078"/>
              <a:ext cx="504474" cy="1224789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2484301" y="3861048"/>
              <a:ext cx="501563" cy="50405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scene3d>
              <a:camera prst="orthographicFront">
                <a:rot lat="0" lon="0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9237" name="TextBox 19"/>
            <p:cNvSpPr txBox="1">
              <a:spLocks noChangeArrowheads="1"/>
            </p:cNvSpPr>
            <p:nvPr/>
          </p:nvSpPr>
          <p:spPr bwMode="auto">
            <a:xfrm>
              <a:off x="3015085" y="1850746"/>
              <a:ext cx="1268883" cy="5016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400" b="1" dirty="0"/>
                <a:t>小结</a:t>
              </a:r>
            </a:p>
          </p:txBody>
        </p:sp>
        <p:sp>
          <p:nvSpPr>
            <p:cNvPr id="9238" name="TextBox 20"/>
            <p:cNvSpPr txBox="1">
              <a:spLocks noChangeArrowheads="1"/>
            </p:cNvSpPr>
            <p:nvPr/>
          </p:nvSpPr>
          <p:spPr bwMode="auto">
            <a:xfrm>
              <a:off x="3059831" y="2780928"/>
              <a:ext cx="1224136" cy="5016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400" b="1"/>
                <a:t>蚓垂</a:t>
              </a:r>
            </a:p>
          </p:txBody>
        </p:sp>
        <p:sp>
          <p:nvSpPr>
            <p:cNvPr id="9239" name="TextBox 21"/>
            <p:cNvSpPr txBox="1">
              <a:spLocks noChangeArrowheads="1"/>
            </p:cNvSpPr>
            <p:nvPr/>
          </p:nvSpPr>
          <p:spPr bwMode="auto">
            <a:xfrm>
              <a:off x="3059833" y="3789040"/>
              <a:ext cx="1440160" cy="5016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400" b="1"/>
                <a:t>蚓锥体</a:t>
              </a:r>
            </a:p>
          </p:txBody>
        </p:sp>
      </p:grpSp>
      <p:grpSp>
        <p:nvGrpSpPr>
          <p:cNvPr id="4" name="组合 27"/>
          <p:cNvGrpSpPr>
            <a:grpSpLocks/>
          </p:cNvGrpSpPr>
          <p:nvPr/>
        </p:nvGrpSpPr>
        <p:grpSpPr bwMode="auto">
          <a:xfrm>
            <a:off x="6699010" y="2329400"/>
            <a:ext cx="2874963" cy="3192463"/>
            <a:chOff x="3352800" y="1536700"/>
            <a:chExt cx="3403600" cy="3644900"/>
          </a:xfrm>
        </p:grpSpPr>
        <p:pic>
          <p:nvPicPr>
            <p:cNvPr id="29" name="Picture 1" descr="C:\Users\wny\Desktop\教师基本功\比赛\素材\42534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CFEFB"/>
                </a:clrFrom>
                <a:clrTo>
                  <a:srgbClr val="FCFEFB">
                    <a:alpha val="0"/>
                  </a:srgbClr>
                </a:clrTo>
              </a:clrChange>
              <a:extLst/>
            </a:blip>
            <a:srcRect l="31611" t="6307" r="29142" b="7900"/>
            <a:stretch/>
          </p:blipFill>
          <p:spPr bwMode="auto">
            <a:xfrm>
              <a:off x="3352800" y="1536700"/>
              <a:ext cx="3403600" cy="36449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/>
          </p:spPr>
        </p:pic>
        <p:sp>
          <p:nvSpPr>
            <p:cNvPr id="30" name="任意多边形 29"/>
            <p:cNvSpPr/>
            <p:nvPr/>
          </p:nvSpPr>
          <p:spPr>
            <a:xfrm>
              <a:off x="5181460" y="2823562"/>
              <a:ext cx="864526" cy="1295924"/>
            </a:xfrm>
            <a:custGeom>
              <a:avLst/>
              <a:gdLst>
                <a:gd name="connsiteX0" fmla="*/ 152400 w 409575"/>
                <a:gd name="connsiteY0" fmla="*/ 19806 h 726889"/>
                <a:gd name="connsiteX1" fmla="*/ 123825 w 409575"/>
                <a:gd name="connsiteY1" fmla="*/ 24568 h 726889"/>
                <a:gd name="connsiteX2" fmla="*/ 109538 w 409575"/>
                <a:gd name="connsiteY2" fmla="*/ 34093 h 726889"/>
                <a:gd name="connsiteX3" fmla="*/ 95250 w 409575"/>
                <a:gd name="connsiteY3" fmla="*/ 38856 h 726889"/>
                <a:gd name="connsiteX4" fmla="*/ 61913 w 409575"/>
                <a:gd name="connsiteY4" fmla="*/ 62668 h 726889"/>
                <a:gd name="connsiteX5" fmla="*/ 42863 w 409575"/>
                <a:gd name="connsiteY5" fmla="*/ 76956 h 726889"/>
                <a:gd name="connsiteX6" fmla="*/ 38100 w 409575"/>
                <a:gd name="connsiteY6" fmla="*/ 124581 h 726889"/>
                <a:gd name="connsiteX7" fmla="*/ 28575 w 409575"/>
                <a:gd name="connsiteY7" fmla="*/ 143631 h 726889"/>
                <a:gd name="connsiteX8" fmla="*/ 23813 w 409575"/>
                <a:gd name="connsiteY8" fmla="*/ 157918 h 726889"/>
                <a:gd name="connsiteX9" fmla="*/ 14288 w 409575"/>
                <a:gd name="connsiteY9" fmla="*/ 205543 h 726889"/>
                <a:gd name="connsiteX10" fmla="*/ 9525 w 409575"/>
                <a:gd name="connsiteY10" fmla="*/ 224593 h 726889"/>
                <a:gd name="connsiteX11" fmla="*/ 0 w 409575"/>
                <a:gd name="connsiteY11" fmla="*/ 253168 h 726889"/>
                <a:gd name="connsiteX12" fmla="*/ 4763 w 409575"/>
                <a:gd name="connsiteY12" fmla="*/ 581781 h 726889"/>
                <a:gd name="connsiteX13" fmla="*/ 9525 w 409575"/>
                <a:gd name="connsiteY13" fmla="*/ 596068 h 726889"/>
                <a:gd name="connsiteX14" fmla="*/ 19050 w 409575"/>
                <a:gd name="connsiteY14" fmla="*/ 610356 h 726889"/>
                <a:gd name="connsiteX15" fmla="*/ 47625 w 409575"/>
                <a:gd name="connsiteY15" fmla="*/ 624643 h 726889"/>
                <a:gd name="connsiteX16" fmla="*/ 76200 w 409575"/>
                <a:gd name="connsiteY16" fmla="*/ 643693 h 726889"/>
                <a:gd name="connsiteX17" fmla="*/ 85725 w 409575"/>
                <a:gd name="connsiteY17" fmla="*/ 657981 h 726889"/>
                <a:gd name="connsiteX18" fmla="*/ 114300 w 409575"/>
                <a:gd name="connsiteY18" fmla="*/ 677031 h 726889"/>
                <a:gd name="connsiteX19" fmla="*/ 142875 w 409575"/>
                <a:gd name="connsiteY19" fmla="*/ 696081 h 726889"/>
                <a:gd name="connsiteX20" fmla="*/ 157163 w 409575"/>
                <a:gd name="connsiteY20" fmla="*/ 705606 h 726889"/>
                <a:gd name="connsiteX21" fmla="*/ 171450 w 409575"/>
                <a:gd name="connsiteY21" fmla="*/ 715131 h 726889"/>
                <a:gd name="connsiteX22" fmla="*/ 204788 w 409575"/>
                <a:gd name="connsiteY22" fmla="*/ 719893 h 726889"/>
                <a:gd name="connsiteX23" fmla="*/ 219075 w 409575"/>
                <a:gd name="connsiteY23" fmla="*/ 724656 h 726889"/>
                <a:gd name="connsiteX24" fmla="*/ 309563 w 409575"/>
                <a:gd name="connsiteY24" fmla="*/ 719893 h 726889"/>
                <a:gd name="connsiteX25" fmla="*/ 319088 w 409575"/>
                <a:gd name="connsiteY25" fmla="*/ 700843 h 726889"/>
                <a:gd name="connsiteX26" fmla="*/ 338138 w 409575"/>
                <a:gd name="connsiteY26" fmla="*/ 667506 h 726889"/>
                <a:gd name="connsiteX27" fmla="*/ 342900 w 409575"/>
                <a:gd name="connsiteY27" fmla="*/ 648456 h 726889"/>
                <a:gd name="connsiteX28" fmla="*/ 347663 w 409575"/>
                <a:gd name="connsiteY28" fmla="*/ 624643 h 726889"/>
                <a:gd name="connsiteX29" fmla="*/ 357188 w 409575"/>
                <a:gd name="connsiteY29" fmla="*/ 596068 h 726889"/>
                <a:gd name="connsiteX30" fmla="*/ 361950 w 409575"/>
                <a:gd name="connsiteY30" fmla="*/ 581781 h 726889"/>
                <a:gd name="connsiteX31" fmla="*/ 366713 w 409575"/>
                <a:gd name="connsiteY31" fmla="*/ 567493 h 726889"/>
                <a:gd name="connsiteX32" fmla="*/ 376238 w 409575"/>
                <a:gd name="connsiteY32" fmla="*/ 548443 h 726889"/>
                <a:gd name="connsiteX33" fmla="*/ 390525 w 409575"/>
                <a:gd name="connsiteY33" fmla="*/ 500818 h 726889"/>
                <a:gd name="connsiteX34" fmla="*/ 395288 w 409575"/>
                <a:gd name="connsiteY34" fmla="*/ 486531 h 726889"/>
                <a:gd name="connsiteX35" fmla="*/ 404813 w 409575"/>
                <a:gd name="connsiteY35" fmla="*/ 434143 h 726889"/>
                <a:gd name="connsiteX36" fmla="*/ 409575 w 409575"/>
                <a:gd name="connsiteY36" fmla="*/ 405568 h 726889"/>
                <a:gd name="connsiteX37" fmla="*/ 404813 w 409575"/>
                <a:gd name="connsiteY37" fmla="*/ 286506 h 726889"/>
                <a:gd name="connsiteX38" fmla="*/ 400050 w 409575"/>
                <a:gd name="connsiteY38" fmla="*/ 257931 h 726889"/>
                <a:gd name="connsiteX39" fmla="*/ 390525 w 409575"/>
                <a:gd name="connsiteY39" fmla="*/ 243643 h 726889"/>
                <a:gd name="connsiteX40" fmla="*/ 371475 w 409575"/>
                <a:gd name="connsiteY40" fmla="*/ 200781 h 726889"/>
                <a:gd name="connsiteX41" fmla="*/ 347663 w 409575"/>
                <a:gd name="connsiteY41" fmla="*/ 153156 h 726889"/>
                <a:gd name="connsiteX42" fmla="*/ 347663 w 409575"/>
                <a:gd name="connsiteY42" fmla="*/ 153156 h 726889"/>
                <a:gd name="connsiteX43" fmla="*/ 333375 w 409575"/>
                <a:gd name="connsiteY43" fmla="*/ 124581 h 726889"/>
                <a:gd name="connsiteX44" fmla="*/ 314325 w 409575"/>
                <a:gd name="connsiteY44" fmla="*/ 91243 h 726889"/>
                <a:gd name="connsiteX45" fmla="*/ 295275 w 409575"/>
                <a:gd name="connsiteY45" fmla="*/ 62668 h 726889"/>
                <a:gd name="connsiteX46" fmla="*/ 285750 w 409575"/>
                <a:gd name="connsiteY46" fmla="*/ 48381 h 726889"/>
                <a:gd name="connsiteX47" fmla="*/ 271463 w 409575"/>
                <a:gd name="connsiteY47" fmla="*/ 34093 h 726889"/>
                <a:gd name="connsiteX48" fmla="*/ 261938 w 409575"/>
                <a:gd name="connsiteY48" fmla="*/ 19806 h 726889"/>
                <a:gd name="connsiteX49" fmla="*/ 242888 w 409575"/>
                <a:gd name="connsiteY49" fmla="*/ 10281 h 726889"/>
                <a:gd name="connsiteX50" fmla="*/ 209550 w 409575"/>
                <a:gd name="connsiteY50" fmla="*/ 756 h 726889"/>
                <a:gd name="connsiteX51" fmla="*/ 133350 w 409575"/>
                <a:gd name="connsiteY51" fmla="*/ 10281 h 726889"/>
                <a:gd name="connsiteX52" fmla="*/ 119063 w 409575"/>
                <a:gd name="connsiteY52" fmla="*/ 19806 h 726889"/>
                <a:gd name="connsiteX53" fmla="*/ 152400 w 409575"/>
                <a:gd name="connsiteY53" fmla="*/ 19806 h 726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409575" h="726889">
                  <a:moveTo>
                    <a:pt x="152400" y="19806"/>
                  </a:moveTo>
                  <a:cubicBezTo>
                    <a:pt x="142875" y="21393"/>
                    <a:pt x="132986" y="21514"/>
                    <a:pt x="123825" y="24568"/>
                  </a:cubicBezTo>
                  <a:cubicBezTo>
                    <a:pt x="118395" y="26378"/>
                    <a:pt x="114657" y="31533"/>
                    <a:pt x="109538" y="34093"/>
                  </a:cubicBezTo>
                  <a:cubicBezTo>
                    <a:pt x="105048" y="36338"/>
                    <a:pt x="100013" y="37268"/>
                    <a:pt x="95250" y="38856"/>
                  </a:cubicBezTo>
                  <a:cubicBezTo>
                    <a:pt x="32934" y="85591"/>
                    <a:pt x="110701" y="27818"/>
                    <a:pt x="61913" y="62668"/>
                  </a:cubicBezTo>
                  <a:cubicBezTo>
                    <a:pt x="55454" y="67282"/>
                    <a:pt x="49213" y="72193"/>
                    <a:pt x="42863" y="76956"/>
                  </a:cubicBezTo>
                  <a:cubicBezTo>
                    <a:pt x="41275" y="92831"/>
                    <a:pt x="41443" y="108981"/>
                    <a:pt x="38100" y="124581"/>
                  </a:cubicBezTo>
                  <a:cubicBezTo>
                    <a:pt x="36612" y="131523"/>
                    <a:pt x="31372" y="137105"/>
                    <a:pt x="28575" y="143631"/>
                  </a:cubicBezTo>
                  <a:cubicBezTo>
                    <a:pt x="26598" y="148245"/>
                    <a:pt x="25192" y="153091"/>
                    <a:pt x="23813" y="157918"/>
                  </a:cubicBezTo>
                  <a:cubicBezTo>
                    <a:pt x="16435" y="183742"/>
                    <a:pt x="20529" y="174339"/>
                    <a:pt x="14288" y="205543"/>
                  </a:cubicBezTo>
                  <a:cubicBezTo>
                    <a:pt x="13004" y="211961"/>
                    <a:pt x="11406" y="218324"/>
                    <a:pt x="9525" y="224593"/>
                  </a:cubicBezTo>
                  <a:cubicBezTo>
                    <a:pt x="6640" y="234210"/>
                    <a:pt x="0" y="253168"/>
                    <a:pt x="0" y="253168"/>
                  </a:cubicBezTo>
                  <a:cubicBezTo>
                    <a:pt x="1588" y="362706"/>
                    <a:pt x="1721" y="472274"/>
                    <a:pt x="4763" y="581781"/>
                  </a:cubicBezTo>
                  <a:cubicBezTo>
                    <a:pt x="4902" y="586799"/>
                    <a:pt x="7280" y="591578"/>
                    <a:pt x="9525" y="596068"/>
                  </a:cubicBezTo>
                  <a:cubicBezTo>
                    <a:pt x="12085" y="601188"/>
                    <a:pt x="15003" y="606309"/>
                    <a:pt x="19050" y="610356"/>
                  </a:cubicBezTo>
                  <a:cubicBezTo>
                    <a:pt x="28282" y="619588"/>
                    <a:pt x="36005" y="620770"/>
                    <a:pt x="47625" y="624643"/>
                  </a:cubicBezTo>
                  <a:cubicBezTo>
                    <a:pt x="57150" y="630993"/>
                    <a:pt x="69850" y="634168"/>
                    <a:pt x="76200" y="643693"/>
                  </a:cubicBezTo>
                  <a:cubicBezTo>
                    <a:pt x="79375" y="648456"/>
                    <a:pt x="81417" y="654212"/>
                    <a:pt x="85725" y="657981"/>
                  </a:cubicBezTo>
                  <a:cubicBezTo>
                    <a:pt x="94340" y="665519"/>
                    <a:pt x="104775" y="670681"/>
                    <a:pt x="114300" y="677031"/>
                  </a:cubicBezTo>
                  <a:lnTo>
                    <a:pt x="142875" y="696081"/>
                  </a:lnTo>
                  <a:lnTo>
                    <a:pt x="157163" y="705606"/>
                  </a:lnTo>
                  <a:cubicBezTo>
                    <a:pt x="161925" y="708781"/>
                    <a:pt x="165784" y="714322"/>
                    <a:pt x="171450" y="715131"/>
                  </a:cubicBezTo>
                  <a:lnTo>
                    <a:pt x="204788" y="719893"/>
                  </a:lnTo>
                  <a:cubicBezTo>
                    <a:pt x="209550" y="721481"/>
                    <a:pt x="214055" y="724656"/>
                    <a:pt x="219075" y="724656"/>
                  </a:cubicBezTo>
                  <a:cubicBezTo>
                    <a:pt x="249279" y="724656"/>
                    <a:pt x="280180" y="726889"/>
                    <a:pt x="309563" y="719893"/>
                  </a:cubicBezTo>
                  <a:cubicBezTo>
                    <a:pt x="316469" y="718249"/>
                    <a:pt x="315566" y="707007"/>
                    <a:pt x="319088" y="700843"/>
                  </a:cubicBezTo>
                  <a:cubicBezTo>
                    <a:pt x="346014" y="653723"/>
                    <a:pt x="309354" y="725074"/>
                    <a:pt x="338138" y="667506"/>
                  </a:cubicBezTo>
                  <a:cubicBezTo>
                    <a:pt x="339725" y="661156"/>
                    <a:pt x="341480" y="654846"/>
                    <a:pt x="342900" y="648456"/>
                  </a:cubicBezTo>
                  <a:cubicBezTo>
                    <a:pt x="344656" y="640554"/>
                    <a:pt x="345533" y="632453"/>
                    <a:pt x="347663" y="624643"/>
                  </a:cubicBezTo>
                  <a:cubicBezTo>
                    <a:pt x="350305" y="614957"/>
                    <a:pt x="354013" y="605593"/>
                    <a:pt x="357188" y="596068"/>
                  </a:cubicBezTo>
                  <a:lnTo>
                    <a:pt x="361950" y="581781"/>
                  </a:lnTo>
                  <a:cubicBezTo>
                    <a:pt x="363538" y="577018"/>
                    <a:pt x="364468" y="571983"/>
                    <a:pt x="366713" y="567493"/>
                  </a:cubicBezTo>
                  <a:cubicBezTo>
                    <a:pt x="369888" y="561143"/>
                    <a:pt x="373601" y="555035"/>
                    <a:pt x="376238" y="548443"/>
                  </a:cubicBezTo>
                  <a:cubicBezTo>
                    <a:pt x="387560" y="520137"/>
                    <a:pt x="383506" y="525385"/>
                    <a:pt x="390525" y="500818"/>
                  </a:cubicBezTo>
                  <a:cubicBezTo>
                    <a:pt x="391904" y="495991"/>
                    <a:pt x="393909" y="491358"/>
                    <a:pt x="395288" y="486531"/>
                  </a:cubicBezTo>
                  <a:cubicBezTo>
                    <a:pt x="402076" y="462774"/>
                    <a:pt x="400319" y="463356"/>
                    <a:pt x="404813" y="434143"/>
                  </a:cubicBezTo>
                  <a:cubicBezTo>
                    <a:pt x="406281" y="424599"/>
                    <a:pt x="407988" y="415093"/>
                    <a:pt x="409575" y="405568"/>
                  </a:cubicBezTo>
                  <a:cubicBezTo>
                    <a:pt x="407988" y="365881"/>
                    <a:pt x="407370" y="326143"/>
                    <a:pt x="404813" y="286506"/>
                  </a:cubicBezTo>
                  <a:cubicBezTo>
                    <a:pt x="404191" y="276870"/>
                    <a:pt x="403104" y="267092"/>
                    <a:pt x="400050" y="257931"/>
                  </a:cubicBezTo>
                  <a:cubicBezTo>
                    <a:pt x="398240" y="252501"/>
                    <a:pt x="393700" y="248406"/>
                    <a:pt x="390525" y="243643"/>
                  </a:cubicBezTo>
                  <a:cubicBezTo>
                    <a:pt x="379190" y="209638"/>
                    <a:pt x="386569" y="223422"/>
                    <a:pt x="371475" y="200781"/>
                  </a:cubicBezTo>
                  <a:cubicBezTo>
                    <a:pt x="363937" y="170625"/>
                    <a:pt x="370344" y="187177"/>
                    <a:pt x="347663" y="153156"/>
                  </a:cubicBezTo>
                  <a:lnTo>
                    <a:pt x="347663" y="153156"/>
                  </a:lnTo>
                  <a:cubicBezTo>
                    <a:pt x="341090" y="133438"/>
                    <a:pt x="345685" y="143045"/>
                    <a:pt x="333375" y="124581"/>
                  </a:cubicBezTo>
                  <a:cubicBezTo>
                    <a:pt x="325440" y="100773"/>
                    <a:pt x="332674" y="117455"/>
                    <a:pt x="314325" y="91243"/>
                  </a:cubicBezTo>
                  <a:cubicBezTo>
                    <a:pt x="307760" y="81865"/>
                    <a:pt x="301625" y="72193"/>
                    <a:pt x="295275" y="62668"/>
                  </a:cubicBezTo>
                  <a:cubicBezTo>
                    <a:pt x="292100" y="57906"/>
                    <a:pt x="289797" y="52428"/>
                    <a:pt x="285750" y="48381"/>
                  </a:cubicBezTo>
                  <a:cubicBezTo>
                    <a:pt x="280988" y="43618"/>
                    <a:pt x="275775" y="39267"/>
                    <a:pt x="271463" y="34093"/>
                  </a:cubicBezTo>
                  <a:cubicBezTo>
                    <a:pt x="267799" y="29696"/>
                    <a:pt x="266335" y="23470"/>
                    <a:pt x="261938" y="19806"/>
                  </a:cubicBezTo>
                  <a:cubicBezTo>
                    <a:pt x="256484" y="15261"/>
                    <a:pt x="249413" y="13078"/>
                    <a:pt x="242888" y="10281"/>
                  </a:cubicBezTo>
                  <a:cubicBezTo>
                    <a:pt x="233319" y="6180"/>
                    <a:pt x="219223" y="3174"/>
                    <a:pt x="209550" y="756"/>
                  </a:cubicBezTo>
                  <a:cubicBezTo>
                    <a:pt x="197726" y="1665"/>
                    <a:pt x="153911" y="0"/>
                    <a:pt x="133350" y="10281"/>
                  </a:cubicBezTo>
                  <a:cubicBezTo>
                    <a:pt x="128231" y="12841"/>
                    <a:pt x="123825" y="16631"/>
                    <a:pt x="119063" y="19806"/>
                  </a:cubicBezTo>
                  <a:lnTo>
                    <a:pt x="152400" y="19806"/>
                  </a:lnTo>
                  <a:close/>
                </a:path>
              </a:pathLst>
            </a:custGeom>
            <a:solidFill>
              <a:srgbClr val="00206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4008712" y="2761938"/>
              <a:ext cx="864526" cy="1295924"/>
            </a:xfrm>
            <a:custGeom>
              <a:avLst/>
              <a:gdLst>
                <a:gd name="connsiteX0" fmla="*/ 152400 w 409575"/>
                <a:gd name="connsiteY0" fmla="*/ 19806 h 726889"/>
                <a:gd name="connsiteX1" fmla="*/ 123825 w 409575"/>
                <a:gd name="connsiteY1" fmla="*/ 24568 h 726889"/>
                <a:gd name="connsiteX2" fmla="*/ 109538 w 409575"/>
                <a:gd name="connsiteY2" fmla="*/ 34093 h 726889"/>
                <a:gd name="connsiteX3" fmla="*/ 95250 w 409575"/>
                <a:gd name="connsiteY3" fmla="*/ 38856 h 726889"/>
                <a:gd name="connsiteX4" fmla="*/ 61913 w 409575"/>
                <a:gd name="connsiteY4" fmla="*/ 62668 h 726889"/>
                <a:gd name="connsiteX5" fmla="*/ 42863 w 409575"/>
                <a:gd name="connsiteY5" fmla="*/ 76956 h 726889"/>
                <a:gd name="connsiteX6" fmla="*/ 38100 w 409575"/>
                <a:gd name="connsiteY6" fmla="*/ 124581 h 726889"/>
                <a:gd name="connsiteX7" fmla="*/ 28575 w 409575"/>
                <a:gd name="connsiteY7" fmla="*/ 143631 h 726889"/>
                <a:gd name="connsiteX8" fmla="*/ 23813 w 409575"/>
                <a:gd name="connsiteY8" fmla="*/ 157918 h 726889"/>
                <a:gd name="connsiteX9" fmla="*/ 14288 w 409575"/>
                <a:gd name="connsiteY9" fmla="*/ 205543 h 726889"/>
                <a:gd name="connsiteX10" fmla="*/ 9525 w 409575"/>
                <a:gd name="connsiteY10" fmla="*/ 224593 h 726889"/>
                <a:gd name="connsiteX11" fmla="*/ 0 w 409575"/>
                <a:gd name="connsiteY11" fmla="*/ 253168 h 726889"/>
                <a:gd name="connsiteX12" fmla="*/ 4763 w 409575"/>
                <a:gd name="connsiteY12" fmla="*/ 581781 h 726889"/>
                <a:gd name="connsiteX13" fmla="*/ 9525 w 409575"/>
                <a:gd name="connsiteY13" fmla="*/ 596068 h 726889"/>
                <a:gd name="connsiteX14" fmla="*/ 19050 w 409575"/>
                <a:gd name="connsiteY14" fmla="*/ 610356 h 726889"/>
                <a:gd name="connsiteX15" fmla="*/ 47625 w 409575"/>
                <a:gd name="connsiteY15" fmla="*/ 624643 h 726889"/>
                <a:gd name="connsiteX16" fmla="*/ 76200 w 409575"/>
                <a:gd name="connsiteY16" fmla="*/ 643693 h 726889"/>
                <a:gd name="connsiteX17" fmla="*/ 85725 w 409575"/>
                <a:gd name="connsiteY17" fmla="*/ 657981 h 726889"/>
                <a:gd name="connsiteX18" fmla="*/ 114300 w 409575"/>
                <a:gd name="connsiteY18" fmla="*/ 677031 h 726889"/>
                <a:gd name="connsiteX19" fmla="*/ 142875 w 409575"/>
                <a:gd name="connsiteY19" fmla="*/ 696081 h 726889"/>
                <a:gd name="connsiteX20" fmla="*/ 157163 w 409575"/>
                <a:gd name="connsiteY20" fmla="*/ 705606 h 726889"/>
                <a:gd name="connsiteX21" fmla="*/ 171450 w 409575"/>
                <a:gd name="connsiteY21" fmla="*/ 715131 h 726889"/>
                <a:gd name="connsiteX22" fmla="*/ 204788 w 409575"/>
                <a:gd name="connsiteY22" fmla="*/ 719893 h 726889"/>
                <a:gd name="connsiteX23" fmla="*/ 219075 w 409575"/>
                <a:gd name="connsiteY23" fmla="*/ 724656 h 726889"/>
                <a:gd name="connsiteX24" fmla="*/ 309563 w 409575"/>
                <a:gd name="connsiteY24" fmla="*/ 719893 h 726889"/>
                <a:gd name="connsiteX25" fmla="*/ 319088 w 409575"/>
                <a:gd name="connsiteY25" fmla="*/ 700843 h 726889"/>
                <a:gd name="connsiteX26" fmla="*/ 338138 w 409575"/>
                <a:gd name="connsiteY26" fmla="*/ 667506 h 726889"/>
                <a:gd name="connsiteX27" fmla="*/ 342900 w 409575"/>
                <a:gd name="connsiteY27" fmla="*/ 648456 h 726889"/>
                <a:gd name="connsiteX28" fmla="*/ 347663 w 409575"/>
                <a:gd name="connsiteY28" fmla="*/ 624643 h 726889"/>
                <a:gd name="connsiteX29" fmla="*/ 357188 w 409575"/>
                <a:gd name="connsiteY29" fmla="*/ 596068 h 726889"/>
                <a:gd name="connsiteX30" fmla="*/ 361950 w 409575"/>
                <a:gd name="connsiteY30" fmla="*/ 581781 h 726889"/>
                <a:gd name="connsiteX31" fmla="*/ 366713 w 409575"/>
                <a:gd name="connsiteY31" fmla="*/ 567493 h 726889"/>
                <a:gd name="connsiteX32" fmla="*/ 376238 w 409575"/>
                <a:gd name="connsiteY32" fmla="*/ 548443 h 726889"/>
                <a:gd name="connsiteX33" fmla="*/ 390525 w 409575"/>
                <a:gd name="connsiteY33" fmla="*/ 500818 h 726889"/>
                <a:gd name="connsiteX34" fmla="*/ 395288 w 409575"/>
                <a:gd name="connsiteY34" fmla="*/ 486531 h 726889"/>
                <a:gd name="connsiteX35" fmla="*/ 404813 w 409575"/>
                <a:gd name="connsiteY35" fmla="*/ 434143 h 726889"/>
                <a:gd name="connsiteX36" fmla="*/ 409575 w 409575"/>
                <a:gd name="connsiteY36" fmla="*/ 405568 h 726889"/>
                <a:gd name="connsiteX37" fmla="*/ 404813 w 409575"/>
                <a:gd name="connsiteY37" fmla="*/ 286506 h 726889"/>
                <a:gd name="connsiteX38" fmla="*/ 400050 w 409575"/>
                <a:gd name="connsiteY38" fmla="*/ 257931 h 726889"/>
                <a:gd name="connsiteX39" fmla="*/ 390525 w 409575"/>
                <a:gd name="connsiteY39" fmla="*/ 243643 h 726889"/>
                <a:gd name="connsiteX40" fmla="*/ 371475 w 409575"/>
                <a:gd name="connsiteY40" fmla="*/ 200781 h 726889"/>
                <a:gd name="connsiteX41" fmla="*/ 347663 w 409575"/>
                <a:gd name="connsiteY41" fmla="*/ 153156 h 726889"/>
                <a:gd name="connsiteX42" fmla="*/ 347663 w 409575"/>
                <a:gd name="connsiteY42" fmla="*/ 153156 h 726889"/>
                <a:gd name="connsiteX43" fmla="*/ 333375 w 409575"/>
                <a:gd name="connsiteY43" fmla="*/ 124581 h 726889"/>
                <a:gd name="connsiteX44" fmla="*/ 314325 w 409575"/>
                <a:gd name="connsiteY44" fmla="*/ 91243 h 726889"/>
                <a:gd name="connsiteX45" fmla="*/ 295275 w 409575"/>
                <a:gd name="connsiteY45" fmla="*/ 62668 h 726889"/>
                <a:gd name="connsiteX46" fmla="*/ 285750 w 409575"/>
                <a:gd name="connsiteY46" fmla="*/ 48381 h 726889"/>
                <a:gd name="connsiteX47" fmla="*/ 271463 w 409575"/>
                <a:gd name="connsiteY47" fmla="*/ 34093 h 726889"/>
                <a:gd name="connsiteX48" fmla="*/ 261938 w 409575"/>
                <a:gd name="connsiteY48" fmla="*/ 19806 h 726889"/>
                <a:gd name="connsiteX49" fmla="*/ 242888 w 409575"/>
                <a:gd name="connsiteY49" fmla="*/ 10281 h 726889"/>
                <a:gd name="connsiteX50" fmla="*/ 209550 w 409575"/>
                <a:gd name="connsiteY50" fmla="*/ 756 h 726889"/>
                <a:gd name="connsiteX51" fmla="*/ 133350 w 409575"/>
                <a:gd name="connsiteY51" fmla="*/ 10281 h 726889"/>
                <a:gd name="connsiteX52" fmla="*/ 119063 w 409575"/>
                <a:gd name="connsiteY52" fmla="*/ 19806 h 726889"/>
                <a:gd name="connsiteX53" fmla="*/ 152400 w 409575"/>
                <a:gd name="connsiteY53" fmla="*/ 19806 h 726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409575" h="726889">
                  <a:moveTo>
                    <a:pt x="152400" y="19806"/>
                  </a:moveTo>
                  <a:cubicBezTo>
                    <a:pt x="142875" y="21393"/>
                    <a:pt x="132986" y="21514"/>
                    <a:pt x="123825" y="24568"/>
                  </a:cubicBezTo>
                  <a:cubicBezTo>
                    <a:pt x="118395" y="26378"/>
                    <a:pt x="114657" y="31533"/>
                    <a:pt x="109538" y="34093"/>
                  </a:cubicBezTo>
                  <a:cubicBezTo>
                    <a:pt x="105048" y="36338"/>
                    <a:pt x="100013" y="37268"/>
                    <a:pt x="95250" y="38856"/>
                  </a:cubicBezTo>
                  <a:cubicBezTo>
                    <a:pt x="32934" y="85591"/>
                    <a:pt x="110701" y="27818"/>
                    <a:pt x="61913" y="62668"/>
                  </a:cubicBezTo>
                  <a:cubicBezTo>
                    <a:pt x="55454" y="67282"/>
                    <a:pt x="49213" y="72193"/>
                    <a:pt x="42863" y="76956"/>
                  </a:cubicBezTo>
                  <a:cubicBezTo>
                    <a:pt x="41275" y="92831"/>
                    <a:pt x="41443" y="108981"/>
                    <a:pt x="38100" y="124581"/>
                  </a:cubicBezTo>
                  <a:cubicBezTo>
                    <a:pt x="36612" y="131523"/>
                    <a:pt x="31372" y="137105"/>
                    <a:pt x="28575" y="143631"/>
                  </a:cubicBezTo>
                  <a:cubicBezTo>
                    <a:pt x="26598" y="148245"/>
                    <a:pt x="25192" y="153091"/>
                    <a:pt x="23813" y="157918"/>
                  </a:cubicBezTo>
                  <a:cubicBezTo>
                    <a:pt x="16435" y="183742"/>
                    <a:pt x="20529" y="174339"/>
                    <a:pt x="14288" y="205543"/>
                  </a:cubicBezTo>
                  <a:cubicBezTo>
                    <a:pt x="13004" y="211961"/>
                    <a:pt x="11406" y="218324"/>
                    <a:pt x="9525" y="224593"/>
                  </a:cubicBezTo>
                  <a:cubicBezTo>
                    <a:pt x="6640" y="234210"/>
                    <a:pt x="0" y="253168"/>
                    <a:pt x="0" y="253168"/>
                  </a:cubicBezTo>
                  <a:cubicBezTo>
                    <a:pt x="1588" y="362706"/>
                    <a:pt x="1721" y="472274"/>
                    <a:pt x="4763" y="581781"/>
                  </a:cubicBezTo>
                  <a:cubicBezTo>
                    <a:pt x="4902" y="586799"/>
                    <a:pt x="7280" y="591578"/>
                    <a:pt x="9525" y="596068"/>
                  </a:cubicBezTo>
                  <a:cubicBezTo>
                    <a:pt x="12085" y="601188"/>
                    <a:pt x="15003" y="606309"/>
                    <a:pt x="19050" y="610356"/>
                  </a:cubicBezTo>
                  <a:cubicBezTo>
                    <a:pt x="28282" y="619588"/>
                    <a:pt x="36005" y="620770"/>
                    <a:pt x="47625" y="624643"/>
                  </a:cubicBezTo>
                  <a:cubicBezTo>
                    <a:pt x="57150" y="630993"/>
                    <a:pt x="69850" y="634168"/>
                    <a:pt x="76200" y="643693"/>
                  </a:cubicBezTo>
                  <a:cubicBezTo>
                    <a:pt x="79375" y="648456"/>
                    <a:pt x="81417" y="654212"/>
                    <a:pt x="85725" y="657981"/>
                  </a:cubicBezTo>
                  <a:cubicBezTo>
                    <a:pt x="94340" y="665519"/>
                    <a:pt x="104775" y="670681"/>
                    <a:pt x="114300" y="677031"/>
                  </a:cubicBezTo>
                  <a:lnTo>
                    <a:pt x="142875" y="696081"/>
                  </a:lnTo>
                  <a:lnTo>
                    <a:pt x="157163" y="705606"/>
                  </a:lnTo>
                  <a:cubicBezTo>
                    <a:pt x="161925" y="708781"/>
                    <a:pt x="165784" y="714322"/>
                    <a:pt x="171450" y="715131"/>
                  </a:cubicBezTo>
                  <a:lnTo>
                    <a:pt x="204788" y="719893"/>
                  </a:lnTo>
                  <a:cubicBezTo>
                    <a:pt x="209550" y="721481"/>
                    <a:pt x="214055" y="724656"/>
                    <a:pt x="219075" y="724656"/>
                  </a:cubicBezTo>
                  <a:cubicBezTo>
                    <a:pt x="249279" y="724656"/>
                    <a:pt x="280180" y="726889"/>
                    <a:pt x="309563" y="719893"/>
                  </a:cubicBezTo>
                  <a:cubicBezTo>
                    <a:pt x="316469" y="718249"/>
                    <a:pt x="315566" y="707007"/>
                    <a:pt x="319088" y="700843"/>
                  </a:cubicBezTo>
                  <a:cubicBezTo>
                    <a:pt x="346014" y="653723"/>
                    <a:pt x="309354" y="725074"/>
                    <a:pt x="338138" y="667506"/>
                  </a:cubicBezTo>
                  <a:cubicBezTo>
                    <a:pt x="339725" y="661156"/>
                    <a:pt x="341480" y="654846"/>
                    <a:pt x="342900" y="648456"/>
                  </a:cubicBezTo>
                  <a:cubicBezTo>
                    <a:pt x="344656" y="640554"/>
                    <a:pt x="345533" y="632453"/>
                    <a:pt x="347663" y="624643"/>
                  </a:cubicBezTo>
                  <a:cubicBezTo>
                    <a:pt x="350305" y="614957"/>
                    <a:pt x="354013" y="605593"/>
                    <a:pt x="357188" y="596068"/>
                  </a:cubicBezTo>
                  <a:lnTo>
                    <a:pt x="361950" y="581781"/>
                  </a:lnTo>
                  <a:cubicBezTo>
                    <a:pt x="363538" y="577018"/>
                    <a:pt x="364468" y="571983"/>
                    <a:pt x="366713" y="567493"/>
                  </a:cubicBezTo>
                  <a:cubicBezTo>
                    <a:pt x="369888" y="561143"/>
                    <a:pt x="373601" y="555035"/>
                    <a:pt x="376238" y="548443"/>
                  </a:cubicBezTo>
                  <a:cubicBezTo>
                    <a:pt x="387560" y="520137"/>
                    <a:pt x="383506" y="525385"/>
                    <a:pt x="390525" y="500818"/>
                  </a:cubicBezTo>
                  <a:cubicBezTo>
                    <a:pt x="391904" y="495991"/>
                    <a:pt x="393909" y="491358"/>
                    <a:pt x="395288" y="486531"/>
                  </a:cubicBezTo>
                  <a:cubicBezTo>
                    <a:pt x="402076" y="462774"/>
                    <a:pt x="400319" y="463356"/>
                    <a:pt x="404813" y="434143"/>
                  </a:cubicBezTo>
                  <a:cubicBezTo>
                    <a:pt x="406281" y="424599"/>
                    <a:pt x="407988" y="415093"/>
                    <a:pt x="409575" y="405568"/>
                  </a:cubicBezTo>
                  <a:cubicBezTo>
                    <a:pt x="407988" y="365881"/>
                    <a:pt x="407370" y="326143"/>
                    <a:pt x="404813" y="286506"/>
                  </a:cubicBezTo>
                  <a:cubicBezTo>
                    <a:pt x="404191" y="276870"/>
                    <a:pt x="403104" y="267092"/>
                    <a:pt x="400050" y="257931"/>
                  </a:cubicBezTo>
                  <a:cubicBezTo>
                    <a:pt x="398240" y="252501"/>
                    <a:pt x="393700" y="248406"/>
                    <a:pt x="390525" y="243643"/>
                  </a:cubicBezTo>
                  <a:cubicBezTo>
                    <a:pt x="379190" y="209638"/>
                    <a:pt x="386569" y="223422"/>
                    <a:pt x="371475" y="200781"/>
                  </a:cubicBezTo>
                  <a:cubicBezTo>
                    <a:pt x="363937" y="170625"/>
                    <a:pt x="370344" y="187177"/>
                    <a:pt x="347663" y="153156"/>
                  </a:cubicBezTo>
                  <a:lnTo>
                    <a:pt x="347663" y="153156"/>
                  </a:lnTo>
                  <a:cubicBezTo>
                    <a:pt x="341090" y="133438"/>
                    <a:pt x="345685" y="143045"/>
                    <a:pt x="333375" y="124581"/>
                  </a:cubicBezTo>
                  <a:cubicBezTo>
                    <a:pt x="325440" y="100773"/>
                    <a:pt x="332674" y="117455"/>
                    <a:pt x="314325" y="91243"/>
                  </a:cubicBezTo>
                  <a:cubicBezTo>
                    <a:pt x="307760" y="81865"/>
                    <a:pt x="301625" y="72193"/>
                    <a:pt x="295275" y="62668"/>
                  </a:cubicBezTo>
                  <a:cubicBezTo>
                    <a:pt x="292100" y="57906"/>
                    <a:pt x="289797" y="52428"/>
                    <a:pt x="285750" y="48381"/>
                  </a:cubicBezTo>
                  <a:cubicBezTo>
                    <a:pt x="280988" y="43618"/>
                    <a:pt x="275775" y="39267"/>
                    <a:pt x="271463" y="34093"/>
                  </a:cubicBezTo>
                  <a:cubicBezTo>
                    <a:pt x="267799" y="29696"/>
                    <a:pt x="266335" y="23470"/>
                    <a:pt x="261938" y="19806"/>
                  </a:cubicBezTo>
                  <a:cubicBezTo>
                    <a:pt x="256484" y="15261"/>
                    <a:pt x="249413" y="13078"/>
                    <a:pt x="242888" y="10281"/>
                  </a:cubicBezTo>
                  <a:cubicBezTo>
                    <a:pt x="233319" y="6180"/>
                    <a:pt x="219223" y="3174"/>
                    <a:pt x="209550" y="756"/>
                  </a:cubicBezTo>
                  <a:cubicBezTo>
                    <a:pt x="197726" y="1665"/>
                    <a:pt x="153911" y="0"/>
                    <a:pt x="133350" y="10281"/>
                  </a:cubicBezTo>
                  <a:cubicBezTo>
                    <a:pt x="128231" y="12841"/>
                    <a:pt x="123825" y="16631"/>
                    <a:pt x="119063" y="19806"/>
                  </a:cubicBezTo>
                  <a:lnTo>
                    <a:pt x="152400" y="19806"/>
                  </a:lnTo>
                  <a:close/>
                </a:path>
              </a:pathLst>
            </a:custGeom>
            <a:solidFill>
              <a:srgbClr val="002060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2" name="椭圆 31"/>
          <p:cNvSpPr/>
          <p:nvPr/>
        </p:nvSpPr>
        <p:spPr>
          <a:xfrm>
            <a:off x="5564733" y="2946449"/>
            <a:ext cx="1657350" cy="1490663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小脑半球</a:t>
            </a:r>
          </a:p>
        </p:txBody>
      </p:sp>
      <p:sp>
        <p:nvSpPr>
          <p:cNvPr id="33" name="椭圆 32"/>
          <p:cNvSpPr/>
          <p:nvPr/>
        </p:nvSpPr>
        <p:spPr>
          <a:xfrm>
            <a:off x="8903246" y="2944861"/>
            <a:ext cx="1657350" cy="1492251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小脑半球</a:t>
            </a:r>
          </a:p>
        </p:txBody>
      </p:sp>
      <p:sp>
        <p:nvSpPr>
          <p:cNvPr id="35" name="标题 1"/>
          <p:cNvSpPr txBox="1">
            <a:spLocks/>
          </p:cNvSpPr>
          <p:nvPr/>
        </p:nvSpPr>
        <p:spPr bwMode="white">
          <a:xfrm>
            <a:off x="-24817" y="0"/>
            <a:ext cx="52800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zh-CN" altLang="en-US" sz="4000" kern="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cs typeface="+mj-cs"/>
              </a:rPr>
              <a:t>二、</a:t>
            </a:r>
            <a:r>
              <a:rPr lang="zh-CN" altLang="en-US" sz="4000" kern="0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  <a:cs typeface="+mj-cs"/>
              </a:rPr>
              <a:t>形态</a:t>
            </a:r>
            <a:endParaRPr lang="zh-CN" altLang="en-US" sz="4000" kern="0" dirty="0">
              <a:solidFill>
                <a:schemeClr val="tx2"/>
              </a:solidFill>
              <a:latin typeface="黑体" pitchFamily="49" charset="-122"/>
              <a:ea typeface="黑体" pitchFamily="49" charset="-122"/>
              <a:cs typeface="+mj-cs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 L -0.15143 0.28912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78" y="1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7 L 0.15625 0.19143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3" y="956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0.17187 0.23357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4" y="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96296E-6 L -0.40703 -0.24791 " pathEditMode="relative" rAng="0" ptsTypes="AA">
                                      <p:cBhvr>
                                        <p:cTn id="61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52" y="-12407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85185E-6 L -0.06198 0.0037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9" y="185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48148E-6 L 0.05833 0.00371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7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13" grpId="0" animBg="1"/>
      <p:bldP spid="13" grpId="1" animBg="1"/>
      <p:bldP spid="14" grpId="0" animBg="1"/>
      <p:bldP spid="14" grpId="1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5280025" cy="1143000"/>
          </a:xfrm>
        </p:spPr>
        <p:txBody>
          <a:bodyPr/>
          <a:lstStyle/>
          <a:p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二、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形态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1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2885" y="1700808"/>
            <a:ext cx="2597571" cy="445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1271464" y="1700808"/>
            <a:ext cx="2664296" cy="4515065"/>
            <a:chOff x="1271464" y="1700808"/>
            <a:chExt cx="2664296" cy="4515065"/>
          </a:xfrm>
        </p:grpSpPr>
        <p:pic>
          <p:nvPicPr>
            <p:cNvPr id="9" name="Picture 5" descr="200711231859269888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63" r="49802"/>
            <a:stretch>
              <a:fillRect/>
            </a:stretch>
          </p:blipFill>
          <p:spPr bwMode="auto">
            <a:xfrm>
              <a:off x="1271464" y="1700808"/>
              <a:ext cx="2664296" cy="45150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2" name="直接连接符 11"/>
            <p:cNvCxnSpPr/>
            <p:nvPr/>
          </p:nvCxnSpPr>
          <p:spPr>
            <a:xfrm>
              <a:off x="2279576" y="2492896"/>
              <a:ext cx="617222" cy="0"/>
            </a:xfrm>
            <a:prstGeom prst="line">
              <a:avLst/>
            </a:prstGeom>
            <a:ln w="76200">
              <a:solidFill>
                <a:srgbClr val="00B0F0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直接连接符 16"/>
          <p:cNvCxnSpPr/>
          <p:nvPr/>
        </p:nvCxnSpPr>
        <p:spPr>
          <a:xfrm>
            <a:off x="8613892" y="2816097"/>
            <a:ext cx="617222" cy="0"/>
          </a:xfrm>
          <a:prstGeom prst="line">
            <a:avLst/>
          </a:prstGeom>
          <a:ln w="76200">
            <a:solidFill>
              <a:srgbClr val="00B0F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右箭头 1"/>
          <p:cNvSpPr/>
          <p:nvPr/>
        </p:nvSpPr>
        <p:spPr>
          <a:xfrm>
            <a:off x="4871864" y="3212976"/>
            <a:ext cx="2016224" cy="1440160"/>
          </a:xfrm>
          <a:prstGeom prst="rightArrow">
            <a:avLst/>
          </a:prstGeom>
          <a:solidFill>
            <a:srgbClr val="FFFF00"/>
          </a:solidFill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颅内高压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5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1703512" y="3025904"/>
            <a:ext cx="1657350" cy="523220"/>
            <a:chOff x="1259632" y="2706644"/>
            <a:chExt cx="1656184" cy="524687"/>
          </a:xfrm>
        </p:grpSpPr>
        <p:sp>
          <p:nvSpPr>
            <p:cNvPr id="3" name="椭圆 2"/>
            <p:cNvSpPr/>
            <p:nvPr/>
          </p:nvSpPr>
          <p:spPr>
            <a:xfrm>
              <a:off x="1259632" y="3068960"/>
              <a:ext cx="1656184" cy="144016"/>
            </a:xfrm>
            <a:prstGeom prst="ellipse">
              <a:avLst/>
            </a:prstGeom>
            <a:solidFill>
              <a:srgbClr val="FF0000">
                <a:alpha val="52000"/>
              </a:srgbClr>
            </a:solidFill>
            <a:ln>
              <a:noFill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438691" y="2706644"/>
              <a:ext cx="1365877" cy="5246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zh-CN" altLang="en-US" sz="2800" b="1" dirty="0"/>
                <a:t>水平裂</a:t>
              </a:r>
            </a:p>
          </p:txBody>
        </p:sp>
      </p:grpSp>
      <p:grpSp>
        <p:nvGrpSpPr>
          <p:cNvPr id="5" name="组合 14"/>
          <p:cNvGrpSpPr>
            <a:grpSpLocks/>
          </p:cNvGrpSpPr>
          <p:nvPr/>
        </p:nvGrpSpPr>
        <p:grpSpPr bwMode="auto">
          <a:xfrm>
            <a:off x="1623254" y="5445224"/>
            <a:ext cx="1728788" cy="523220"/>
            <a:chOff x="1259632" y="2693459"/>
            <a:chExt cx="1728193" cy="522883"/>
          </a:xfrm>
        </p:grpSpPr>
        <p:sp>
          <p:nvSpPr>
            <p:cNvPr id="16" name="椭圆 15"/>
            <p:cNvSpPr/>
            <p:nvPr/>
          </p:nvSpPr>
          <p:spPr>
            <a:xfrm>
              <a:off x="1259632" y="3068960"/>
              <a:ext cx="1656184" cy="144016"/>
            </a:xfrm>
            <a:prstGeom prst="ellipse">
              <a:avLst/>
            </a:prstGeom>
            <a:solidFill>
              <a:srgbClr val="0070C0">
                <a:alpha val="71000"/>
              </a:srgbClr>
            </a:solidFill>
            <a:ln>
              <a:noFill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301777" y="2693459"/>
              <a:ext cx="1686048" cy="5228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zh-CN" altLang="en-US" sz="2800" b="1" dirty="0"/>
                <a:t>后外侧裂</a:t>
              </a:r>
            </a:p>
          </p:txBody>
        </p:sp>
      </p:grpSp>
      <p:grpSp>
        <p:nvGrpSpPr>
          <p:cNvPr id="6" name="组合 17"/>
          <p:cNvGrpSpPr>
            <a:grpSpLocks/>
          </p:cNvGrpSpPr>
          <p:nvPr/>
        </p:nvGrpSpPr>
        <p:grpSpPr bwMode="auto">
          <a:xfrm>
            <a:off x="1665413" y="4179066"/>
            <a:ext cx="1657350" cy="523220"/>
            <a:chOff x="1259632" y="2718564"/>
            <a:chExt cx="1656184" cy="522883"/>
          </a:xfrm>
        </p:grpSpPr>
        <p:sp>
          <p:nvSpPr>
            <p:cNvPr id="19" name="椭圆 18"/>
            <p:cNvSpPr/>
            <p:nvPr/>
          </p:nvSpPr>
          <p:spPr>
            <a:xfrm>
              <a:off x="1259632" y="3068960"/>
              <a:ext cx="1656184" cy="144016"/>
            </a:xfrm>
            <a:prstGeom prst="ellipse">
              <a:avLst/>
            </a:prstGeom>
            <a:solidFill>
              <a:srgbClr val="00B050">
                <a:alpha val="71000"/>
              </a:srgbClr>
            </a:solidFill>
            <a:ln>
              <a:noFill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585534" y="2718564"/>
              <a:ext cx="1153300" cy="5228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en-US" sz="2800" b="1" dirty="0"/>
                <a:t>原裂</a:t>
              </a:r>
            </a:p>
          </p:txBody>
        </p:sp>
      </p:grpSp>
      <p:grpSp>
        <p:nvGrpSpPr>
          <p:cNvPr id="9" name="组合 27"/>
          <p:cNvGrpSpPr>
            <a:grpSpLocks/>
          </p:cNvGrpSpPr>
          <p:nvPr/>
        </p:nvGrpSpPr>
        <p:grpSpPr bwMode="auto">
          <a:xfrm>
            <a:off x="4337622" y="2564904"/>
            <a:ext cx="6307104" cy="3513887"/>
            <a:chOff x="1951732" y="1812734"/>
            <a:chExt cx="6552728" cy="3632490"/>
          </a:xfrm>
        </p:grpSpPr>
        <p:pic>
          <p:nvPicPr>
            <p:cNvPr id="11275" name="Picture 3" descr="C:\Users\wny\Desktop\教师基本功\比赛\素材\43214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CFEFB"/>
                </a:clrFrom>
                <a:clrTo>
                  <a:srgbClr val="FCFEFB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51732" y="1812734"/>
              <a:ext cx="6552728" cy="3632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任意多边形 29"/>
            <p:cNvSpPr/>
            <p:nvPr/>
          </p:nvSpPr>
          <p:spPr>
            <a:xfrm>
              <a:off x="3505783" y="2323950"/>
              <a:ext cx="3466850" cy="1371710"/>
            </a:xfrm>
            <a:custGeom>
              <a:avLst/>
              <a:gdLst>
                <a:gd name="connsiteX0" fmla="*/ 0 w 3638227"/>
                <a:gd name="connsiteY0" fmla="*/ 19855 h 1531502"/>
                <a:gd name="connsiteX1" fmla="*/ 1524000 w 3638227"/>
                <a:gd name="connsiteY1" fmla="*/ 1531155 h 1531502"/>
                <a:gd name="connsiteX2" fmla="*/ 3467100 w 3638227"/>
                <a:gd name="connsiteY2" fmla="*/ 159555 h 1531502"/>
                <a:gd name="connsiteX3" fmla="*/ 3416300 w 3638227"/>
                <a:gd name="connsiteY3" fmla="*/ 83355 h 1531502"/>
                <a:gd name="connsiteX0" fmla="*/ 0 w 3467100"/>
                <a:gd name="connsiteY0" fmla="*/ 0 h 1511647"/>
                <a:gd name="connsiteX1" fmla="*/ 1524000 w 3467100"/>
                <a:gd name="connsiteY1" fmla="*/ 1511300 h 1511647"/>
                <a:gd name="connsiteX2" fmla="*/ 3467100 w 3467100"/>
                <a:gd name="connsiteY2" fmla="*/ 139700 h 1511647"/>
                <a:gd name="connsiteX0" fmla="*/ 0 w 3467100"/>
                <a:gd name="connsiteY0" fmla="*/ 0 h 1371994"/>
                <a:gd name="connsiteX1" fmla="*/ 1511300 w 3467100"/>
                <a:gd name="connsiteY1" fmla="*/ 1371600 h 1371994"/>
                <a:gd name="connsiteX2" fmla="*/ 3467100 w 3467100"/>
                <a:gd name="connsiteY2" fmla="*/ 139700 h 1371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7100" h="1371994">
                  <a:moveTo>
                    <a:pt x="0" y="0"/>
                  </a:moveTo>
                  <a:cubicBezTo>
                    <a:pt x="473075" y="744008"/>
                    <a:pt x="933450" y="1348317"/>
                    <a:pt x="1511300" y="1371600"/>
                  </a:cubicBezTo>
                  <a:cubicBezTo>
                    <a:pt x="2089150" y="1394883"/>
                    <a:pt x="3151717" y="381000"/>
                    <a:pt x="3467100" y="139700"/>
                  </a:cubicBezTo>
                </a:path>
              </a:pathLst>
            </a:cu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11273" name="标题 1"/>
          <p:cNvSpPr>
            <a:spLocks noGrp="1"/>
          </p:cNvSpPr>
          <p:nvPr>
            <p:ph type="title"/>
          </p:nvPr>
        </p:nvSpPr>
        <p:spPr>
          <a:xfrm>
            <a:off x="2952" y="0"/>
            <a:ext cx="5280025" cy="1143000"/>
          </a:xfrm>
        </p:spPr>
        <p:txBody>
          <a:bodyPr/>
          <a:lstStyle/>
          <a:p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二、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形态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5" name="组合 27"/>
          <p:cNvGrpSpPr>
            <a:grpSpLocks/>
          </p:cNvGrpSpPr>
          <p:nvPr/>
        </p:nvGrpSpPr>
        <p:grpSpPr bwMode="auto">
          <a:xfrm>
            <a:off x="8006928" y="381460"/>
            <a:ext cx="4015312" cy="2355902"/>
            <a:chOff x="1962844" y="1856485"/>
            <a:chExt cx="6552728" cy="3632490"/>
          </a:xfrm>
        </p:grpSpPr>
        <p:pic>
          <p:nvPicPr>
            <p:cNvPr id="26" name="Picture 3" descr="C:\Users\wny\Desktop\教师基本功\比赛\素材\43214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CFEFB"/>
                </a:clrFrom>
                <a:clrTo>
                  <a:srgbClr val="FCFEFB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62844" y="1856485"/>
              <a:ext cx="6552728" cy="3632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" name="任意多边形 27"/>
            <p:cNvSpPr/>
            <p:nvPr/>
          </p:nvSpPr>
          <p:spPr>
            <a:xfrm>
              <a:off x="3505783" y="2323950"/>
              <a:ext cx="3466850" cy="1371710"/>
            </a:xfrm>
            <a:custGeom>
              <a:avLst/>
              <a:gdLst>
                <a:gd name="connsiteX0" fmla="*/ 0 w 3638227"/>
                <a:gd name="connsiteY0" fmla="*/ 19855 h 1531502"/>
                <a:gd name="connsiteX1" fmla="*/ 1524000 w 3638227"/>
                <a:gd name="connsiteY1" fmla="*/ 1531155 h 1531502"/>
                <a:gd name="connsiteX2" fmla="*/ 3467100 w 3638227"/>
                <a:gd name="connsiteY2" fmla="*/ 159555 h 1531502"/>
                <a:gd name="connsiteX3" fmla="*/ 3416300 w 3638227"/>
                <a:gd name="connsiteY3" fmla="*/ 83355 h 1531502"/>
                <a:gd name="connsiteX0" fmla="*/ 0 w 3467100"/>
                <a:gd name="connsiteY0" fmla="*/ 0 h 1511647"/>
                <a:gd name="connsiteX1" fmla="*/ 1524000 w 3467100"/>
                <a:gd name="connsiteY1" fmla="*/ 1511300 h 1511647"/>
                <a:gd name="connsiteX2" fmla="*/ 3467100 w 3467100"/>
                <a:gd name="connsiteY2" fmla="*/ 139700 h 1511647"/>
                <a:gd name="connsiteX0" fmla="*/ 0 w 3467100"/>
                <a:gd name="connsiteY0" fmla="*/ 0 h 1371994"/>
                <a:gd name="connsiteX1" fmla="*/ 1511300 w 3467100"/>
                <a:gd name="connsiteY1" fmla="*/ 1371600 h 1371994"/>
                <a:gd name="connsiteX2" fmla="*/ 3467100 w 3467100"/>
                <a:gd name="connsiteY2" fmla="*/ 139700 h 1371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7100" h="1371994">
                  <a:moveTo>
                    <a:pt x="0" y="0"/>
                  </a:moveTo>
                  <a:cubicBezTo>
                    <a:pt x="473075" y="744008"/>
                    <a:pt x="933450" y="1348317"/>
                    <a:pt x="1511300" y="1371600"/>
                  </a:cubicBezTo>
                  <a:cubicBezTo>
                    <a:pt x="2089150" y="1394883"/>
                    <a:pt x="3151717" y="381000"/>
                    <a:pt x="3467100" y="139700"/>
                  </a:cubicBezTo>
                </a:path>
              </a:pathLst>
            </a:cu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7" name="组合 21"/>
          <p:cNvGrpSpPr>
            <a:grpSpLocks/>
          </p:cNvGrpSpPr>
          <p:nvPr/>
        </p:nvGrpSpPr>
        <p:grpSpPr bwMode="auto">
          <a:xfrm>
            <a:off x="4003815" y="2573467"/>
            <a:ext cx="6636958" cy="3592121"/>
            <a:chOff x="2608896" y="2941336"/>
            <a:chExt cx="6682147" cy="3384376"/>
          </a:xfrm>
        </p:grpSpPr>
        <p:pic>
          <p:nvPicPr>
            <p:cNvPr id="11279" name="Picture 2" descr="C:\Users\wny\Desktop\教师基本功\比赛\素材\42534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CFEFB"/>
                </a:clrFrom>
                <a:clrTo>
                  <a:srgbClr val="FCFEFB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08896" y="2941336"/>
              <a:ext cx="6682147" cy="3384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任意多边形 20"/>
            <p:cNvSpPr/>
            <p:nvPr/>
          </p:nvSpPr>
          <p:spPr>
            <a:xfrm>
              <a:off x="4087069" y="3623040"/>
              <a:ext cx="3819598" cy="468426"/>
            </a:xfrm>
            <a:custGeom>
              <a:avLst/>
              <a:gdLst>
                <a:gd name="connsiteX0" fmla="*/ 0 w 3737289"/>
                <a:gd name="connsiteY0" fmla="*/ 138994 h 596857"/>
                <a:gd name="connsiteX1" fmla="*/ 1943100 w 3737289"/>
                <a:gd name="connsiteY1" fmla="*/ 596194 h 596857"/>
                <a:gd name="connsiteX2" fmla="*/ 3581400 w 3737289"/>
                <a:gd name="connsiteY2" fmla="*/ 50094 h 596857"/>
                <a:gd name="connsiteX3" fmla="*/ 3670300 w 3737289"/>
                <a:gd name="connsiteY3" fmla="*/ 24694 h 596857"/>
                <a:gd name="connsiteX4" fmla="*/ 3670300 w 3737289"/>
                <a:gd name="connsiteY4" fmla="*/ 24694 h 59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7289" h="596857">
                  <a:moveTo>
                    <a:pt x="0" y="138994"/>
                  </a:moveTo>
                  <a:cubicBezTo>
                    <a:pt x="673100" y="375002"/>
                    <a:pt x="1346200" y="611011"/>
                    <a:pt x="1943100" y="596194"/>
                  </a:cubicBezTo>
                  <a:cubicBezTo>
                    <a:pt x="2540000" y="581377"/>
                    <a:pt x="3293533" y="145344"/>
                    <a:pt x="3581400" y="50094"/>
                  </a:cubicBezTo>
                  <a:cubicBezTo>
                    <a:pt x="3869267" y="-45156"/>
                    <a:pt x="3670300" y="24694"/>
                    <a:pt x="3670300" y="24694"/>
                  </a:cubicBezTo>
                  <a:lnTo>
                    <a:pt x="3670300" y="24694"/>
                  </a:lnTo>
                </a:path>
              </a:pathLst>
            </a:custGeom>
            <a:noFill/>
            <a:ln w="762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7|4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18.7|0.6|3.1|0.7|5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2|3.6|1.1|2.5|6.2|2.3|1.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主题1">
  <a:themeElements>
    <a:clrScheme name="EcoLiving">
      <a:dk1>
        <a:srgbClr val="404040"/>
      </a:dk1>
      <a:lt1>
        <a:sysClr val="window" lastClr="FFFFFF"/>
      </a:lt1>
      <a:dk2>
        <a:srgbClr val="000000"/>
      </a:dk2>
      <a:lt2>
        <a:srgbClr val="F5EECF"/>
      </a:lt2>
      <a:accent1>
        <a:srgbClr val="488E4A"/>
      </a:accent1>
      <a:accent2>
        <a:srgbClr val="6595BC"/>
      </a:accent2>
      <a:accent3>
        <a:srgbClr val="CB6933"/>
      </a:accent3>
      <a:accent4>
        <a:srgbClr val="D4BC49"/>
      </a:accent4>
      <a:accent5>
        <a:srgbClr val="8F5C31"/>
      </a:accent5>
      <a:accent6>
        <a:srgbClr val="6E7588"/>
      </a:accent6>
      <a:hlink>
        <a:srgbClr val="B1754C"/>
      </a:hlink>
      <a:folHlink>
        <a:srgbClr val="6595BC"/>
      </a:folHlink>
    </a:clrScheme>
    <a:fontScheme name="EcoLiving_16x9">
      <a:majorFont>
        <a:latin typeface="Cambria"/>
        <a:ea typeface=""/>
        <a:cs typeface=""/>
      </a:majorFont>
      <a:minorFont>
        <a:latin typeface="Cambria"/>
        <a:ea typeface=""/>
        <a:cs typeface=""/>
      </a:minorFont>
    </a:fontScheme>
    <a:fmtScheme name="EcoLiving_16x9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miter lim="800000"/>
        </a:ln>
        <a:ln w="28575" cap="flat" cmpd="sng" algn="ctr">
          <a:solidFill>
            <a:schemeClr val="phClr"/>
          </a:solidFill>
          <a:miter lim="800000"/>
        </a:ln>
        <a:ln w="41275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9999" dist="23000" dir="5400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dir="540000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tint val="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 sz="24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主题1" id="{D099CEB7-25EE-4E8C-B607-8A162979A13B}" vid="{7F50B5F0-6018-4AEB-887B-8B5D6947A584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7048</TotalTime>
  <Words>382</Words>
  <Application>Microsoft Office PowerPoint</Application>
  <PresentationFormat>自定义</PresentationFormat>
  <Paragraphs>135</Paragraphs>
  <Slides>24</Slides>
  <Notes>3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主题1</vt:lpstr>
      <vt:lpstr>选自 第十三章  第六节 小脑</vt:lpstr>
      <vt:lpstr>PowerPoint 演示文稿</vt:lpstr>
      <vt:lpstr>PowerPoint 演示文稿</vt:lpstr>
      <vt:lpstr>PowerPoint 演示文稿</vt:lpstr>
      <vt:lpstr>一、位置</vt:lpstr>
      <vt:lpstr>二、形态</vt:lpstr>
      <vt:lpstr>PowerPoint 演示文稿</vt:lpstr>
      <vt:lpstr>二、形态</vt:lpstr>
      <vt:lpstr>二、形态</vt:lpstr>
      <vt:lpstr>二、形态</vt:lpstr>
      <vt:lpstr>二、形态</vt:lpstr>
      <vt:lpstr>三、内部结构</vt:lpstr>
      <vt:lpstr>PowerPoint 演示文稿</vt:lpstr>
      <vt:lpstr>四、纤维联系和功能</vt:lpstr>
      <vt:lpstr>四、纤维联系和功能</vt:lpstr>
      <vt:lpstr>PowerPoint 演示文稿</vt:lpstr>
      <vt:lpstr>PowerPoint 演示文稿</vt:lpstr>
      <vt:lpstr>PowerPoint 演示文稿</vt:lpstr>
      <vt:lpstr>四、纤维联系和功能</vt:lpstr>
      <vt:lpstr>四、纤维联系和功能</vt:lpstr>
      <vt:lpstr>五、小 结</vt:lpstr>
      <vt:lpstr>思考题</vt:lpstr>
      <vt:lpstr>参考资料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小脑</dc:title>
  <dc:creator>wny</dc:creator>
  <cp:lastModifiedBy>WJS</cp:lastModifiedBy>
  <cp:revision>408</cp:revision>
  <dcterms:created xsi:type="dcterms:W3CDTF">2016-05-07T01:29:40Z</dcterms:created>
  <dcterms:modified xsi:type="dcterms:W3CDTF">2017-06-09T00:28:51Z</dcterms:modified>
</cp:coreProperties>
</file>